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4" r:id="rId5"/>
    <p:sldId id="276" r:id="rId6"/>
    <p:sldId id="278" r:id="rId7"/>
    <p:sldId id="275" r:id="rId8"/>
    <p:sldId id="279" r:id="rId9"/>
    <p:sldId id="280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</p:sldIdLst>
  <p:sldSz cx="10080625" cy="7559675"/>
  <p:notesSz cx="6858000" cy="9144000"/>
  <p:defaultTextStyle>
    <a:defPPr>
      <a:defRPr lang="en-GB"/>
    </a:defPPr>
    <a:lvl1pPr marL="0" lvl="0" indent="0" algn="l" defTabSz="449580" rtl="0" eaLnBrk="1" fontAlgn="base" latinLnBrk="0" hangingPunct="1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+mn-ea"/>
        <a:cs typeface="+mn-cs"/>
      </a:defRPr>
    </a:lvl1pPr>
    <a:lvl2pPr marL="742950" lvl="1" indent="-285750" algn="l" defTabSz="449580" rtl="0" eaLnBrk="1" fontAlgn="base" latinLnBrk="0" hangingPunct="1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+mn-ea"/>
        <a:cs typeface="+mn-cs"/>
      </a:defRPr>
    </a:lvl2pPr>
    <a:lvl3pPr marL="1143000" lvl="2" indent="-228600" algn="l" defTabSz="449580" rtl="0" eaLnBrk="1" fontAlgn="base" latinLnBrk="0" hangingPunct="1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+mn-ea"/>
        <a:cs typeface="+mn-cs"/>
      </a:defRPr>
    </a:lvl3pPr>
    <a:lvl4pPr marL="1600200" lvl="3" indent="-228600" algn="l" defTabSz="449580" rtl="0" eaLnBrk="1" fontAlgn="base" latinLnBrk="0" hangingPunct="1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+mn-ea"/>
        <a:cs typeface="+mn-cs"/>
      </a:defRPr>
    </a:lvl4pPr>
    <a:lvl5pPr marL="2057400" lvl="4" indent="-228600" algn="l" defTabSz="449580" rtl="0" eaLnBrk="1" fontAlgn="base" latinLnBrk="0" hangingPunct="1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+mn-ea"/>
        <a:cs typeface="+mn-cs"/>
      </a:defRPr>
    </a:lvl5pPr>
    <a:lvl6pPr marL="2286000" lvl="5" indent="-228600" algn="l" defTabSz="449580" rtl="0" eaLnBrk="1" fontAlgn="base" latinLnBrk="0" hangingPunct="1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+mn-ea"/>
        <a:cs typeface="+mn-cs"/>
      </a:defRPr>
    </a:lvl6pPr>
    <a:lvl7pPr marL="2743200" lvl="6" indent="-228600" algn="l" defTabSz="449580" rtl="0" eaLnBrk="1" fontAlgn="base" latinLnBrk="0" hangingPunct="1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+mn-ea"/>
        <a:cs typeface="+mn-cs"/>
      </a:defRPr>
    </a:lvl7pPr>
    <a:lvl8pPr marL="3200400" lvl="7" indent="-228600" algn="l" defTabSz="449580" rtl="0" eaLnBrk="1" fontAlgn="base" latinLnBrk="0" hangingPunct="1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+mn-ea"/>
        <a:cs typeface="+mn-cs"/>
      </a:defRPr>
    </a:lvl8pPr>
    <a:lvl9pPr marL="3657600" lvl="8" indent="-228600" algn="l" defTabSz="449580" rtl="0" eaLnBrk="1" fontAlgn="base" latinLnBrk="0" hangingPunct="1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-780" y="-84"/>
      </p:cViewPr>
      <p:guideLst>
        <p:guide orient="horz" pos="2239"/>
        <p:guide pos="2876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290" name="Espace réservé de l'image des diapositives 2048"/>
          <p:cNvSpPr>
            <a:spLocks noGrp="1"/>
          </p:cNvSpPr>
          <p:nvPr>
            <p:ph type="sldImg"/>
          </p:nvPr>
        </p:nvSpPr>
        <p:spPr>
          <a:xfrm>
            <a:off x="1484313" y="900113"/>
            <a:ext cx="4587875" cy="3440112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12291" name="Espace réservé du texte 2049"/>
          <p:cNvSpPr>
            <a:spLocks noGrp="1"/>
          </p:cNvSpPr>
          <p:nvPr>
            <p:ph type="body"/>
          </p:nvPr>
        </p:nvSpPr>
        <p:spPr>
          <a:xfrm>
            <a:off x="720725" y="4679950"/>
            <a:ext cx="6118225" cy="50387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p>
            <a:pPr lvl="0"/>
            <a:endParaRPr lang="en-GB"/>
          </a:p>
        </p:txBody>
      </p:sp>
      <p:sp>
        <p:nvSpPr>
          <p:cNvPr id="2051" name="Espace réservé de l'en-tête 2050"/>
          <p:cNvSpPr>
            <a:spLocks noGrp="1"/>
          </p:cNvSpPr>
          <p:nvPr>
            <p:ph type="hdr"/>
          </p:nvPr>
        </p:nvSpPr>
        <p:spPr>
          <a:xfrm>
            <a:off x="0" y="0"/>
            <a:ext cx="3278188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fr-CA" altLang="x-none" sz="1400" strike="noStrike" noProof="1" dirty="0" err="1">
              <a:solidFill>
                <a:srgbClr val="000000"/>
              </a:solidFill>
            </a:endParaRPr>
          </a:p>
        </p:txBody>
      </p:sp>
      <p:sp>
        <p:nvSpPr>
          <p:cNvPr id="2052" name="Espace réservé de la date 2051"/>
          <p:cNvSpPr>
            <a:spLocks noGrp="1"/>
          </p:cNvSpPr>
          <p:nvPr>
            <p:ph type="dt"/>
          </p:nvPr>
        </p:nvSpPr>
        <p:spPr>
          <a:xfrm>
            <a:off x="4279900" y="0"/>
            <a:ext cx="3278188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p>
            <a:pPr lvl="0" algn="r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fr-CA" altLang="x-none" sz="1400" strike="noStrike" noProof="1" dirty="0" err="1">
              <a:solidFill>
                <a:srgbClr val="000000"/>
              </a:solidFill>
            </a:endParaRPr>
          </a:p>
        </p:txBody>
      </p:sp>
      <p:sp>
        <p:nvSpPr>
          <p:cNvPr id="2053" name="Espace réservé du pied de page 2052"/>
          <p:cNvSpPr>
            <a:spLocks noGrp="1"/>
          </p:cNvSpPr>
          <p:nvPr>
            <p:ph type="ftr"/>
          </p:nvPr>
        </p:nvSpPr>
        <p:spPr>
          <a:xfrm>
            <a:off x="0" y="10156825"/>
            <a:ext cx="3278188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b" anchorCtr="0"/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fr-CA" altLang="x-none" sz="1400" strike="noStrike" noProof="1" dirty="0" err="1">
              <a:solidFill>
                <a:srgbClr val="000000"/>
              </a:solidFill>
            </a:endParaRPr>
          </a:p>
        </p:txBody>
      </p:sp>
      <p:sp>
        <p:nvSpPr>
          <p:cNvPr id="2054" name="Espace réservé du numéro de diapositive 2053"/>
          <p:cNvSpPr>
            <a:spLocks noGrp="1"/>
          </p:cNvSpPr>
          <p:nvPr>
            <p:ph type="sldNum"/>
          </p:nvPr>
        </p:nvSpPr>
        <p:spPr>
          <a:xfrm>
            <a:off x="4279900" y="10156825"/>
            <a:ext cx="3278188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b" anchorCtr="0"/>
          <a:p>
            <a:pPr lvl="0" algn="r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fr-CA" altLang="x-none" sz="1400" strike="noStrike" noProof="1" dirty="0" err="1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</a:fld>
            <a:endParaRPr lang="fr-CA" altLang="x-none" sz="1400" strike="noStrike" noProof="1" dirty="0" err="1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44958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1pPr>
    <a:lvl2pPr marL="742950" lvl="1" indent="-285750" algn="l" defTabSz="44958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2pPr>
    <a:lvl3pPr marL="1143000" lvl="2" indent="-228600" algn="l" defTabSz="44958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3pPr>
    <a:lvl4pPr marL="1600200" lvl="3" indent="-228600" algn="l" defTabSz="44958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4pPr>
    <a:lvl5pPr marL="2057400" lvl="4" indent="-228600" algn="l" defTabSz="44958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5pPr>
    <a:lvl6pPr marL="2286000" lvl="5" indent="-228600" algn="l" defTabSz="44958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6pPr>
    <a:lvl7pPr marL="2743200" lvl="6" indent="-228600" algn="l" defTabSz="44958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7pPr>
    <a:lvl8pPr marL="3200400" lvl="7" indent="-228600" algn="l" defTabSz="44958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8pPr>
    <a:lvl9pPr marL="3657600" lvl="8" indent="-228600" algn="l" defTabSz="44958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338" name="Espace réservé du numéro de diapositive 1"/>
          <p:cNvSpPr/>
          <p:nvPr>
            <p:ph type="sldNum" sz="quarter"/>
          </p:nvPr>
        </p:nvSpPr>
        <p:spPr>
          <a:xfrm>
            <a:off x="4279900" y="10156825"/>
            <a:ext cx="3278188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b" anchorCtr="0"/>
          <a:p>
            <a:pPr lvl="0" algn="r" defTabSz="449580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fr-CA" altLang="x-none" sz="1400" dirty="0" err="1"/>
            </a:fld>
            <a:endParaRPr lang="fr-CA" altLang="x-none" sz="1400" dirty="0" err="1"/>
          </a:p>
        </p:txBody>
      </p:sp>
      <p:sp>
        <p:nvSpPr>
          <p:cNvPr id="14339" name="Espace réservé de l'image des diapositives 28672"/>
          <p:cNvSpPr txBox="1">
            <a:spLocks noGrp="1"/>
          </p:cNvSpPr>
          <p:nvPr>
            <p:ph type="sldImg"/>
          </p:nvPr>
        </p:nvSpPr>
        <p:spPr>
          <a:xfrm>
            <a:off x="1484313" y="900113"/>
            <a:ext cx="4589462" cy="3441700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</p:sp>
      <p:sp>
        <p:nvSpPr>
          <p:cNvPr id="14340" name="Espace réservé du texte 28673"/>
          <p:cNvSpPr txBox="1">
            <a:spLocks noGrp="1"/>
          </p:cNvSpPr>
          <p:nvPr>
            <p:ph type="body"/>
          </p:nvPr>
        </p:nvSpPr>
        <p:spPr>
          <a:xfrm>
            <a:off x="720725" y="4679950"/>
            <a:ext cx="6119813" cy="5040313"/>
          </a:xfrm>
        </p:spPr>
        <p:txBody>
          <a:bodyPr wrap="none" lIns="0" tIns="0" rIns="0" bIns="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2770" name="Espace réservé du numéro de diapositive 1"/>
          <p:cNvSpPr/>
          <p:nvPr>
            <p:ph type="sldNum" sz="quarter"/>
          </p:nvPr>
        </p:nvSpPr>
        <p:spPr>
          <a:xfrm>
            <a:off x="4279900" y="10156825"/>
            <a:ext cx="3278188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b" anchorCtr="0"/>
          <a:p>
            <a:pPr lvl="0" algn="r" defTabSz="449580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fr-CA" altLang="x-none" sz="1400" dirty="0" err="1">
                <a:latin typeface="Arial" panose="020B0604020202020204" pitchFamily="34" charset="0"/>
              </a:rPr>
            </a:fld>
            <a:endParaRPr lang="fr-CA" altLang="x-none" sz="1400" dirty="0" err="1">
              <a:latin typeface="Arial" panose="020B0604020202020204" pitchFamily="34" charset="0"/>
            </a:endParaRPr>
          </a:p>
        </p:txBody>
      </p:sp>
      <p:sp>
        <p:nvSpPr>
          <p:cNvPr id="32771" name="Espace réservé de l'image des diapositives 37888"/>
          <p:cNvSpPr txBox="1">
            <a:spLocks noGrp="1"/>
          </p:cNvSpPr>
          <p:nvPr>
            <p:ph type="sldImg"/>
          </p:nvPr>
        </p:nvSpPr>
        <p:spPr>
          <a:xfrm>
            <a:off x="1484313" y="900113"/>
            <a:ext cx="4589462" cy="3441700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</p:sp>
      <p:sp>
        <p:nvSpPr>
          <p:cNvPr id="32772" name="Espace réservé du texte 37889"/>
          <p:cNvSpPr txBox="1">
            <a:spLocks noGrp="1"/>
          </p:cNvSpPr>
          <p:nvPr>
            <p:ph type="body"/>
          </p:nvPr>
        </p:nvSpPr>
        <p:spPr>
          <a:xfrm>
            <a:off x="720725" y="4679950"/>
            <a:ext cx="6119813" cy="5040313"/>
          </a:xfrm>
        </p:spPr>
        <p:txBody>
          <a:bodyPr wrap="none" lIns="0" tIns="0" rIns="0" bIns="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4818" name="Espace réservé du numéro de diapositive 1"/>
          <p:cNvSpPr/>
          <p:nvPr>
            <p:ph type="sldNum" sz="quarter"/>
          </p:nvPr>
        </p:nvSpPr>
        <p:spPr>
          <a:xfrm>
            <a:off x="4279900" y="10156825"/>
            <a:ext cx="3278188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b" anchorCtr="0"/>
          <a:p>
            <a:pPr lvl="0" algn="r" defTabSz="449580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fr-CA" altLang="x-none" sz="1400" dirty="0" err="1">
                <a:latin typeface="Arial" panose="020B0604020202020204" pitchFamily="34" charset="0"/>
              </a:rPr>
            </a:fld>
            <a:endParaRPr lang="fr-CA" altLang="x-none" sz="1400" dirty="0" err="1">
              <a:latin typeface="Arial" panose="020B0604020202020204" pitchFamily="34" charset="0"/>
            </a:endParaRPr>
          </a:p>
        </p:txBody>
      </p:sp>
      <p:sp>
        <p:nvSpPr>
          <p:cNvPr id="34819" name="Espace réservé de l'image des diapositives 38912"/>
          <p:cNvSpPr txBox="1">
            <a:spLocks noGrp="1"/>
          </p:cNvSpPr>
          <p:nvPr>
            <p:ph type="sldImg"/>
          </p:nvPr>
        </p:nvSpPr>
        <p:spPr>
          <a:xfrm>
            <a:off x="1484313" y="900113"/>
            <a:ext cx="4589462" cy="3441700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</p:sp>
      <p:sp>
        <p:nvSpPr>
          <p:cNvPr id="34820" name="Espace réservé du texte 38913"/>
          <p:cNvSpPr txBox="1">
            <a:spLocks noGrp="1"/>
          </p:cNvSpPr>
          <p:nvPr>
            <p:ph type="body"/>
          </p:nvPr>
        </p:nvSpPr>
        <p:spPr>
          <a:xfrm>
            <a:off x="720725" y="4679950"/>
            <a:ext cx="6119813" cy="5040313"/>
          </a:xfrm>
        </p:spPr>
        <p:txBody>
          <a:bodyPr wrap="none" lIns="0" tIns="0" rIns="0" bIns="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6866" name="Espace réservé du numéro de diapositive 1"/>
          <p:cNvSpPr/>
          <p:nvPr>
            <p:ph type="sldNum" sz="quarter"/>
          </p:nvPr>
        </p:nvSpPr>
        <p:spPr>
          <a:xfrm>
            <a:off x="4279900" y="10156825"/>
            <a:ext cx="3278188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b" anchorCtr="0"/>
          <a:p>
            <a:pPr lvl="0" algn="r" defTabSz="449580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fr-CA" altLang="x-none" sz="1400" dirty="0" err="1">
                <a:latin typeface="Arial" panose="020B0604020202020204" pitchFamily="34" charset="0"/>
              </a:rPr>
            </a:fld>
            <a:endParaRPr lang="fr-CA" altLang="x-none" sz="1400" dirty="0" err="1">
              <a:latin typeface="Arial" panose="020B0604020202020204" pitchFamily="34" charset="0"/>
            </a:endParaRPr>
          </a:p>
        </p:txBody>
      </p:sp>
      <p:sp>
        <p:nvSpPr>
          <p:cNvPr id="36867" name="Espace réservé de l'image des diapositives 39936"/>
          <p:cNvSpPr txBox="1">
            <a:spLocks noGrp="1"/>
          </p:cNvSpPr>
          <p:nvPr>
            <p:ph type="sldImg"/>
          </p:nvPr>
        </p:nvSpPr>
        <p:spPr>
          <a:xfrm>
            <a:off x="1484313" y="900113"/>
            <a:ext cx="4589462" cy="3441700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</p:sp>
      <p:sp>
        <p:nvSpPr>
          <p:cNvPr id="36868" name="Espace réservé du texte 39937"/>
          <p:cNvSpPr txBox="1">
            <a:spLocks noGrp="1"/>
          </p:cNvSpPr>
          <p:nvPr>
            <p:ph type="body"/>
          </p:nvPr>
        </p:nvSpPr>
        <p:spPr>
          <a:xfrm>
            <a:off x="720725" y="4679950"/>
            <a:ext cx="6119813" cy="5040313"/>
          </a:xfrm>
        </p:spPr>
        <p:txBody>
          <a:bodyPr wrap="none" lIns="0" tIns="0" rIns="0" bIns="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8914" name="Espace réservé du numéro de diapositive 1"/>
          <p:cNvSpPr/>
          <p:nvPr>
            <p:ph type="sldNum" sz="quarter"/>
          </p:nvPr>
        </p:nvSpPr>
        <p:spPr>
          <a:xfrm>
            <a:off x="4279900" y="10156825"/>
            <a:ext cx="3278188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b" anchorCtr="0"/>
          <a:p>
            <a:pPr lvl="0" algn="r" defTabSz="449580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fr-CA" altLang="x-none" sz="1400" dirty="0" err="1">
                <a:latin typeface="Arial" panose="020B0604020202020204" pitchFamily="34" charset="0"/>
              </a:rPr>
            </a:fld>
            <a:endParaRPr lang="fr-CA" altLang="x-none" sz="1400" dirty="0" err="1">
              <a:latin typeface="Arial" panose="020B0604020202020204" pitchFamily="34" charset="0"/>
            </a:endParaRPr>
          </a:p>
        </p:txBody>
      </p:sp>
      <p:sp>
        <p:nvSpPr>
          <p:cNvPr id="38915" name="Espace réservé de l'image des diapositives 40960"/>
          <p:cNvSpPr txBox="1">
            <a:spLocks noGrp="1"/>
          </p:cNvSpPr>
          <p:nvPr>
            <p:ph type="sldImg"/>
          </p:nvPr>
        </p:nvSpPr>
        <p:spPr>
          <a:xfrm>
            <a:off x="1484313" y="900113"/>
            <a:ext cx="4589462" cy="3441700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</p:sp>
      <p:sp>
        <p:nvSpPr>
          <p:cNvPr id="38916" name="Espace réservé du texte 40961"/>
          <p:cNvSpPr txBox="1">
            <a:spLocks noGrp="1"/>
          </p:cNvSpPr>
          <p:nvPr>
            <p:ph type="body"/>
          </p:nvPr>
        </p:nvSpPr>
        <p:spPr>
          <a:xfrm>
            <a:off x="720725" y="4679950"/>
            <a:ext cx="6119813" cy="5040313"/>
          </a:xfrm>
        </p:spPr>
        <p:txBody>
          <a:bodyPr wrap="none" lIns="0" tIns="0" rIns="0" bIns="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62" name="Espace réservé du numéro de diapositive 1"/>
          <p:cNvSpPr/>
          <p:nvPr>
            <p:ph type="sldNum" sz="quarter"/>
          </p:nvPr>
        </p:nvSpPr>
        <p:spPr>
          <a:xfrm>
            <a:off x="4279900" y="10156825"/>
            <a:ext cx="3278188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b" anchorCtr="0"/>
          <a:p>
            <a:pPr lvl="0" algn="r" defTabSz="449580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fr-CA" altLang="x-none" sz="1400" dirty="0" err="1">
                <a:latin typeface="Arial" panose="020B0604020202020204" pitchFamily="34" charset="0"/>
              </a:rPr>
            </a:fld>
            <a:endParaRPr lang="fr-CA" altLang="x-none" sz="1400" dirty="0" err="1">
              <a:latin typeface="Arial" panose="020B0604020202020204" pitchFamily="34" charset="0"/>
            </a:endParaRPr>
          </a:p>
        </p:txBody>
      </p:sp>
      <p:sp>
        <p:nvSpPr>
          <p:cNvPr id="40963" name="Espace réservé de l'image des diapositives 41984"/>
          <p:cNvSpPr txBox="1">
            <a:spLocks noGrp="1"/>
          </p:cNvSpPr>
          <p:nvPr>
            <p:ph type="sldImg"/>
          </p:nvPr>
        </p:nvSpPr>
        <p:spPr>
          <a:xfrm>
            <a:off x="1484313" y="900113"/>
            <a:ext cx="4589462" cy="3441700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</p:sp>
      <p:sp>
        <p:nvSpPr>
          <p:cNvPr id="40964" name="Espace réservé du texte 41985"/>
          <p:cNvSpPr txBox="1">
            <a:spLocks noGrp="1"/>
          </p:cNvSpPr>
          <p:nvPr>
            <p:ph type="body"/>
          </p:nvPr>
        </p:nvSpPr>
        <p:spPr>
          <a:xfrm>
            <a:off x="720725" y="4679950"/>
            <a:ext cx="6119813" cy="5040313"/>
          </a:xfrm>
        </p:spPr>
        <p:txBody>
          <a:bodyPr wrap="none" lIns="0" tIns="0" rIns="0" bIns="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3010" name="Espace réservé du numéro de diapositive 1"/>
          <p:cNvSpPr/>
          <p:nvPr>
            <p:ph type="sldNum" sz="quarter"/>
          </p:nvPr>
        </p:nvSpPr>
        <p:spPr>
          <a:xfrm>
            <a:off x="4279900" y="10156825"/>
            <a:ext cx="3278188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b" anchorCtr="0"/>
          <a:p>
            <a:pPr lvl="0" algn="r" defTabSz="449580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fr-CA" altLang="x-none" sz="1400" dirty="0" err="1">
                <a:latin typeface="Arial" panose="020B0604020202020204" pitchFamily="34" charset="0"/>
              </a:rPr>
            </a:fld>
            <a:endParaRPr lang="fr-CA" altLang="x-none" sz="1400" dirty="0" err="1">
              <a:latin typeface="Arial" panose="020B0604020202020204" pitchFamily="34" charset="0"/>
            </a:endParaRPr>
          </a:p>
        </p:txBody>
      </p:sp>
      <p:sp>
        <p:nvSpPr>
          <p:cNvPr id="43011" name="Espace réservé de l'image des diapositives 43008"/>
          <p:cNvSpPr txBox="1">
            <a:spLocks noGrp="1"/>
          </p:cNvSpPr>
          <p:nvPr>
            <p:ph type="sldImg"/>
          </p:nvPr>
        </p:nvSpPr>
        <p:spPr>
          <a:xfrm>
            <a:off x="1484313" y="900113"/>
            <a:ext cx="4589462" cy="3441700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</p:sp>
      <p:sp>
        <p:nvSpPr>
          <p:cNvPr id="43012" name="Espace réservé du texte 43009"/>
          <p:cNvSpPr txBox="1">
            <a:spLocks noGrp="1"/>
          </p:cNvSpPr>
          <p:nvPr>
            <p:ph type="body"/>
          </p:nvPr>
        </p:nvSpPr>
        <p:spPr>
          <a:xfrm>
            <a:off x="720725" y="4679950"/>
            <a:ext cx="6119813" cy="5040313"/>
          </a:xfrm>
        </p:spPr>
        <p:txBody>
          <a:bodyPr wrap="none" lIns="0" tIns="0" rIns="0" bIns="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5058" name="Espace réservé du numéro de diapositive 1"/>
          <p:cNvSpPr/>
          <p:nvPr>
            <p:ph type="sldNum" sz="quarter"/>
          </p:nvPr>
        </p:nvSpPr>
        <p:spPr>
          <a:xfrm>
            <a:off x="4279900" y="10156825"/>
            <a:ext cx="3278188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b" anchorCtr="0"/>
          <a:p>
            <a:pPr lvl="0" algn="r" defTabSz="449580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fr-CA" altLang="x-none" sz="1400" dirty="0" err="1">
                <a:latin typeface="Arial" panose="020B0604020202020204" pitchFamily="34" charset="0"/>
              </a:rPr>
            </a:fld>
            <a:endParaRPr lang="fr-CA" altLang="x-none" sz="1400" dirty="0" err="1">
              <a:latin typeface="Arial" panose="020B0604020202020204" pitchFamily="34" charset="0"/>
            </a:endParaRPr>
          </a:p>
        </p:txBody>
      </p:sp>
      <p:sp>
        <p:nvSpPr>
          <p:cNvPr id="45059" name="Espace réservé de l'image des diapositives 44032"/>
          <p:cNvSpPr txBox="1">
            <a:spLocks noGrp="1"/>
          </p:cNvSpPr>
          <p:nvPr>
            <p:ph type="sldImg"/>
          </p:nvPr>
        </p:nvSpPr>
        <p:spPr>
          <a:xfrm>
            <a:off x="1484313" y="900113"/>
            <a:ext cx="4589462" cy="3441700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</p:sp>
      <p:sp>
        <p:nvSpPr>
          <p:cNvPr id="45060" name="Espace réservé du texte 44033"/>
          <p:cNvSpPr txBox="1">
            <a:spLocks noGrp="1"/>
          </p:cNvSpPr>
          <p:nvPr>
            <p:ph type="body"/>
          </p:nvPr>
        </p:nvSpPr>
        <p:spPr>
          <a:xfrm>
            <a:off x="720725" y="4679950"/>
            <a:ext cx="6119813" cy="5040313"/>
          </a:xfrm>
        </p:spPr>
        <p:txBody>
          <a:bodyPr wrap="none" lIns="0" tIns="0" rIns="0" bIns="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7106" name="Espace réservé du numéro de diapositive 1"/>
          <p:cNvSpPr/>
          <p:nvPr>
            <p:ph type="sldNum" sz="quarter"/>
          </p:nvPr>
        </p:nvSpPr>
        <p:spPr>
          <a:xfrm>
            <a:off x="4279900" y="10156825"/>
            <a:ext cx="3278188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b" anchorCtr="0"/>
          <a:p>
            <a:pPr lvl="0" algn="r" defTabSz="449580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fr-CA" altLang="x-none" sz="1400" dirty="0" err="1">
                <a:latin typeface="Arial" panose="020B0604020202020204" pitchFamily="34" charset="0"/>
              </a:rPr>
            </a:fld>
            <a:endParaRPr lang="fr-CA" altLang="x-none" sz="1400" dirty="0" err="1">
              <a:latin typeface="Arial" panose="020B0604020202020204" pitchFamily="34" charset="0"/>
            </a:endParaRPr>
          </a:p>
        </p:txBody>
      </p:sp>
      <p:sp>
        <p:nvSpPr>
          <p:cNvPr id="47107" name="Espace réservé de l'image des diapositives 45056"/>
          <p:cNvSpPr txBox="1">
            <a:spLocks noGrp="1"/>
          </p:cNvSpPr>
          <p:nvPr>
            <p:ph type="sldImg"/>
          </p:nvPr>
        </p:nvSpPr>
        <p:spPr>
          <a:xfrm>
            <a:off x="1484313" y="900113"/>
            <a:ext cx="4589462" cy="3441700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</p:sp>
      <p:sp>
        <p:nvSpPr>
          <p:cNvPr id="47108" name="Espace réservé du texte 45057"/>
          <p:cNvSpPr txBox="1">
            <a:spLocks noGrp="1"/>
          </p:cNvSpPr>
          <p:nvPr>
            <p:ph type="body"/>
          </p:nvPr>
        </p:nvSpPr>
        <p:spPr>
          <a:xfrm>
            <a:off x="720725" y="4679950"/>
            <a:ext cx="6119813" cy="5040313"/>
          </a:xfrm>
        </p:spPr>
        <p:txBody>
          <a:bodyPr wrap="none" lIns="0" tIns="0" rIns="0" bIns="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9154" name="Espace réservé du numéro de diapositive 1"/>
          <p:cNvSpPr/>
          <p:nvPr>
            <p:ph type="sldNum" sz="quarter"/>
          </p:nvPr>
        </p:nvSpPr>
        <p:spPr>
          <a:xfrm>
            <a:off x="4279900" y="10156825"/>
            <a:ext cx="3278188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b" anchorCtr="0"/>
          <a:p>
            <a:pPr lvl="0" algn="r" defTabSz="449580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fr-CA" altLang="x-none" sz="1400" dirty="0" err="1">
                <a:latin typeface="Arial" panose="020B0604020202020204" pitchFamily="34" charset="0"/>
              </a:rPr>
            </a:fld>
            <a:endParaRPr lang="fr-CA" altLang="x-none" sz="1400" dirty="0" err="1">
              <a:latin typeface="Arial" panose="020B0604020202020204" pitchFamily="34" charset="0"/>
            </a:endParaRPr>
          </a:p>
        </p:txBody>
      </p:sp>
      <p:sp>
        <p:nvSpPr>
          <p:cNvPr id="49155" name="Espace réservé de l'image des diapositives 46080"/>
          <p:cNvSpPr txBox="1">
            <a:spLocks noGrp="1"/>
          </p:cNvSpPr>
          <p:nvPr>
            <p:ph type="sldImg"/>
          </p:nvPr>
        </p:nvSpPr>
        <p:spPr>
          <a:xfrm>
            <a:off x="1484313" y="900113"/>
            <a:ext cx="4589462" cy="3441700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</p:sp>
      <p:sp>
        <p:nvSpPr>
          <p:cNvPr id="49156" name="Espace réservé du texte 46081"/>
          <p:cNvSpPr txBox="1">
            <a:spLocks noGrp="1"/>
          </p:cNvSpPr>
          <p:nvPr>
            <p:ph type="body"/>
          </p:nvPr>
        </p:nvSpPr>
        <p:spPr>
          <a:xfrm>
            <a:off x="720725" y="4679950"/>
            <a:ext cx="6119813" cy="5040313"/>
          </a:xfrm>
        </p:spPr>
        <p:txBody>
          <a:bodyPr wrap="none" lIns="0" tIns="0" rIns="0" bIns="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386" name="Espace réservé du numéro de diapositive 1"/>
          <p:cNvSpPr/>
          <p:nvPr>
            <p:ph type="sldNum" sz="quarter"/>
          </p:nvPr>
        </p:nvSpPr>
        <p:spPr>
          <a:xfrm>
            <a:off x="4279900" y="10156825"/>
            <a:ext cx="3278188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b" anchorCtr="0"/>
          <a:p>
            <a:pPr lvl="0" algn="r" defTabSz="449580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fr-CA" altLang="x-none" sz="1400" dirty="0" err="1">
                <a:latin typeface="Arial" panose="020B0604020202020204" pitchFamily="34" charset="0"/>
              </a:rPr>
            </a:fld>
            <a:endParaRPr lang="fr-CA" altLang="x-none" sz="1400" dirty="0" err="1">
              <a:latin typeface="Arial" panose="020B0604020202020204" pitchFamily="34" charset="0"/>
            </a:endParaRPr>
          </a:p>
        </p:txBody>
      </p:sp>
      <p:sp>
        <p:nvSpPr>
          <p:cNvPr id="16387" name="Espace réservé de l'image des diapositives 29696"/>
          <p:cNvSpPr txBox="1">
            <a:spLocks noGrp="1"/>
          </p:cNvSpPr>
          <p:nvPr>
            <p:ph type="sldImg"/>
          </p:nvPr>
        </p:nvSpPr>
        <p:spPr>
          <a:xfrm>
            <a:off x="1484313" y="900113"/>
            <a:ext cx="4589462" cy="3441700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</p:sp>
      <p:sp>
        <p:nvSpPr>
          <p:cNvPr id="16388" name="Espace réservé du texte 29697"/>
          <p:cNvSpPr txBox="1">
            <a:spLocks noGrp="1"/>
          </p:cNvSpPr>
          <p:nvPr>
            <p:ph type="body"/>
          </p:nvPr>
        </p:nvSpPr>
        <p:spPr>
          <a:xfrm>
            <a:off x="720725" y="4679950"/>
            <a:ext cx="6119813" cy="5040313"/>
          </a:xfrm>
        </p:spPr>
        <p:txBody>
          <a:bodyPr wrap="none" lIns="0" tIns="0" rIns="0" bIns="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434" name="Espace réservé du numéro de diapositive 1"/>
          <p:cNvSpPr/>
          <p:nvPr>
            <p:ph type="sldNum" sz="quarter"/>
          </p:nvPr>
        </p:nvSpPr>
        <p:spPr>
          <a:xfrm>
            <a:off x="4279900" y="10156825"/>
            <a:ext cx="3278188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b" anchorCtr="0"/>
          <a:p>
            <a:pPr lvl="0" algn="r" defTabSz="449580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fr-CA" altLang="x-none" sz="1400" dirty="0" err="1">
                <a:latin typeface="Arial" panose="020B0604020202020204" pitchFamily="34" charset="0"/>
              </a:rPr>
            </a:fld>
            <a:endParaRPr lang="fr-CA" altLang="x-none" sz="1400" dirty="0" err="1">
              <a:latin typeface="Arial" panose="020B0604020202020204" pitchFamily="34" charset="0"/>
            </a:endParaRPr>
          </a:p>
        </p:txBody>
      </p:sp>
      <p:sp>
        <p:nvSpPr>
          <p:cNvPr id="18435" name="Espace réservé de l'image des diapositives 30720"/>
          <p:cNvSpPr txBox="1">
            <a:spLocks noGrp="1"/>
          </p:cNvSpPr>
          <p:nvPr>
            <p:ph type="sldImg"/>
          </p:nvPr>
        </p:nvSpPr>
        <p:spPr>
          <a:xfrm>
            <a:off x="1484313" y="900113"/>
            <a:ext cx="4589462" cy="3441700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</p:sp>
      <p:sp>
        <p:nvSpPr>
          <p:cNvPr id="18436" name="Espace réservé du texte 30721"/>
          <p:cNvSpPr txBox="1">
            <a:spLocks noGrp="1"/>
          </p:cNvSpPr>
          <p:nvPr>
            <p:ph type="body"/>
          </p:nvPr>
        </p:nvSpPr>
        <p:spPr>
          <a:xfrm>
            <a:off x="720725" y="4679950"/>
            <a:ext cx="6119813" cy="5040313"/>
          </a:xfrm>
        </p:spPr>
        <p:txBody>
          <a:bodyPr wrap="none" lIns="0" tIns="0" rIns="0" bIns="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482" name="Espace réservé du numéro de diapositive 1"/>
          <p:cNvSpPr/>
          <p:nvPr>
            <p:ph type="sldNum" sz="quarter"/>
          </p:nvPr>
        </p:nvSpPr>
        <p:spPr>
          <a:xfrm>
            <a:off x="4279900" y="10156825"/>
            <a:ext cx="3278188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b" anchorCtr="0"/>
          <a:p>
            <a:pPr lvl="0" algn="r" defTabSz="449580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fr-CA" altLang="x-none" sz="1400" dirty="0" err="1">
                <a:latin typeface="Arial" panose="020B0604020202020204" pitchFamily="34" charset="0"/>
              </a:rPr>
            </a:fld>
            <a:endParaRPr lang="fr-CA" altLang="x-none" sz="1400" dirty="0" err="1">
              <a:latin typeface="Arial" panose="020B0604020202020204" pitchFamily="34" charset="0"/>
            </a:endParaRPr>
          </a:p>
        </p:txBody>
      </p:sp>
      <p:sp>
        <p:nvSpPr>
          <p:cNvPr id="20483" name="Espace réservé de l'image des diapositives 31744"/>
          <p:cNvSpPr txBox="1">
            <a:spLocks noGrp="1"/>
          </p:cNvSpPr>
          <p:nvPr>
            <p:ph type="sldImg"/>
          </p:nvPr>
        </p:nvSpPr>
        <p:spPr>
          <a:xfrm>
            <a:off x="1484313" y="900113"/>
            <a:ext cx="4589462" cy="3441700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</p:sp>
      <p:sp>
        <p:nvSpPr>
          <p:cNvPr id="20484" name="Espace réservé du texte 31745"/>
          <p:cNvSpPr txBox="1">
            <a:spLocks noGrp="1"/>
          </p:cNvSpPr>
          <p:nvPr>
            <p:ph type="body"/>
          </p:nvPr>
        </p:nvSpPr>
        <p:spPr>
          <a:xfrm>
            <a:off x="720725" y="4679950"/>
            <a:ext cx="6119813" cy="5040313"/>
          </a:xfrm>
        </p:spPr>
        <p:txBody>
          <a:bodyPr wrap="none" lIns="0" tIns="0" rIns="0" bIns="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2530" name="Espace réservé du numéro de diapositive 1"/>
          <p:cNvSpPr/>
          <p:nvPr>
            <p:ph type="sldNum" sz="quarter"/>
          </p:nvPr>
        </p:nvSpPr>
        <p:spPr>
          <a:xfrm>
            <a:off x="4279900" y="10156825"/>
            <a:ext cx="3278188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b" anchorCtr="0"/>
          <a:p>
            <a:pPr lvl="0" algn="r" defTabSz="449580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fr-CA" altLang="x-none" sz="1400" dirty="0" err="1">
                <a:latin typeface="Arial" panose="020B0604020202020204" pitchFamily="34" charset="0"/>
              </a:rPr>
            </a:fld>
            <a:endParaRPr lang="fr-CA" altLang="x-none" sz="1400" dirty="0" err="1">
              <a:latin typeface="Arial" panose="020B0604020202020204" pitchFamily="34" charset="0"/>
            </a:endParaRPr>
          </a:p>
        </p:txBody>
      </p:sp>
      <p:sp>
        <p:nvSpPr>
          <p:cNvPr id="22531" name="Espace réservé de l'image des diapositives 32768"/>
          <p:cNvSpPr txBox="1">
            <a:spLocks noGrp="1"/>
          </p:cNvSpPr>
          <p:nvPr>
            <p:ph type="sldImg"/>
          </p:nvPr>
        </p:nvSpPr>
        <p:spPr>
          <a:xfrm>
            <a:off x="1484313" y="900113"/>
            <a:ext cx="4589462" cy="3441700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</p:sp>
      <p:sp>
        <p:nvSpPr>
          <p:cNvPr id="22532" name="Espace réservé du texte 32769"/>
          <p:cNvSpPr txBox="1">
            <a:spLocks noGrp="1"/>
          </p:cNvSpPr>
          <p:nvPr>
            <p:ph type="body"/>
          </p:nvPr>
        </p:nvSpPr>
        <p:spPr>
          <a:xfrm>
            <a:off x="720725" y="4679950"/>
            <a:ext cx="6119813" cy="5040313"/>
          </a:xfrm>
        </p:spPr>
        <p:txBody>
          <a:bodyPr wrap="none" lIns="0" tIns="0" rIns="0" bIns="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578" name="Espace réservé du numéro de diapositive 1"/>
          <p:cNvSpPr/>
          <p:nvPr>
            <p:ph type="sldNum" sz="quarter"/>
          </p:nvPr>
        </p:nvSpPr>
        <p:spPr>
          <a:xfrm>
            <a:off x="4279900" y="10156825"/>
            <a:ext cx="3278188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b" anchorCtr="0"/>
          <a:p>
            <a:pPr lvl="0" algn="r" defTabSz="449580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fr-CA" altLang="x-none" sz="1400" dirty="0" err="1">
                <a:latin typeface="Arial" panose="020B0604020202020204" pitchFamily="34" charset="0"/>
              </a:rPr>
            </a:fld>
            <a:endParaRPr lang="fr-CA" altLang="x-none" sz="1400" dirty="0" err="1">
              <a:latin typeface="Arial" panose="020B0604020202020204" pitchFamily="34" charset="0"/>
            </a:endParaRPr>
          </a:p>
        </p:txBody>
      </p:sp>
      <p:sp>
        <p:nvSpPr>
          <p:cNvPr id="24579" name="Espace réservé de l'image des diapositives 33792"/>
          <p:cNvSpPr txBox="1">
            <a:spLocks noGrp="1"/>
          </p:cNvSpPr>
          <p:nvPr>
            <p:ph type="sldImg"/>
          </p:nvPr>
        </p:nvSpPr>
        <p:spPr>
          <a:xfrm>
            <a:off x="1484313" y="900113"/>
            <a:ext cx="4589462" cy="3441700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</p:sp>
      <p:sp>
        <p:nvSpPr>
          <p:cNvPr id="24580" name="Espace réservé du texte 33793"/>
          <p:cNvSpPr txBox="1">
            <a:spLocks noGrp="1"/>
          </p:cNvSpPr>
          <p:nvPr>
            <p:ph type="body"/>
          </p:nvPr>
        </p:nvSpPr>
        <p:spPr>
          <a:xfrm>
            <a:off x="720725" y="4679950"/>
            <a:ext cx="6119813" cy="5040313"/>
          </a:xfrm>
        </p:spPr>
        <p:txBody>
          <a:bodyPr wrap="none" lIns="0" tIns="0" rIns="0" bIns="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6626" name="Espace réservé du numéro de diapositive 1"/>
          <p:cNvSpPr/>
          <p:nvPr>
            <p:ph type="sldNum" sz="quarter"/>
          </p:nvPr>
        </p:nvSpPr>
        <p:spPr>
          <a:xfrm>
            <a:off x="4279900" y="10156825"/>
            <a:ext cx="3278188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b" anchorCtr="0"/>
          <a:p>
            <a:pPr lvl="0" algn="r" defTabSz="449580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fr-CA" altLang="x-none" sz="1400" dirty="0" err="1">
                <a:latin typeface="Arial" panose="020B0604020202020204" pitchFamily="34" charset="0"/>
              </a:rPr>
            </a:fld>
            <a:endParaRPr lang="fr-CA" altLang="x-none" sz="1400" dirty="0" err="1">
              <a:latin typeface="Arial" panose="020B0604020202020204" pitchFamily="34" charset="0"/>
            </a:endParaRPr>
          </a:p>
        </p:txBody>
      </p:sp>
      <p:sp>
        <p:nvSpPr>
          <p:cNvPr id="26627" name="Espace réservé de l'image des diapositives 34816"/>
          <p:cNvSpPr txBox="1">
            <a:spLocks noGrp="1"/>
          </p:cNvSpPr>
          <p:nvPr>
            <p:ph type="sldImg"/>
          </p:nvPr>
        </p:nvSpPr>
        <p:spPr>
          <a:xfrm>
            <a:off x="1484313" y="900113"/>
            <a:ext cx="4589462" cy="3441700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</p:sp>
      <p:sp>
        <p:nvSpPr>
          <p:cNvPr id="26628" name="Espace réservé du texte 34817"/>
          <p:cNvSpPr txBox="1">
            <a:spLocks noGrp="1"/>
          </p:cNvSpPr>
          <p:nvPr>
            <p:ph type="body"/>
          </p:nvPr>
        </p:nvSpPr>
        <p:spPr>
          <a:xfrm>
            <a:off x="720725" y="4679950"/>
            <a:ext cx="6119813" cy="5040313"/>
          </a:xfrm>
        </p:spPr>
        <p:txBody>
          <a:bodyPr wrap="none" lIns="0" tIns="0" rIns="0" bIns="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8674" name="Espace réservé du numéro de diapositive 1"/>
          <p:cNvSpPr/>
          <p:nvPr>
            <p:ph type="sldNum" sz="quarter"/>
          </p:nvPr>
        </p:nvSpPr>
        <p:spPr>
          <a:xfrm>
            <a:off x="4279900" y="10156825"/>
            <a:ext cx="3278188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b" anchorCtr="0"/>
          <a:p>
            <a:pPr lvl="0" algn="r" defTabSz="449580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fr-CA" altLang="x-none" sz="1400" dirty="0" err="1">
                <a:latin typeface="Arial" panose="020B0604020202020204" pitchFamily="34" charset="0"/>
              </a:rPr>
            </a:fld>
            <a:endParaRPr lang="fr-CA" altLang="x-none" sz="1400" dirty="0" err="1">
              <a:latin typeface="Arial" panose="020B0604020202020204" pitchFamily="34" charset="0"/>
            </a:endParaRPr>
          </a:p>
        </p:txBody>
      </p:sp>
      <p:sp>
        <p:nvSpPr>
          <p:cNvPr id="28675" name="Espace réservé de l'image des diapositives 35840"/>
          <p:cNvSpPr txBox="1">
            <a:spLocks noGrp="1"/>
          </p:cNvSpPr>
          <p:nvPr>
            <p:ph type="sldImg"/>
          </p:nvPr>
        </p:nvSpPr>
        <p:spPr>
          <a:xfrm>
            <a:off x="1484313" y="900113"/>
            <a:ext cx="4589462" cy="3441700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</p:sp>
      <p:sp>
        <p:nvSpPr>
          <p:cNvPr id="28676" name="Espace réservé du texte 35841"/>
          <p:cNvSpPr txBox="1">
            <a:spLocks noGrp="1"/>
          </p:cNvSpPr>
          <p:nvPr>
            <p:ph type="body"/>
          </p:nvPr>
        </p:nvSpPr>
        <p:spPr>
          <a:xfrm>
            <a:off x="720725" y="4679950"/>
            <a:ext cx="6119813" cy="5040313"/>
          </a:xfrm>
        </p:spPr>
        <p:txBody>
          <a:bodyPr wrap="none" lIns="0" tIns="0" rIns="0" bIns="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22" name="Espace réservé du numéro de diapositive 1"/>
          <p:cNvSpPr/>
          <p:nvPr>
            <p:ph type="sldNum" sz="quarter"/>
          </p:nvPr>
        </p:nvSpPr>
        <p:spPr>
          <a:xfrm>
            <a:off x="4279900" y="10156825"/>
            <a:ext cx="3278188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b" anchorCtr="0"/>
          <a:p>
            <a:pPr lvl="0" algn="r" defTabSz="449580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fr-CA" altLang="x-none" sz="1400" dirty="0" err="1">
                <a:latin typeface="Arial" panose="020B0604020202020204" pitchFamily="34" charset="0"/>
              </a:rPr>
            </a:fld>
            <a:endParaRPr lang="fr-CA" altLang="x-none" sz="1400" dirty="0" err="1">
              <a:latin typeface="Arial" panose="020B0604020202020204" pitchFamily="34" charset="0"/>
            </a:endParaRPr>
          </a:p>
        </p:txBody>
      </p:sp>
      <p:sp>
        <p:nvSpPr>
          <p:cNvPr id="30723" name="Espace réservé de l'image des diapositives 36864"/>
          <p:cNvSpPr txBox="1">
            <a:spLocks noGrp="1"/>
          </p:cNvSpPr>
          <p:nvPr>
            <p:ph type="sldImg"/>
          </p:nvPr>
        </p:nvSpPr>
        <p:spPr>
          <a:xfrm>
            <a:off x="1484313" y="900113"/>
            <a:ext cx="4589462" cy="3441700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</p:sp>
      <p:sp>
        <p:nvSpPr>
          <p:cNvPr id="30724" name="Espace réservé du texte 36865"/>
          <p:cNvSpPr txBox="1">
            <a:spLocks noGrp="1"/>
          </p:cNvSpPr>
          <p:nvPr>
            <p:ph type="body"/>
          </p:nvPr>
        </p:nvSpPr>
        <p:spPr>
          <a:xfrm>
            <a:off x="720725" y="4679950"/>
            <a:ext cx="6119813" cy="5040313"/>
          </a:xfrm>
        </p:spPr>
        <p:txBody>
          <a:bodyPr wrap="none" lIns="0" tIns="0" rIns="0" bIns="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0"/>
            </a:lvl1pPr>
          </a:lstStyle>
          <a:p>
            <a:pPr fontAlgn="base"/>
            <a:r>
              <a:rPr lang="fr-FR" sz="4960" strike="noStrike" noProof="1" smtClean="0"/>
              <a:t>Modifiez le style du titre</a:t>
            </a:r>
            <a:endParaRPr lang="fr-FR" strike="noStrike" noProof="1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5"/>
            </a:lvl1pPr>
            <a:lvl2pPr marL="377825" indent="0" algn="ctr">
              <a:buNone/>
              <a:defRPr sz="1655"/>
            </a:lvl2pPr>
            <a:lvl3pPr marL="756285" indent="0" algn="ctr">
              <a:buNone/>
              <a:defRPr sz="1490"/>
            </a:lvl3pPr>
            <a:lvl4pPr marL="1134110" indent="0" algn="ctr">
              <a:buNone/>
              <a:defRPr sz="1325"/>
            </a:lvl4pPr>
            <a:lvl5pPr marL="1511935" indent="0" algn="ctr">
              <a:buNone/>
              <a:defRPr sz="1325"/>
            </a:lvl5pPr>
            <a:lvl6pPr marL="1890395" indent="0" algn="ctr">
              <a:buNone/>
              <a:defRPr sz="1325"/>
            </a:lvl6pPr>
            <a:lvl7pPr marL="2268220" indent="0" algn="ctr">
              <a:buNone/>
              <a:defRPr sz="1325"/>
            </a:lvl7pPr>
            <a:lvl8pPr marL="2646045" indent="0" algn="ctr">
              <a:buNone/>
              <a:defRPr sz="1325"/>
            </a:lvl8pPr>
            <a:lvl9pPr marL="3024505" indent="0" algn="ctr">
              <a:buNone/>
              <a:defRPr sz="1325"/>
            </a:lvl9pPr>
          </a:lstStyle>
          <a:p>
            <a:pPr fontAlgn="base"/>
            <a:r>
              <a:rPr lang="fr-FR" sz="1985" strike="noStrike" noProof="1" smtClean="0"/>
              <a:t>Modifier le style des sous-titres du masque</a:t>
            </a:r>
            <a:endParaRPr lang="fr-FR" strike="noStrike" noProof="1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</a:tabLst>
            </a:pPr>
            <a:fld id="{BB962C8B-B14F-4D97-AF65-F5344CB8AC3E}" type="datetime1">
              <a:rPr lang="fr-CA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fr-CA" altLang="x-none" strike="noStrike" noProof="1" dirty="0" err="1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fr-CA" altLang="x-none" strike="noStrike" noProof="1" dirty="0" err="1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fr-CA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fr-CA" altLang="x-none" strike="noStrike" noProof="1" dirty="0" err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fr-FR" strike="noStrike" noProof="1" smtClean="0"/>
              <a:t>Modifiez le style du titre</a:t>
            </a:r>
            <a:endParaRPr lang="fr-FR" strike="noStrike" noProof="1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fr-FR" strike="noStrike" noProof="1" smtClean="0"/>
              <a:t>Modifier les styles du texte du masque</a:t>
            </a:r>
            <a:endParaRPr lang="fr-FR" strike="noStrike" noProof="1" smtClean="0"/>
          </a:p>
          <a:p>
            <a:pPr lvl="1" fontAlgn="base"/>
            <a:r>
              <a:rPr lang="fr-FR" strike="noStrike" noProof="1" smtClean="0"/>
              <a:t>Deuxième niveau</a:t>
            </a:r>
            <a:endParaRPr lang="fr-FR" strike="noStrike" noProof="1" smtClean="0"/>
          </a:p>
          <a:p>
            <a:pPr lvl="2" fontAlgn="base"/>
            <a:r>
              <a:rPr lang="fr-FR" strike="noStrike" noProof="1" smtClean="0"/>
              <a:t>Troisième niveau</a:t>
            </a:r>
            <a:endParaRPr lang="fr-FR" strike="noStrike" noProof="1" smtClean="0"/>
          </a:p>
          <a:p>
            <a:pPr lvl="3" fontAlgn="base"/>
            <a:r>
              <a:rPr lang="fr-FR" strike="noStrike" noProof="1" smtClean="0"/>
              <a:t>Quatrième niveau</a:t>
            </a:r>
            <a:endParaRPr lang="fr-FR" strike="noStrike" noProof="1" smtClean="0"/>
          </a:p>
          <a:p>
            <a:pPr lvl="4" fontAlgn="base"/>
            <a:r>
              <a:rPr lang="fr-FR" strike="noStrike" noProof="1" smtClean="0"/>
              <a:t>Cinquième niveau</a:t>
            </a:r>
            <a:endParaRPr lang="fr-FR" strike="noStrike" noProof="1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</a:tabLst>
            </a:pPr>
            <a:endParaRPr lang="fr-CA" altLang="x-none" strike="noStrike" noProof="1" dirty="0" err="1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fr-CA" altLang="x-none" strike="noStrike" noProof="1" dirty="0" err="1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226300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fr-CA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fr-CA" altLang="x-none" strike="noStrike" noProof="1" dirty="0" err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06469" y="576263"/>
            <a:ext cx="2267744" cy="5607050"/>
          </a:xfrm>
        </p:spPr>
        <p:txBody>
          <a:bodyPr vert="eaVert"/>
          <a:lstStyle/>
          <a:p>
            <a:pPr fontAlgn="base"/>
            <a:r>
              <a:rPr lang="fr-FR" strike="noStrike" noProof="1" smtClean="0"/>
              <a:t>Modifiez le style du titre</a:t>
            </a:r>
            <a:endParaRPr lang="fr-FR" strike="noStrike" noProof="1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3238" y="576263"/>
            <a:ext cx="6671768" cy="5607050"/>
          </a:xfrm>
        </p:spPr>
        <p:txBody>
          <a:bodyPr vert="eaVert"/>
          <a:lstStyle/>
          <a:p>
            <a:pPr lvl="0" fontAlgn="base"/>
            <a:r>
              <a:rPr lang="fr-FR" strike="noStrike" noProof="1" smtClean="0"/>
              <a:t>Modifier les styles du texte du masque</a:t>
            </a:r>
            <a:endParaRPr lang="fr-FR" strike="noStrike" noProof="1" smtClean="0"/>
          </a:p>
          <a:p>
            <a:pPr lvl="1" fontAlgn="base"/>
            <a:r>
              <a:rPr lang="fr-FR" strike="noStrike" noProof="1" smtClean="0"/>
              <a:t>Deuxième niveau</a:t>
            </a:r>
            <a:endParaRPr lang="fr-FR" strike="noStrike" noProof="1" smtClean="0"/>
          </a:p>
          <a:p>
            <a:pPr lvl="2" fontAlgn="base"/>
            <a:r>
              <a:rPr lang="fr-FR" strike="noStrike" noProof="1" smtClean="0"/>
              <a:t>Troisième niveau</a:t>
            </a:r>
            <a:endParaRPr lang="fr-FR" strike="noStrike" noProof="1" smtClean="0"/>
          </a:p>
          <a:p>
            <a:pPr lvl="3" fontAlgn="base"/>
            <a:r>
              <a:rPr lang="fr-FR" strike="noStrike" noProof="1" smtClean="0"/>
              <a:t>Quatrième niveau</a:t>
            </a:r>
            <a:endParaRPr lang="fr-FR" strike="noStrike" noProof="1" smtClean="0"/>
          </a:p>
          <a:p>
            <a:pPr lvl="4" fontAlgn="base"/>
            <a:r>
              <a:rPr lang="fr-FR" strike="noStrike" noProof="1" smtClean="0"/>
              <a:t>Cinquième niveau</a:t>
            </a:r>
            <a:endParaRPr lang="fr-FR" strike="noStrike" noProof="1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</a:tabLst>
            </a:pPr>
            <a:endParaRPr lang="fr-CA" altLang="x-none" strike="noStrike" noProof="1" dirty="0" err="1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fr-CA" altLang="x-none" strike="noStrike" noProof="1" dirty="0" err="1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226300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fr-CA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fr-CA" altLang="x-none" strike="noStrike" noProof="1" dirty="0" err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fr-FR" strike="noStrike" noProof="1" smtClean="0"/>
              <a:t>Modifiez le style du titre</a:t>
            </a:r>
            <a:endParaRPr lang="fr-FR" strike="noStrike" noProof="1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fr-FR" strike="noStrike" noProof="1" smtClean="0"/>
              <a:t>Modifier les styles du texte du masque</a:t>
            </a:r>
            <a:endParaRPr lang="fr-FR" strike="noStrike" noProof="1" smtClean="0"/>
          </a:p>
          <a:p>
            <a:pPr lvl="1" fontAlgn="base"/>
            <a:r>
              <a:rPr lang="fr-FR" strike="noStrike" noProof="1" smtClean="0"/>
              <a:t>Deuxième niveau</a:t>
            </a:r>
            <a:endParaRPr lang="fr-FR" strike="noStrike" noProof="1" smtClean="0"/>
          </a:p>
          <a:p>
            <a:pPr lvl="2" fontAlgn="base"/>
            <a:r>
              <a:rPr lang="fr-FR" strike="noStrike" noProof="1" smtClean="0"/>
              <a:t>Troisième niveau</a:t>
            </a:r>
            <a:endParaRPr lang="fr-FR" strike="noStrike" noProof="1" smtClean="0"/>
          </a:p>
          <a:p>
            <a:pPr lvl="3" fontAlgn="base"/>
            <a:r>
              <a:rPr lang="fr-FR" strike="noStrike" noProof="1" smtClean="0"/>
              <a:t>Quatrième niveau</a:t>
            </a:r>
            <a:endParaRPr lang="fr-FR" strike="noStrike" noProof="1" smtClean="0"/>
          </a:p>
          <a:p>
            <a:pPr lvl="4" fontAlgn="base"/>
            <a:r>
              <a:rPr lang="fr-FR" strike="noStrike" noProof="1" smtClean="0"/>
              <a:t>Cinquième niveau</a:t>
            </a:r>
            <a:endParaRPr lang="fr-FR" strike="noStrike" noProof="1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</a:tabLst>
            </a:pPr>
            <a:endParaRPr lang="fr-CA" altLang="x-none" strike="noStrike" noProof="1" dirty="0" err="1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fr-CA" altLang="x-none" strike="noStrike" noProof="1" dirty="0" err="1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226300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fr-CA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fr-CA" altLang="x-none" strike="noStrike" noProof="1" dirty="0" err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4960"/>
            </a:lvl1pPr>
          </a:lstStyle>
          <a:p>
            <a:pPr fontAlgn="base"/>
            <a:r>
              <a:rPr lang="fr-FR" sz="4960" strike="noStrike" noProof="1" smtClean="0"/>
              <a:t>Modifiez le style du titre</a:t>
            </a:r>
            <a:endParaRPr lang="fr-FR" strike="noStrike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7793" y="5059033"/>
            <a:ext cx="8694539" cy="1653678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1pPr>
            <a:lvl2pPr marL="377825" indent="0">
              <a:buNone/>
              <a:defRPr sz="1655">
                <a:solidFill>
                  <a:schemeClr val="tx1">
                    <a:tint val="75000"/>
                  </a:schemeClr>
                </a:solidFill>
              </a:defRPr>
            </a:lvl2pPr>
            <a:lvl3pPr marL="756285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3pPr>
            <a:lvl4pPr marL="113411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4pPr>
            <a:lvl5pPr marL="151193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5pPr>
            <a:lvl6pPr marL="189039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6pPr>
            <a:lvl7pPr marL="226822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7pPr>
            <a:lvl8pPr marL="264604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8pPr>
            <a:lvl9pPr marL="302450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fr-FR" sz="1985" strike="noStrike" noProof="1" smtClean="0"/>
              <a:t>Modifier les styles du texte du masque</a:t>
            </a:r>
            <a:endParaRPr lang="fr-FR" strike="noStrike" noProof="1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</a:tabLst>
            </a:pPr>
            <a:endParaRPr lang="fr-CA" altLang="x-none" strike="noStrike" noProof="1" dirty="0" err="1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fr-CA" altLang="x-none" strike="noStrike" noProof="1" dirty="0" err="1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226300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fr-CA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fr-CA" altLang="x-none" strike="noStrike" noProof="1" dirty="0" err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fr-FR" strike="noStrike" noProof="1" smtClean="0"/>
              <a:t>Modifiez le style du titre</a:t>
            </a:r>
            <a:endParaRPr lang="fr-FR" strike="noStrike" noProof="1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03238" y="1800225"/>
            <a:ext cx="4444778" cy="4383088"/>
          </a:xfrm>
        </p:spPr>
        <p:txBody>
          <a:bodyPr/>
          <a:lstStyle/>
          <a:p>
            <a:pPr lvl="0" fontAlgn="base"/>
            <a:r>
              <a:rPr lang="fr-FR" strike="noStrike" noProof="1" smtClean="0"/>
              <a:t>Modifier les styles du texte du masque</a:t>
            </a:r>
            <a:endParaRPr lang="fr-FR" strike="noStrike" noProof="1" smtClean="0"/>
          </a:p>
          <a:p>
            <a:pPr lvl="1" fontAlgn="base"/>
            <a:r>
              <a:rPr lang="fr-FR" strike="noStrike" noProof="1" smtClean="0"/>
              <a:t>Deuxième niveau</a:t>
            </a:r>
            <a:endParaRPr lang="fr-FR" strike="noStrike" noProof="1" smtClean="0"/>
          </a:p>
          <a:p>
            <a:pPr lvl="2" fontAlgn="base"/>
            <a:r>
              <a:rPr lang="fr-FR" strike="noStrike" noProof="1" smtClean="0"/>
              <a:t>Troisième niveau</a:t>
            </a:r>
            <a:endParaRPr lang="fr-FR" strike="noStrike" noProof="1" smtClean="0"/>
          </a:p>
          <a:p>
            <a:pPr lvl="3" fontAlgn="base"/>
            <a:r>
              <a:rPr lang="fr-FR" strike="noStrike" noProof="1" smtClean="0"/>
              <a:t>Quatrième niveau</a:t>
            </a:r>
            <a:endParaRPr lang="fr-FR" strike="noStrike" noProof="1" smtClean="0"/>
          </a:p>
          <a:p>
            <a:pPr lvl="4" fontAlgn="base"/>
            <a:r>
              <a:rPr lang="fr-FR" strike="noStrike" noProof="1" smtClean="0"/>
              <a:t>Cinquième niveau</a:t>
            </a:r>
            <a:endParaRPr lang="fr-FR" strike="noStrike" noProof="1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29435" y="1800225"/>
            <a:ext cx="4444778" cy="4383088"/>
          </a:xfrm>
        </p:spPr>
        <p:txBody>
          <a:bodyPr/>
          <a:lstStyle/>
          <a:p>
            <a:pPr lvl="0" fontAlgn="base"/>
            <a:r>
              <a:rPr lang="fr-FR" strike="noStrike" noProof="1" smtClean="0"/>
              <a:t>Modifier les styles du texte du masque</a:t>
            </a:r>
            <a:endParaRPr lang="fr-FR" strike="noStrike" noProof="1" smtClean="0"/>
          </a:p>
          <a:p>
            <a:pPr lvl="1" fontAlgn="base"/>
            <a:r>
              <a:rPr lang="fr-FR" strike="noStrike" noProof="1" smtClean="0"/>
              <a:t>Deuxième niveau</a:t>
            </a:r>
            <a:endParaRPr lang="fr-FR" strike="noStrike" noProof="1" smtClean="0"/>
          </a:p>
          <a:p>
            <a:pPr lvl="2" fontAlgn="base"/>
            <a:r>
              <a:rPr lang="fr-FR" strike="noStrike" noProof="1" smtClean="0"/>
              <a:t>Troisième niveau</a:t>
            </a:r>
            <a:endParaRPr lang="fr-FR" strike="noStrike" noProof="1" smtClean="0"/>
          </a:p>
          <a:p>
            <a:pPr lvl="3" fontAlgn="base"/>
            <a:r>
              <a:rPr lang="fr-FR" strike="noStrike" noProof="1" smtClean="0"/>
              <a:t>Quatrième niveau</a:t>
            </a:r>
            <a:endParaRPr lang="fr-FR" strike="noStrike" noProof="1" smtClean="0"/>
          </a:p>
          <a:p>
            <a:pPr lvl="4" fontAlgn="base"/>
            <a:r>
              <a:rPr lang="fr-FR" strike="noStrike" noProof="1" smtClean="0"/>
              <a:t>Cinquième niveau</a:t>
            </a:r>
            <a:endParaRPr lang="fr-FR" strike="noStrike" noProof="1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</a:tabLst>
            </a:pPr>
            <a:endParaRPr lang="fr-CA" altLang="x-none" strike="noStrike" noProof="1" dirty="0" err="1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fr-CA" altLang="x-none" strike="noStrike" noProof="1" dirty="0" err="1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226300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fr-CA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fr-CA" altLang="x-none" strike="noStrike" noProof="1" dirty="0" err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/>
          <a:p>
            <a:pPr fontAlgn="base"/>
            <a:r>
              <a:rPr lang="fr-FR" strike="noStrike" noProof="1" smtClean="0"/>
              <a:t>Modifiez le style du titre</a:t>
            </a:r>
            <a:endParaRPr lang="fr-FR" strike="noStrike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94356" y="1853171"/>
            <a:ext cx="4264576" cy="90821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7825" indent="0">
              <a:buNone/>
              <a:defRPr sz="1655" b="1"/>
            </a:lvl2pPr>
            <a:lvl3pPr marL="756285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90395" indent="0">
              <a:buNone/>
              <a:defRPr sz="1325" b="1"/>
            </a:lvl6pPr>
            <a:lvl7pPr marL="2268220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4505" indent="0">
              <a:buNone/>
              <a:defRPr sz="1325" b="1"/>
            </a:lvl9pPr>
          </a:lstStyle>
          <a:p>
            <a:pPr lvl="0" fontAlgn="base"/>
            <a:r>
              <a:rPr lang="fr-FR" sz="1985" strike="noStrike" noProof="1" smtClean="0"/>
              <a:t>Modifier les styles du texte du masque</a:t>
            </a:r>
            <a:endParaRPr lang="fr-FR" strike="noStrike" noProof="1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94356" y="2761381"/>
            <a:ext cx="4264576" cy="4061576"/>
          </a:xfrm>
        </p:spPr>
        <p:txBody>
          <a:bodyPr/>
          <a:lstStyle/>
          <a:p>
            <a:pPr lvl="0" fontAlgn="base"/>
            <a:r>
              <a:rPr lang="fr-FR" strike="noStrike" noProof="1" smtClean="0"/>
              <a:t>Modifier les styles du texte du masque</a:t>
            </a:r>
            <a:endParaRPr lang="fr-FR" strike="noStrike" noProof="1" smtClean="0"/>
          </a:p>
          <a:p>
            <a:pPr lvl="1" fontAlgn="base"/>
            <a:r>
              <a:rPr lang="fr-FR" strike="noStrike" noProof="1" smtClean="0"/>
              <a:t>Deuxième niveau</a:t>
            </a:r>
            <a:endParaRPr lang="fr-FR" strike="noStrike" noProof="1" smtClean="0"/>
          </a:p>
          <a:p>
            <a:pPr lvl="2" fontAlgn="base"/>
            <a:r>
              <a:rPr lang="fr-FR" strike="noStrike" noProof="1" smtClean="0"/>
              <a:t>Troisième niveau</a:t>
            </a:r>
            <a:endParaRPr lang="fr-FR" strike="noStrike" noProof="1" smtClean="0"/>
          </a:p>
          <a:p>
            <a:pPr lvl="3" fontAlgn="base"/>
            <a:r>
              <a:rPr lang="fr-FR" strike="noStrike" noProof="1" smtClean="0"/>
              <a:t>Quatrième niveau</a:t>
            </a:r>
            <a:endParaRPr lang="fr-FR" strike="noStrike" noProof="1" smtClean="0"/>
          </a:p>
          <a:p>
            <a:pPr lvl="4" fontAlgn="base"/>
            <a:r>
              <a:rPr lang="fr-FR" strike="noStrike" noProof="1" smtClean="0"/>
              <a:t>Cinquième niveau</a:t>
            </a:r>
            <a:endParaRPr lang="fr-FR" strike="noStrike" noProof="1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03316" y="1853171"/>
            <a:ext cx="4285579" cy="90821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7825" indent="0">
              <a:buNone/>
              <a:defRPr sz="1655" b="1"/>
            </a:lvl2pPr>
            <a:lvl3pPr marL="756285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90395" indent="0">
              <a:buNone/>
              <a:defRPr sz="1325" b="1"/>
            </a:lvl6pPr>
            <a:lvl7pPr marL="2268220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4505" indent="0">
              <a:buNone/>
              <a:defRPr sz="1325" b="1"/>
            </a:lvl9pPr>
          </a:lstStyle>
          <a:p>
            <a:pPr lvl="0" fontAlgn="base"/>
            <a:r>
              <a:rPr lang="fr-FR" sz="1985" strike="noStrike" noProof="1" smtClean="0"/>
              <a:t>Modifier les styles du texte du masque</a:t>
            </a:r>
            <a:endParaRPr lang="fr-FR" strike="noStrike" noProof="1" smtClean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03316" y="2761381"/>
            <a:ext cx="4285579" cy="4061576"/>
          </a:xfrm>
        </p:spPr>
        <p:txBody>
          <a:bodyPr/>
          <a:lstStyle/>
          <a:p>
            <a:pPr lvl="0" fontAlgn="base"/>
            <a:r>
              <a:rPr lang="fr-FR" strike="noStrike" noProof="1" smtClean="0"/>
              <a:t>Modifier les styles du texte du masque</a:t>
            </a:r>
            <a:endParaRPr lang="fr-FR" strike="noStrike" noProof="1" smtClean="0"/>
          </a:p>
          <a:p>
            <a:pPr lvl="1" fontAlgn="base"/>
            <a:r>
              <a:rPr lang="fr-FR" strike="noStrike" noProof="1" smtClean="0"/>
              <a:t>Deuxième niveau</a:t>
            </a:r>
            <a:endParaRPr lang="fr-FR" strike="noStrike" noProof="1" smtClean="0"/>
          </a:p>
          <a:p>
            <a:pPr lvl="2" fontAlgn="base"/>
            <a:r>
              <a:rPr lang="fr-FR" strike="noStrike" noProof="1" smtClean="0"/>
              <a:t>Troisième niveau</a:t>
            </a:r>
            <a:endParaRPr lang="fr-FR" strike="noStrike" noProof="1" smtClean="0"/>
          </a:p>
          <a:p>
            <a:pPr lvl="3" fontAlgn="base"/>
            <a:r>
              <a:rPr lang="fr-FR" strike="noStrike" noProof="1" smtClean="0"/>
              <a:t>Quatrième niveau</a:t>
            </a:r>
            <a:endParaRPr lang="fr-FR" strike="noStrike" noProof="1" smtClean="0"/>
          </a:p>
          <a:p>
            <a:pPr lvl="4" fontAlgn="base"/>
            <a:r>
              <a:rPr lang="fr-FR" strike="noStrike" noProof="1" smtClean="0"/>
              <a:t>Cinquième niveau</a:t>
            </a:r>
            <a:endParaRPr lang="fr-FR" strike="noStrike" noProof="1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</a:tabLst>
            </a:pPr>
            <a:endParaRPr lang="fr-CA" altLang="x-none" strike="noStrike" noProof="1" dirty="0" err="1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fr-CA" altLang="x-none" strike="noStrike" noProof="1" dirty="0" err="1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7226300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fr-CA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fr-CA" altLang="x-none" strike="noStrike" noProof="1" dirty="0" err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fr-FR" strike="noStrike" noProof="1" smtClean="0"/>
              <a:t>Modifiez le style du titre</a:t>
            </a:r>
            <a:endParaRPr lang="fr-FR" strike="noStrike" noProof="1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</a:tabLst>
            </a:pPr>
            <a:endParaRPr lang="fr-CA" altLang="x-none" strike="noStrike" noProof="1" dirty="0" err="1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fr-CA" altLang="x-none" strike="noStrike" noProof="1" dirty="0" err="1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226300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fr-CA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fr-CA" altLang="x-none" strike="noStrike" noProof="1" dirty="0" err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</a:tabLst>
            </a:pPr>
            <a:endParaRPr lang="fr-CA" altLang="x-none" strike="noStrike" noProof="1" dirty="0" err="1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fr-CA" altLang="x-none" strike="noStrike" noProof="1" dirty="0" err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226300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fr-CA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fr-CA" altLang="x-none" strike="noStrike" noProof="1" dirty="0" err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5"/>
            </a:lvl1pPr>
          </a:lstStyle>
          <a:p>
            <a:pPr fontAlgn="base"/>
            <a:r>
              <a:rPr lang="fr-FR" sz="2645" strike="noStrike" noProof="1" smtClean="0"/>
              <a:t>Modifiez le style du titre</a:t>
            </a:r>
            <a:endParaRPr lang="fr-FR" strike="noStrike" noProof="1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579" y="1088453"/>
            <a:ext cx="5103316" cy="5372269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5"/>
            </a:lvl3pPr>
            <a:lvl4pPr>
              <a:defRPr sz="1655"/>
            </a:lvl4pPr>
            <a:lvl5pPr>
              <a:defRPr sz="1655"/>
            </a:lvl5pPr>
            <a:lvl6pPr>
              <a:defRPr sz="1655"/>
            </a:lvl6pPr>
            <a:lvl7pPr>
              <a:defRPr sz="1655"/>
            </a:lvl7pPr>
            <a:lvl8pPr>
              <a:defRPr sz="1655"/>
            </a:lvl8pPr>
            <a:lvl9pPr>
              <a:defRPr sz="1655"/>
            </a:lvl9pPr>
          </a:lstStyle>
          <a:p>
            <a:pPr lvl="0" fontAlgn="base"/>
            <a:r>
              <a:rPr lang="fr-FR" sz="2645" strike="noStrike" noProof="1" smtClean="0"/>
              <a:t>Modifier les styles du texte du masque</a:t>
            </a:r>
            <a:endParaRPr lang="fr-FR" strike="noStrike" noProof="1" smtClean="0"/>
          </a:p>
          <a:p>
            <a:pPr lvl="1" fontAlgn="base"/>
            <a:r>
              <a:rPr lang="fr-FR" sz="2315" strike="noStrike" noProof="1" smtClean="0"/>
              <a:t>Deuxième niveau</a:t>
            </a:r>
            <a:endParaRPr lang="fr-FR" strike="noStrike" noProof="1" smtClean="0"/>
          </a:p>
          <a:p>
            <a:pPr lvl="2" fontAlgn="base"/>
            <a:r>
              <a:rPr lang="fr-FR" sz="1985" strike="noStrike" noProof="1" smtClean="0"/>
              <a:t>Troisième niveau</a:t>
            </a:r>
            <a:endParaRPr lang="fr-FR" strike="noStrike" noProof="1" smtClean="0"/>
          </a:p>
          <a:p>
            <a:pPr lvl="3" fontAlgn="base"/>
            <a:r>
              <a:rPr lang="fr-FR" sz="1655" strike="noStrike" noProof="1" smtClean="0"/>
              <a:t>Quatrième niveau</a:t>
            </a:r>
            <a:endParaRPr lang="fr-FR" strike="noStrike" noProof="1" smtClean="0"/>
          </a:p>
          <a:p>
            <a:pPr lvl="4" fontAlgn="base"/>
            <a:r>
              <a:rPr lang="fr-FR" sz="1655" strike="noStrike" noProof="1" smtClean="0"/>
              <a:t>Cinquième niveau</a:t>
            </a:r>
            <a:endParaRPr lang="fr-FR" strike="noStrike" noProof="1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94356" y="2267903"/>
            <a:ext cx="3251264" cy="4201570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60"/>
            </a:lvl2pPr>
            <a:lvl3pPr marL="756285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90395" indent="0">
              <a:buNone/>
              <a:defRPr sz="825"/>
            </a:lvl6pPr>
            <a:lvl7pPr marL="2268220" indent="0">
              <a:buNone/>
              <a:defRPr sz="825"/>
            </a:lvl7pPr>
            <a:lvl8pPr marL="2646045" indent="0">
              <a:buNone/>
              <a:defRPr sz="825"/>
            </a:lvl8pPr>
            <a:lvl9pPr marL="3024505" indent="0">
              <a:buNone/>
              <a:defRPr sz="825"/>
            </a:lvl9pPr>
          </a:lstStyle>
          <a:p>
            <a:pPr lvl="0" fontAlgn="base"/>
            <a:r>
              <a:rPr lang="fr-FR" sz="1325" strike="noStrike" noProof="1" smtClean="0"/>
              <a:t>Modifier les styles du texte du masque</a:t>
            </a:r>
            <a:endParaRPr lang="fr-FR" strike="noStrike" noProof="1" smtClean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</a:tabLst>
            </a:pPr>
            <a:endParaRPr lang="fr-CA" altLang="x-none" strike="noStrike" noProof="1" dirty="0" err="1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fr-CA" altLang="x-none" strike="noStrike" noProof="1" dirty="0" err="1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226300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fr-CA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fr-CA" altLang="x-none" strike="noStrike" noProof="1" dirty="0" err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5"/>
            </a:lvl1pPr>
          </a:lstStyle>
          <a:p>
            <a:pPr fontAlgn="base"/>
            <a:r>
              <a:rPr lang="fr-FR" sz="2645" strike="noStrike" noProof="1" smtClean="0"/>
              <a:t>Modifiez le style du titre</a:t>
            </a:r>
            <a:endParaRPr lang="fr-FR" strike="noStrike" noProof="1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85579" y="1088453"/>
            <a:ext cx="5103316" cy="5372269"/>
          </a:xfrm>
        </p:spPr>
        <p:txBody>
          <a:bodyPr/>
          <a:lstStyle>
            <a:lvl1pPr marL="0" indent="0">
              <a:buNone/>
              <a:defRPr sz="2645"/>
            </a:lvl1pPr>
            <a:lvl2pPr marL="377825" indent="0">
              <a:buNone/>
              <a:defRPr sz="2315"/>
            </a:lvl2pPr>
            <a:lvl3pPr marL="756285" indent="0">
              <a:buNone/>
              <a:defRPr sz="1985"/>
            </a:lvl3pPr>
            <a:lvl4pPr marL="1134110" indent="0">
              <a:buNone/>
              <a:defRPr sz="1655"/>
            </a:lvl4pPr>
            <a:lvl5pPr marL="1511935" indent="0">
              <a:buNone/>
              <a:defRPr sz="1655"/>
            </a:lvl5pPr>
            <a:lvl6pPr marL="1890395" indent="0">
              <a:buNone/>
              <a:defRPr sz="1655"/>
            </a:lvl6pPr>
            <a:lvl7pPr marL="2268220" indent="0">
              <a:buNone/>
              <a:defRPr sz="1655"/>
            </a:lvl7pPr>
            <a:lvl8pPr marL="2646045" indent="0">
              <a:buNone/>
              <a:defRPr sz="1655"/>
            </a:lvl8pPr>
            <a:lvl9pPr marL="3024505" indent="0">
              <a:buNone/>
              <a:defRPr sz="1655"/>
            </a:lvl9pPr>
          </a:lstStyle>
          <a:p>
            <a:pPr fontAlgn="base"/>
            <a:endParaRPr lang="fr-FR" strike="noStrike" noProof="1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94356" y="2267903"/>
            <a:ext cx="3251264" cy="4201570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60"/>
            </a:lvl2pPr>
            <a:lvl3pPr marL="756285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90395" indent="0">
              <a:buNone/>
              <a:defRPr sz="825"/>
            </a:lvl6pPr>
            <a:lvl7pPr marL="2268220" indent="0">
              <a:buNone/>
              <a:defRPr sz="825"/>
            </a:lvl7pPr>
            <a:lvl8pPr marL="2646045" indent="0">
              <a:buNone/>
              <a:defRPr sz="825"/>
            </a:lvl8pPr>
            <a:lvl9pPr marL="3024505" indent="0">
              <a:buNone/>
              <a:defRPr sz="825"/>
            </a:lvl9pPr>
          </a:lstStyle>
          <a:p>
            <a:pPr lvl="0" fontAlgn="base"/>
            <a:r>
              <a:rPr lang="fr-FR" sz="1325" strike="noStrike" noProof="1" smtClean="0"/>
              <a:t>Modifier les styles du texte du masque</a:t>
            </a:r>
            <a:endParaRPr lang="fr-FR" strike="noStrike" noProof="1" smtClean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</a:tabLst>
            </a:pPr>
            <a:endParaRPr lang="fr-CA" altLang="x-none" strike="noStrike" noProof="1" dirty="0" err="1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fr-CA" altLang="x-none" strike="noStrike" noProof="1" dirty="0" err="1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226300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/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fr-CA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fr-CA" altLang="x-none" strike="noStrike" noProof="1" dirty="0" err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Image 10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0079038" cy="7559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Titre 1025"/>
          <p:cNvSpPr>
            <a:spLocks noGrp="1"/>
          </p:cNvSpPr>
          <p:nvPr>
            <p:ph type="title"/>
          </p:nvPr>
        </p:nvSpPr>
        <p:spPr>
          <a:xfrm>
            <a:off x="503238" y="576263"/>
            <a:ext cx="7197725" cy="71913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 anchorCtr="0"/>
          <a:p>
            <a:pPr lvl="0"/>
            <a:r>
              <a:rPr lang="en-GB" dirty="0"/>
              <a:t>Click to edit the title text format</a:t>
            </a:r>
            <a:endParaRPr lang="en-GB" dirty="0"/>
          </a:p>
        </p:txBody>
      </p:sp>
      <p:sp>
        <p:nvSpPr>
          <p:cNvPr id="1028" name="Espace réservé du texte 1026"/>
          <p:cNvSpPr>
            <a:spLocks noGrp="1"/>
          </p:cNvSpPr>
          <p:nvPr>
            <p:ph type="body"/>
          </p:nvPr>
        </p:nvSpPr>
        <p:spPr>
          <a:xfrm>
            <a:off x="503238" y="1800225"/>
            <a:ext cx="9070975" cy="438308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22932" rIns="0" bIns="0" anchor="t" anchorCtr="0"/>
          <a:p>
            <a:pPr lvl="0"/>
            <a:r>
              <a:rPr lang="en-GB" dirty="0"/>
              <a:t>Click to edit the outline text format</a:t>
            </a:r>
            <a:endParaRPr lang="en-GB" dirty="0"/>
          </a:p>
          <a:p>
            <a:pPr lvl="1"/>
            <a:r>
              <a:rPr lang="en-GB" dirty="0"/>
              <a:t>Second Outline Level</a:t>
            </a:r>
            <a:endParaRPr lang="en-GB" dirty="0"/>
          </a:p>
          <a:p>
            <a:pPr lvl="2"/>
            <a:r>
              <a:rPr lang="en-GB" dirty="0"/>
              <a:t>Third Outline Level</a:t>
            </a:r>
            <a:endParaRPr lang="en-GB" dirty="0"/>
          </a:p>
          <a:p>
            <a:pPr lvl="3"/>
            <a:r>
              <a:rPr lang="en-GB" dirty="0"/>
              <a:t>Fourth Outline Level</a:t>
            </a:r>
            <a:endParaRPr lang="en-GB" dirty="0"/>
          </a:p>
          <a:p>
            <a:pPr lvl="4"/>
            <a:r>
              <a:rPr lang="en-GB" dirty="0"/>
              <a:t>Fifth Outline Level</a:t>
            </a:r>
            <a:endParaRPr lang="en-GB" dirty="0"/>
          </a:p>
          <a:p>
            <a:pPr lvl="4"/>
            <a:r>
              <a:rPr lang="en-GB" dirty="0"/>
              <a:t>Sixth Outline Level</a:t>
            </a:r>
            <a:endParaRPr lang="en-GB" dirty="0"/>
          </a:p>
          <a:p>
            <a:pPr lvl="4"/>
            <a:r>
              <a:rPr lang="en-GB" dirty="0"/>
              <a:t>Seventh Outline Level</a:t>
            </a:r>
            <a:endParaRPr lang="en-GB" dirty="0"/>
          </a:p>
          <a:p>
            <a:pPr lvl="4"/>
            <a:r>
              <a:rPr lang="en-GB" dirty="0"/>
              <a:t>Eighth Outline Level</a:t>
            </a:r>
            <a:endParaRPr lang="en-GB" dirty="0"/>
          </a:p>
          <a:p>
            <a:pPr lvl="4"/>
            <a:r>
              <a:rPr lang="en-GB" dirty="0"/>
              <a:t>Ninth Outline Level</a:t>
            </a:r>
            <a:endParaRPr lang="en-GB" dirty="0"/>
          </a:p>
        </p:txBody>
      </p:sp>
      <p:sp>
        <p:nvSpPr>
          <p:cNvPr id="2" name="Espace réservé de la date 1027"/>
          <p:cNvSpPr>
            <a:spLocks noGrp="1"/>
          </p:cNvSpPr>
          <p:nvPr>
            <p:ph type="dt"/>
          </p:nvPr>
        </p:nvSpPr>
        <p:spPr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</a:tabLst>
            </a:pPr>
            <a:fld id="{BB962C8B-B14F-4D97-AF65-F5344CB8AC3E}" type="datetime1">
              <a:rPr lang="fr-CA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fr-CA" altLang="x-none" strike="noStrike" noProof="1" dirty="0" err="1"/>
          </a:p>
        </p:txBody>
      </p:sp>
      <p:sp>
        <p:nvSpPr>
          <p:cNvPr id="1029" name="Espace réservé du pied de page 1028"/>
          <p:cNvSpPr>
            <a:spLocks noGrp="1"/>
          </p:cNvSpPr>
          <p:nvPr>
            <p:ph type="ftr"/>
          </p:nvPr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fr-CA" altLang="x-none" strike="noStrike" noProof="1" dirty="0" err="1"/>
          </a:p>
        </p:txBody>
      </p:sp>
      <p:sp>
        <p:nvSpPr>
          <p:cNvPr id="1030" name="Espace réservé du numéro de diapositive 1029"/>
          <p:cNvSpPr>
            <a:spLocks noGrp="1"/>
          </p:cNvSpPr>
          <p:nvPr>
            <p:ph type="sldNum"/>
          </p:nvPr>
        </p:nvSpPr>
        <p:spPr>
          <a:xfrm>
            <a:off x="7226300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pPr lvl="0" defTabSz="449580" eaLnBrk="1" fontAlgn="base">
              <a:lnSpc>
                <a:spcPct val="93000"/>
              </a:lnSpc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fr-CA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fr-CA" altLang="x-none" strike="noStrike" noProof="1" dirty="0" err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44958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1pPr>
      <a:lvl2pPr marL="742950" lvl="1" indent="-285750" algn="l" defTabSz="44958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000000"/>
          </a:solidFill>
          <a:latin typeface="Arial" panose="020B0604020202020204" pitchFamily="34" charset="0"/>
          <a:ea typeface="DejaVu Sans" panose="020B0603030804020204" charset="0"/>
          <a:cs typeface="+mj-cs"/>
        </a:defRPr>
      </a:lvl2pPr>
      <a:lvl3pPr marL="1143000" lvl="2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000000"/>
          </a:solidFill>
          <a:latin typeface="Arial" panose="020B0604020202020204" pitchFamily="34" charset="0"/>
          <a:ea typeface="DejaVu Sans" panose="020B0603030804020204" charset="0"/>
          <a:cs typeface="+mj-cs"/>
        </a:defRPr>
      </a:lvl3pPr>
      <a:lvl4pPr marL="1600200" lvl="3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000000"/>
          </a:solidFill>
          <a:latin typeface="Arial" panose="020B0604020202020204" pitchFamily="34" charset="0"/>
          <a:ea typeface="DejaVu Sans" panose="020B0603030804020204" charset="0"/>
          <a:cs typeface="+mj-cs"/>
        </a:defRPr>
      </a:lvl4pPr>
      <a:lvl5pPr marL="2057400" lvl="4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000000"/>
          </a:solidFill>
          <a:latin typeface="Arial" panose="020B0604020202020204" pitchFamily="34" charset="0"/>
          <a:ea typeface="DejaVu Sans" panose="020B0603030804020204" charset="0"/>
          <a:cs typeface="+mj-cs"/>
        </a:defRPr>
      </a:lvl5pPr>
    </p:titleStyle>
    <p:bodyStyle>
      <a:lvl1pPr marL="342900" lvl="0" indent="-342900" algn="l" defTabSz="449580" rtl="0" eaLnBrk="1" fontAlgn="base" latinLnBrk="0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6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rtl="0" eaLnBrk="1" fontAlgn="base" latinLnBrk="0" hangingPunct="0">
        <a:lnSpc>
          <a:spcPct val="93000"/>
        </a:lnSpc>
        <a:spcBef>
          <a:spcPct val="0"/>
        </a:spcBef>
        <a:spcAft>
          <a:spcPts val="114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600" b="0" i="0" u="none" kern="1200" baseline="0">
          <a:solidFill>
            <a:srgbClr val="000000"/>
          </a:solidFill>
          <a:latin typeface="Arial" panose="020B0604020202020204" pitchFamily="34" charset="0"/>
          <a:ea typeface="DejaVu Sans" panose="020B0603030804020204" charset="0"/>
          <a:cs typeface="+mn-cs"/>
        </a:defRPr>
      </a:lvl2pPr>
      <a:lvl3pPr marL="1143000" lvl="2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600" b="0" i="0" u="none" kern="1200" baseline="0">
          <a:solidFill>
            <a:srgbClr val="000000"/>
          </a:solidFill>
          <a:latin typeface="Arial" panose="020B0604020202020204" pitchFamily="34" charset="0"/>
          <a:ea typeface="DejaVu Sans" panose="020B0603030804020204" charset="0"/>
          <a:cs typeface="+mn-cs"/>
        </a:defRPr>
      </a:lvl3pPr>
      <a:lvl4pPr marL="1600200" lvl="3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600" b="0" i="0" u="none" kern="1200" baseline="0">
          <a:solidFill>
            <a:srgbClr val="000000"/>
          </a:solidFill>
          <a:latin typeface="Arial" panose="020B0604020202020204" pitchFamily="34" charset="0"/>
          <a:ea typeface="DejaVu Sans" panose="020B0603030804020204" charset="0"/>
          <a:cs typeface="+mn-cs"/>
        </a:defRPr>
      </a:lvl4pPr>
      <a:lvl5pPr marL="2057400" lvl="4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ts val="29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600" b="0" i="0" u="none" kern="1200" baseline="0">
          <a:solidFill>
            <a:srgbClr val="000000"/>
          </a:solidFill>
          <a:latin typeface="Arial" panose="020B0604020202020204" pitchFamily="34" charset="0"/>
          <a:ea typeface="DejaVu Sans" panose="020B0603030804020204" charset="0"/>
          <a:cs typeface="+mn-cs"/>
        </a:defRPr>
      </a:lvl5pPr>
      <a:lvl6pPr marL="2514600" lvl="5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ts val="29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600" b="0" i="0" u="none" kern="1200" baseline="0">
          <a:solidFill>
            <a:srgbClr val="000000"/>
          </a:solidFill>
          <a:latin typeface="Arial" panose="020B0604020202020204" pitchFamily="34" charset="0"/>
          <a:ea typeface="DejaVu Sans" panose="020B0603030804020204" charset="0"/>
          <a:cs typeface="+mn-cs"/>
        </a:defRPr>
      </a:lvl6pPr>
      <a:lvl7pPr marL="2971800" lvl="6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ts val="29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600" b="0" i="0" u="none" kern="1200" baseline="0">
          <a:solidFill>
            <a:srgbClr val="000000"/>
          </a:solidFill>
          <a:latin typeface="Arial" panose="020B0604020202020204" pitchFamily="34" charset="0"/>
          <a:ea typeface="DejaVu Sans" panose="020B0603030804020204" charset="0"/>
          <a:cs typeface="+mn-cs"/>
        </a:defRPr>
      </a:lvl7pPr>
      <a:lvl8pPr marL="3429000" lvl="7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ts val="29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600" b="0" i="0" u="none" kern="1200" baseline="0">
          <a:solidFill>
            <a:srgbClr val="000000"/>
          </a:solidFill>
          <a:latin typeface="Arial" panose="020B0604020202020204" pitchFamily="34" charset="0"/>
          <a:ea typeface="DejaVu Sans" panose="020B0603030804020204" charset="0"/>
          <a:cs typeface="+mn-cs"/>
        </a:defRPr>
      </a:lvl8pPr>
      <a:lvl9pPr marL="3886200" lvl="8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ts val="29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600" b="0" i="0" u="none" kern="1200" baseline="0">
          <a:solidFill>
            <a:srgbClr val="000000"/>
          </a:solidFill>
          <a:latin typeface="Arial" panose="020B0604020202020204" pitchFamily="34" charset="0"/>
          <a:ea typeface="DejaVu Sans" panose="020B0603030804020204" charset="0"/>
          <a:cs typeface="+mn-cs"/>
        </a:defRPr>
      </a:lvl9pPr>
    </p:bodyStyle>
    <p:otherStyle>
      <a:lvl1pPr marL="0" lvl="0" indent="0" algn="l" defTabSz="44958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DejaVu Sans" panose="020B0603030804020204" charset="0"/>
          <a:cs typeface="+mn-cs"/>
        </a:defRPr>
      </a:lvl2pPr>
      <a:lvl3pPr marL="1143000" lvl="2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DejaVu Sans" panose="020B0603030804020204" charset="0"/>
          <a:cs typeface="+mn-cs"/>
        </a:defRPr>
      </a:lvl3pPr>
      <a:lvl4pPr marL="1600200" lvl="3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DejaVu Sans" panose="020B0603030804020204" charset="0"/>
          <a:cs typeface="+mn-cs"/>
        </a:defRPr>
      </a:lvl4pPr>
      <a:lvl5pPr marL="2057400" lvl="4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DejaVu Sans" panose="020B0603030804020204" charset="0"/>
          <a:cs typeface="+mn-cs"/>
        </a:defRPr>
      </a:lvl5pPr>
      <a:lvl6pPr marL="2286000" lvl="5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DejaVu Sans" panose="020B0603030804020204" charset="0"/>
          <a:cs typeface="+mn-cs"/>
        </a:defRPr>
      </a:lvl6pPr>
      <a:lvl7pPr marL="2743200" lvl="6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DejaVu Sans" panose="020B0603030804020204" charset="0"/>
          <a:cs typeface="+mn-cs"/>
        </a:defRPr>
      </a:lvl7pPr>
      <a:lvl8pPr marL="3200400" lvl="7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DejaVu Sans" panose="020B0603030804020204" charset="0"/>
          <a:cs typeface="+mn-cs"/>
        </a:defRPr>
      </a:lvl8pPr>
      <a:lvl9pPr marL="3657600" lvl="8" indent="-228600" algn="l" defTabSz="44958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DejaVu Sans" panose="020B0603030804020204" charset="0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jpeg"/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21.jpeg"/><Relationship Id="rId3" Type="http://schemas.openxmlformats.org/officeDocument/2006/relationships/image" Target="../media/image18.jpeg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3.jpeg"/><Relationship Id="rId2" Type="http://schemas.openxmlformats.org/officeDocument/2006/relationships/image" Target="../media/image20.emf"/><Relationship Id="rId1" Type="http://schemas.openxmlformats.org/officeDocument/2006/relationships/image" Target="../media/image22.jpe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23.jpeg"/><Relationship Id="rId3" Type="http://schemas.openxmlformats.org/officeDocument/2006/relationships/image" Target="../media/image20.emf"/><Relationship Id="rId2" Type="http://schemas.openxmlformats.org/officeDocument/2006/relationships/image" Target="../media/image25.jpeg"/><Relationship Id="rId1" Type="http://schemas.openxmlformats.org/officeDocument/2006/relationships/image" Target="../media/image24.emf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.xml"/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32.jpeg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41.jpeg"/><Relationship Id="rId8" Type="http://schemas.openxmlformats.org/officeDocument/2006/relationships/image" Target="../media/image40.jpeg"/><Relationship Id="rId7" Type="http://schemas.openxmlformats.org/officeDocument/2006/relationships/image" Target="../media/image39.jpeg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36.emf"/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1" Type="http://schemas.openxmlformats.org/officeDocument/2006/relationships/notesSlide" Target="../notesSlides/notesSlide14.xml"/><Relationship Id="rId10" Type="http://schemas.openxmlformats.org/officeDocument/2006/relationships/slideLayout" Target="../slideLayouts/slideLayout6.xml"/><Relationship Id="rId1" Type="http://schemas.openxmlformats.org/officeDocument/2006/relationships/image" Target="../media/image33.emf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45.jpeg"/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image" Target="../media/image42.emf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4.jpeg"/><Relationship Id="rId8" Type="http://schemas.openxmlformats.org/officeDocument/2006/relationships/image" Target="../media/image53.jpeg"/><Relationship Id="rId7" Type="http://schemas.openxmlformats.org/officeDocument/2006/relationships/image" Target="../media/image52.jpeg"/><Relationship Id="rId6" Type="http://schemas.openxmlformats.org/officeDocument/2006/relationships/image" Target="../media/image51.jpeg"/><Relationship Id="rId5" Type="http://schemas.openxmlformats.org/officeDocument/2006/relationships/image" Target="../media/image50.emf"/><Relationship Id="rId4" Type="http://schemas.openxmlformats.org/officeDocument/2006/relationships/image" Target="../media/image49.emf"/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2" Type="http://schemas.openxmlformats.org/officeDocument/2006/relationships/notesSlide" Target="../notesSlides/notesSlide16.x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55.jpeg"/><Relationship Id="rId1" Type="http://schemas.openxmlformats.org/officeDocument/2006/relationships/image" Target="../media/image46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17.jpeg"/><Relationship Id="rId5" Type="http://schemas.openxmlformats.org/officeDocument/2006/relationships/image" Target="../media/image60.jpeg"/><Relationship Id="rId4" Type="http://schemas.openxmlformats.org/officeDocument/2006/relationships/image" Target="../media/image59.jpeg"/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GIF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jpeg"/><Relationship Id="rId1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Titre 3072"/>
          <p:cNvSpPr>
            <a:spLocks noGrp="1"/>
          </p:cNvSpPr>
          <p:nvPr>
            <p:ph type="ctrTitle"/>
          </p:nvPr>
        </p:nvSpPr>
        <p:spPr>
          <a:xfrm>
            <a:off x="503238" y="576263"/>
            <a:ext cx="7199312" cy="720725"/>
          </a:xfrm>
        </p:spPr>
        <p:txBody>
          <a:bodyPr wrap="square" lIns="0" tIns="31752" rIns="0" bIns="0" anchor="ctr" anchorCtr="0"/>
          <a:p>
            <a:pPr algn="l" defTabSz="449580">
              <a:buSzPct val="100000"/>
              <a:buFont typeface="Times New Roman" panose="02020603050405020304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fr-CA" altLang="x-none" sz="3600" kern="1200" baseline="0" dirty="0" err="1">
                <a:latin typeface="+mj-lt"/>
                <a:ea typeface="+mj-ea"/>
                <a:cs typeface="+mj-cs"/>
              </a:rPr>
              <a:t>Magasin Nouvelle Génération</a:t>
            </a:r>
            <a:endParaRPr lang="fr-CA" altLang="x-none" sz="3600" kern="1200" baseline="0" dirty="0" err="1">
              <a:latin typeface="+mj-lt"/>
              <a:ea typeface="+mj-ea"/>
              <a:cs typeface="+mj-cs"/>
            </a:endParaRPr>
          </a:p>
        </p:txBody>
      </p:sp>
      <p:pic>
        <p:nvPicPr>
          <p:cNvPr id="13314" name="Image 307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325" y="1840230"/>
            <a:ext cx="7802880" cy="40849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Zone de texte 1"/>
          <p:cNvSpPr txBox="1"/>
          <p:nvPr/>
        </p:nvSpPr>
        <p:spPr>
          <a:xfrm>
            <a:off x="1934845" y="1484630"/>
            <a:ext cx="5652770" cy="347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BTS Système Numérique Informatique et Réseaux</a:t>
            </a:r>
            <a:endParaRPr lang="fr-FR" altLang="en-US"/>
          </a:p>
        </p:txBody>
      </p:sp>
      <p:sp>
        <p:nvSpPr>
          <p:cNvPr id="4" name="Zone de texte 3"/>
          <p:cNvSpPr txBox="1"/>
          <p:nvPr/>
        </p:nvSpPr>
        <p:spPr>
          <a:xfrm>
            <a:off x="7425690" y="6930390"/>
            <a:ext cx="2383790" cy="347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Année 2021-2022</a:t>
            </a:r>
            <a:endParaRPr lang="fr-FR" altLang="en-US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Zone de texte 6144"/>
          <p:cNvSpPr txBox="1"/>
          <p:nvPr/>
        </p:nvSpPr>
        <p:spPr>
          <a:xfrm>
            <a:off x="503238" y="576263"/>
            <a:ext cx="7199312" cy="7207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31752" rIns="0" bIns="0" anchor="ctr" anchorCtr="0"/>
          <a:p>
            <a:pPr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fr-CA" altLang="x-none" sz="3600" dirty="0" err="1">
                <a:latin typeface="Arial" panose="020B0604020202020204" pitchFamily="34" charset="0"/>
              </a:rPr>
              <a:t>Diagramme de cas d’utilisation</a:t>
            </a:r>
            <a:endParaRPr lang="fr-CA" altLang="x-none" sz="3600" dirty="0" err="1">
              <a:latin typeface="Arial" panose="020B0604020202020204" pitchFamily="34" charset="0"/>
            </a:endParaRPr>
          </a:p>
        </p:txBody>
      </p:sp>
      <p:pic>
        <p:nvPicPr>
          <p:cNvPr id="19458" name="Image 61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4763" y="1568450"/>
            <a:ext cx="6357937" cy="5638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Zone de texte 7168"/>
          <p:cNvSpPr txBox="1"/>
          <p:nvPr/>
        </p:nvSpPr>
        <p:spPr>
          <a:xfrm>
            <a:off x="503238" y="576263"/>
            <a:ext cx="7199312" cy="7207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31752" rIns="0" bIns="0" anchor="ctr" anchorCtr="0"/>
          <a:p>
            <a:pPr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fr-CA" altLang="x-none" sz="3600" dirty="0" err="1">
                <a:latin typeface="Arial" panose="020B0604020202020204" pitchFamily="34" charset="0"/>
              </a:rPr>
              <a:t>Diagramme de déploiement</a:t>
            </a:r>
            <a:endParaRPr lang="fr-CA" altLang="x-none" sz="3600" dirty="0" err="1">
              <a:latin typeface="Arial" panose="020B0604020202020204" pitchFamily="34" charset="0"/>
            </a:endParaRPr>
          </a:p>
        </p:txBody>
      </p:sp>
      <p:pic>
        <p:nvPicPr>
          <p:cNvPr id="21506" name="Image 716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9863" y="1397000"/>
            <a:ext cx="6119812" cy="5803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Zone de texte 8192"/>
          <p:cNvSpPr txBox="1"/>
          <p:nvPr/>
        </p:nvSpPr>
        <p:spPr>
          <a:xfrm>
            <a:off x="503238" y="576263"/>
            <a:ext cx="7199312" cy="7207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31752" rIns="0" bIns="0" anchor="ctr" anchorCtr="0"/>
          <a:p>
            <a:pPr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fr-CA" altLang="x-none" sz="3600" dirty="0" err="1">
                <a:latin typeface="Arial" panose="020B0604020202020204" pitchFamily="34" charset="0"/>
              </a:rPr>
              <a:t>Diagramme de séquence</a:t>
            </a:r>
            <a:endParaRPr lang="fr-CA" altLang="x-none" sz="3600" dirty="0" err="1">
              <a:latin typeface="Arial" panose="020B0604020202020204" pitchFamily="34" charset="0"/>
            </a:endParaRPr>
          </a:p>
        </p:txBody>
      </p:sp>
      <p:pic>
        <p:nvPicPr>
          <p:cNvPr id="23554" name="Image 819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0" y="1800225"/>
            <a:ext cx="8856663" cy="53673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Titre 9216"/>
          <p:cNvSpPr>
            <a:spLocks noGrp="1"/>
          </p:cNvSpPr>
          <p:nvPr>
            <p:ph type="title"/>
          </p:nvPr>
        </p:nvSpPr>
        <p:spPr>
          <a:xfrm>
            <a:off x="503238" y="576263"/>
            <a:ext cx="7199312" cy="720725"/>
          </a:xfrm>
        </p:spPr>
        <p:txBody>
          <a:bodyPr wrap="square" lIns="0" tIns="31752" rIns="0" bIns="0" anchor="ctr" anchorCtr="0"/>
          <a:p>
            <a:pPr defTabSz="44958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fr-CA" altLang="x-none" dirty="0" err="1"/>
              <a:t>Répartition des tâches</a:t>
            </a:r>
            <a:endParaRPr lang="fr-CA" altLang="x-none" dirty="0" err="1"/>
          </a:p>
        </p:txBody>
      </p:sp>
      <p:sp>
        <p:nvSpPr>
          <p:cNvPr id="25602" name="Émoticône 9217"/>
          <p:cNvSpPr/>
          <p:nvPr/>
        </p:nvSpPr>
        <p:spPr>
          <a:xfrm>
            <a:off x="431800" y="1584325"/>
            <a:ext cx="1152525" cy="1152525"/>
          </a:xfrm>
          <a:prstGeom prst="smileyFace">
            <a:avLst>
              <a:gd name="adj" fmla="val 9282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 scaled="1"/>
            <a:tileRect/>
          </a:gradFill>
          <a:ln w="9525" cap="flat" cmpd="sng">
            <a:solidFill>
              <a:srgbClr val="3465A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hangingPunct="0"/>
            <a:endParaRPr lang="fr-FR" altLang="en-US">
              <a:latin typeface="Arial" panose="020B0604020202020204" pitchFamily="34" charset="0"/>
            </a:endParaRPr>
          </a:p>
        </p:txBody>
      </p:sp>
      <p:sp>
        <p:nvSpPr>
          <p:cNvPr id="25603" name="Double flèche horizontale 9218"/>
          <p:cNvSpPr/>
          <p:nvPr/>
        </p:nvSpPr>
        <p:spPr>
          <a:xfrm>
            <a:off x="1728788" y="1944688"/>
            <a:ext cx="1728787" cy="576262"/>
          </a:xfrm>
          <a:prstGeom prst="leftRightArrow">
            <a:avLst>
              <a:gd name="adj1" fmla="val 50000"/>
              <a:gd name="adj2" fmla="val 59708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 scaled="1"/>
            <a:tileRect/>
          </a:gradFill>
          <a:ln w="9525" cap="flat" cmpd="sng">
            <a:solidFill>
              <a:srgbClr val="3465A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hangingPunct="0"/>
            <a:endParaRPr lang="fr-FR" altLang="en-US">
              <a:latin typeface="Arial" panose="020B0604020202020204" pitchFamily="34" charset="0"/>
            </a:endParaRPr>
          </a:p>
        </p:txBody>
      </p:sp>
      <p:sp>
        <p:nvSpPr>
          <p:cNvPr id="25604" name="Cube 9219"/>
          <p:cNvSpPr/>
          <p:nvPr/>
        </p:nvSpPr>
        <p:spPr>
          <a:xfrm>
            <a:off x="3743325" y="1511300"/>
            <a:ext cx="3959225" cy="1295400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 scaled="1"/>
            <a:tileRect/>
          </a:gradFill>
          <a:ln w="9525" cap="flat" cmpd="sng">
            <a:solidFill>
              <a:srgbClr val="3465A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0000" tIns="60876" rIns="90000" bIns="45000" anchor="ctr" anchorCtr="0"/>
          <a:p>
            <a:pPr algn="ctr"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endParaRPr lang="fr-CA" altLang="x-none" dirty="0" err="1">
              <a:latin typeface="Arial" panose="020B0604020202020204" pitchFamily="34" charset="0"/>
            </a:endParaRPr>
          </a:p>
          <a:p>
            <a:pPr algn="ctr"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fr-CA" altLang="x-none" dirty="0" err="1">
                <a:latin typeface="Arial" panose="020B0604020202020204" pitchFamily="34" charset="0"/>
              </a:rPr>
              <a:t>• Créer application tablette</a:t>
            </a:r>
            <a:endParaRPr lang="fr-CA" altLang="x-none" dirty="0" err="1">
              <a:latin typeface="Arial" panose="020B0604020202020204" pitchFamily="34" charset="0"/>
            </a:endParaRPr>
          </a:p>
          <a:p>
            <a:pPr algn="ctr"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fr-CA" altLang="x-none" dirty="0" err="1">
                <a:latin typeface="Arial" panose="020B0604020202020204" pitchFamily="34" charset="0"/>
              </a:rPr>
              <a:t>• Se connecter à la borne Bluetooth</a:t>
            </a:r>
            <a:endParaRPr lang="fr-CA" altLang="x-none" dirty="0" err="1">
              <a:latin typeface="Arial" panose="020B0604020202020204" pitchFamily="34" charset="0"/>
            </a:endParaRPr>
          </a:p>
          <a:p>
            <a:pPr algn="ctr"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fr-CA" altLang="x-none" dirty="0" err="1">
                <a:latin typeface="Arial" panose="020B0604020202020204" pitchFamily="34" charset="0"/>
              </a:rPr>
              <a:t>• Recevoir les offres / afficher</a:t>
            </a:r>
            <a:endParaRPr lang="fr-CA" altLang="x-none" dirty="0" err="1">
              <a:latin typeface="Arial" panose="020B0604020202020204" pitchFamily="34" charset="0"/>
            </a:endParaRPr>
          </a:p>
          <a:p>
            <a:pPr algn="ctr"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endParaRPr lang="fr-CA" altLang="x-none" dirty="0" err="1">
              <a:latin typeface="Arial" panose="020B0604020202020204" pitchFamily="34" charset="0"/>
            </a:endParaRPr>
          </a:p>
        </p:txBody>
      </p:sp>
      <p:sp>
        <p:nvSpPr>
          <p:cNvPr id="25605" name="Cube 9220"/>
          <p:cNvSpPr/>
          <p:nvPr/>
        </p:nvSpPr>
        <p:spPr>
          <a:xfrm>
            <a:off x="3455988" y="4464050"/>
            <a:ext cx="4895850" cy="1368425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BE480A"/>
              </a:gs>
              <a:gs pos="100000">
                <a:srgbClr val="BE480A">
                  <a:alpha val="0"/>
                </a:srgbClr>
              </a:gs>
            </a:gsLst>
            <a:lin ang="5400000" scaled="1"/>
            <a:tileRect/>
          </a:gradFill>
          <a:ln w="9525" cap="flat" cmpd="sng">
            <a:solidFill>
              <a:srgbClr val="3465A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0000" tIns="60876" rIns="90000" bIns="45000" anchor="ctr" anchorCtr="0"/>
          <a:p>
            <a:pPr algn="ctr"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fr-CA" altLang="x-none" dirty="0" err="1">
                <a:latin typeface="Arial" panose="020B0604020202020204" pitchFamily="34" charset="0"/>
              </a:rPr>
              <a:t>• Créer site web gérant les offres</a:t>
            </a:r>
            <a:endParaRPr lang="fr-CA" altLang="x-none" dirty="0" err="1">
              <a:latin typeface="Arial" panose="020B0604020202020204" pitchFamily="34" charset="0"/>
            </a:endParaRPr>
          </a:p>
          <a:p>
            <a:pPr algn="ctr"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fr-CA" altLang="x-none" dirty="0" err="1">
                <a:latin typeface="Arial" panose="020B0604020202020204" pitchFamily="34" charset="0"/>
              </a:rPr>
              <a:t>•Créer et gérer une base de donnée</a:t>
            </a:r>
            <a:endParaRPr lang="fr-CA" altLang="x-none" dirty="0" err="1">
              <a:latin typeface="Arial" panose="020B0604020202020204" pitchFamily="34" charset="0"/>
            </a:endParaRPr>
          </a:p>
          <a:p>
            <a:pPr algn="ctr"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fr-CA" altLang="x-none" dirty="0" err="1">
                <a:latin typeface="Arial" panose="020B0604020202020204" pitchFamily="34" charset="0"/>
              </a:rPr>
              <a:t>• Envoyer information aux bornes Bluetooth</a:t>
            </a:r>
            <a:endParaRPr lang="fr-CA" altLang="x-none" dirty="0" err="1">
              <a:latin typeface="Arial" panose="020B0604020202020204" pitchFamily="34" charset="0"/>
            </a:endParaRPr>
          </a:p>
          <a:p>
            <a:pPr algn="ctr"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endParaRPr lang="fr-CA" altLang="x-none" dirty="0" err="1">
              <a:latin typeface="Arial" panose="020B0604020202020204" pitchFamily="34" charset="0"/>
            </a:endParaRPr>
          </a:p>
        </p:txBody>
      </p:sp>
      <p:sp>
        <p:nvSpPr>
          <p:cNvPr id="25606" name="Cube 9221"/>
          <p:cNvSpPr/>
          <p:nvPr/>
        </p:nvSpPr>
        <p:spPr>
          <a:xfrm>
            <a:off x="3671888" y="3024188"/>
            <a:ext cx="5975350" cy="1368425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666666"/>
              </a:gs>
              <a:gs pos="100000">
                <a:srgbClr val="666666">
                  <a:alpha val="0"/>
                </a:srgbClr>
              </a:gs>
            </a:gsLst>
            <a:lin ang="5400000" scaled="1"/>
            <a:tileRect/>
          </a:gradFill>
          <a:ln w="9525" cap="flat" cmpd="sng">
            <a:solidFill>
              <a:srgbClr val="3465A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0000" tIns="60876" rIns="90000" bIns="45000" anchor="ctr" anchorCtr="0"/>
          <a:p>
            <a:pPr algn="ctr"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fr-CA" altLang="x-none" dirty="0" err="1">
                <a:latin typeface="Arial" panose="020B0604020202020204" pitchFamily="34" charset="0"/>
              </a:rPr>
              <a:t>• Configurer borne Bluetooth</a:t>
            </a:r>
            <a:endParaRPr lang="fr-CA" altLang="x-none" dirty="0" err="1">
              <a:latin typeface="Arial" panose="020B0604020202020204" pitchFamily="34" charset="0"/>
            </a:endParaRPr>
          </a:p>
          <a:p>
            <a:pPr algn="ctr"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fr-CA" altLang="x-none" dirty="0" err="1">
                <a:latin typeface="Arial" panose="020B0604020202020204" pitchFamily="34" charset="0"/>
              </a:rPr>
              <a:t>• Utiliser le lecteur code barre</a:t>
            </a:r>
            <a:endParaRPr lang="fr-CA" altLang="x-none" dirty="0" err="1">
              <a:latin typeface="Arial" panose="020B0604020202020204" pitchFamily="34" charset="0"/>
            </a:endParaRPr>
          </a:p>
          <a:p>
            <a:pPr algn="ctr"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fr-CA" altLang="x-none" dirty="0" err="1">
                <a:latin typeface="Arial" panose="020B0604020202020204" pitchFamily="34" charset="0"/>
              </a:rPr>
              <a:t>•Communiquer avec la base de donnée pour les offres</a:t>
            </a:r>
            <a:endParaRPr lang="fr-CA" altLang="x-none" dirty="0" err="1">
              <a:latin typeface="Arial" panose="020B0604020202020204" pitchFamily="34" charset="0"/>
            </a:endParaRPr>
          </a:p>
          <a:p>
            <a:pPr algn="ctr"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fr-CA" altLang="x-none" dirty="0" err="1">
              <a:latin typeface="Arial" panose="020B0604020202020204" pitchFamily="34" charset="0"/>
            </a:endParaRPr>
          </a:p>
        </p:txBody>
      </p:sp>
      <p:sp>
        <p:nvSpPr>
          <p:cNvPr id="25607" name="Cube 9222"/>
          <p:cNvSpPr/>
          <p:nvPr/>
        </p:nvSpPr>
        <p:spPr>
          <a:xfrm>
            <a:off x="3455988" y="5975350"/>
            <a:ext cx="5184775" cy="1152525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81D41A"/>
              </a:gs>
              <a:gs pos="100000">
                <a:srgbClr val="FFFF00"/>
              </a:gs>
            </a:gsLst>
            <a:lin ang="14400000" scaled="1"/>
            <a:tileRect/>
          </a:gradFill>
          <a:ln w="9525" cap="flat" cmpd="sng">
            <a:solidFill>
              <a:srgbClr val="3465A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0000" tIns="60876" rIns="90000" bIns="45000" anchor="ctr" anchorCtr="0"/>
          <a:p>
            <a:pPr algn="ctr"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CA" altLang="x-none" dirty="0" err="1">
              <a:latin typeface="Arial" panose="020B0604020202020204" pitchFamily="34" charset="0"/>
            </a:endParaRPr>
          </a:p>
          <a:p>
            <a:pPr algn="ctr"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fr-CA" altLang="x-none" dirty="0" err="1">
                <a:latin typeface="Arial" panose="020B0604020202020204" pitchFamily="34" charset="0"/>
              </a:rPr>
              <a:t> • Créer IHM  </a:t>
            </a:r>
            <a:endParaRPr lang="fr-CA" altLang="x-none" dirty="0" err="1">
              <a:latin typeface="Arial" panose="020B0604020202020204" pitchFamily="34" charset="0"/>
            </a:endParaRPr>
          </a:p>
          <a:p>
            <a:pPr algn="ctr"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fr-CA" altLang="x-none" dirty="0" err="1">
                <a:latin typeface="Arial" panose="020B0604020202020204" pitchFamily="34" charset="0"/>
              </a:rPr>
              <a:t>• Comparer empreinte avec la base de donnée</a:t>
            </a:r>
            <a:endParaRPr lang="fr-CA" altLang="x-none" dirty="0" err="1">
              <a:latin typeface="Arial" panose="020B0604020202020204" pitchFamily="34" charset="0"/>
            </a:endParaRPr>
          </a:p>
          <a:p>
            <a:pPr algn="ctr"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fr-CA" altLang="x-none" dirty="0" err="1">
                <a:latin typeface="Arial" panose="020B0604020202020204" pitchFamily="34" charset="0"/>
              </a:rPr>
              <a:t>• Enregistrer une empreinte</a:t>
            </a:r>
            <a:endParaRPr lang="fr-CA" altLang="x-none" dirty="0" err="1">
              <a:latin typeface="Arial" panose="020B0604020202020204" pitchFamily="34" charset="0"/>
            </a:endParaRPr>
          </a:p>
          <a:p>
            <a:pPr algn="ctr"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CA" altLang="x-none" dirty="0" err="1">
              <a:latin typeface="Arial" panose="020B0604020202020204" pitchFamily="34" charset="0"/>
            </a:endParaRPr>
          </a:p>
        </p:txBody>
      </p:sp>
      <p:sp>
        <p:nvSpPr>
          <p:cNvPr id="25608" name="Émoticône 9223"/>
          <p:cNvSpPr/>
          <p:nvPr/>
        </p:nvSpPr>
        <p:spPr>
          <a:xfrm>
            <a:off x="360363" y="3240088"/>
            <a:ext cx="1152525" cy="1152525"/>
          </a:xfrm>
          <a:prstGeom prst="smileyFace">
            <a:avLst>
              <a:gd name="adj" fmla="val 9282"/>
            </a:avLst>
          </a:prstGeom>
          <a:gradFill rotWithShape="0">
            <a:gsLst>
              <a:gs pos="0">
                <a:srgbClr val="666666"/>
              </a:gs>
              <a:gs pos="100000">
                <a:srgbClr val="666666">
                  <a:alpha val="0"/>
                </a:srgbClr>
              </a:gs>
            </a:gsLst>
            <a:lin ang="5400000" scaled="1"/>
            <a:tileRect/>
          </a:gradFill>
          <a:ln w="9525" cap="flat" cmpd="sng">
            <a:solidFill>
              <a:srgbClr val="3465A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hangingPunct="0"/>
            <a:endParaRPr lang="fr-FR" altLang="en-US">
              <a:latin typeface="Arial" panose="020B0604020202020204" pitchFamily="34" charset="0"/>
            </a:endParaRPr>
          </a:p>
        </p:txBody>
      </p:sp>
      <p:sp>
        <p:nvSpPr>
          <p:cNvPr id="25609" name="Émoticône 9224"/>
          <p:cNvSpPr/>
          <p:nvPr/>
        </p:nvSpPr>
        <p:spPr>
          <a:xfrm>
            <a:off x="360363" y="4679950"/>
            <a:ext cx="1152525" cy="1152525"/>
          </a:xfrm>
          <a:prstGeom prst="smileyFace">
            <a:avLst>
              <a:gd name="adj" fmla="val 9282"/>
            </a:avLst>
          </a:prstGeom>
          <a:gradFill rotWithShape="0">
            <a:gsLst>
              <a:gs pos="0">
                <a:srgbClr val="BE480A"/>
              </a:gs>
              <a:gs pos="100000">
                <a:srgbClr val="BE480A">
                  <a:alpha val="0"/>
                </a:srgbClr>
              </a:gs>
            </a:gsLst>
            <a:lin ang="5400000" scaled="1"/>
            <a:tileRect/>
          </a:gradFill>
          <a:ln w="9525" cap="flat" cmpd="sng">
            <a:solidFill>
              <a:srgbClr val="3465A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hangingPunct="0"/>
            <a:endParaRPr lang="fr-FR" altLang="en-US">
              <a:latin typeface="Arial" panose="020B0604020202020204" pitchFamily="34" charset="0"/>
            </a:endParaRPr>
          </a:p>
        </p:txBody>
      </p:sp>
      <p:sp>
        <p:nvSpPr>
          <p:cNvPr id="25610" name="Émoticône 9225"/>
          <p:cNvSpPr/>
          <p:nvPr/>
        </p:nvSpPr>
        <p:spPr>
          <a:xfrm>
            <a:off x="360363" y="6048375"/>
            <a:ext cx="1152525" cy="1152525"/>
          </a:xfrm>
          <a:prstGeom prst="smileyFace">
            <a:avLst>
              <a:gd name="adj" fmla="val 9282"/>
            </a:avLst>
          </a:prstGeom>
          <a:gradFill rotWithShape="0">
            <a:gsLst>
              <a:gs pos="0">
                <a:srgbClr val="81D41A"/>
              </a:gs>
              <a:gs pos="100000">
                <a:srgbClr val="FFFF00"/>
              </a:gs>
            </a:gsLst>
            <a:lin ang="14400000" scaled="1"/>
            <a:tileRect/>
          </a:gradFill>
          <a:ln w="9525" cap="flat" cmpd="sng">
            <a:solidFill>
              <a:srgbClr val="3465A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hangingPunct="0"/>
            <a:endParaRPr lang="fr-FR" altLang="en-US">
              <a:latin typeface="Arial" panose="020B0604020202020204" pitchFamily="34" charset="0"/>
            </a:endParaRPr>
          </a:p>
        </p:txBody>
      </p:sp>
      <p:sp>
        <p:nvSpPr>
          <p:cNvPr id="25611" name="Double flèche horizontale 9226"/>
          <p:cNvSpPr/>
          <p:nvPr/>
        </p:nvSpPr>
        <p:spPr>
          <a:xfrm>
            <a:off x="1655763" y="3527425"/>
            <a:ext cx="1728787" cy="576263"/>
          </a:xfrm>
          <a:prstGeom prst="leftRightArrow">
            <a:avLst>
              <a:gd name="adj1" fmla="val 50000"/>
              <a:gd name="adj2" fmla="val 59708"/>
            </a:avLst>
          </a:prstGeom>
          <a:gradFill rotWithShape="0">
            <a:gsLst>
              <a:gs pos="0">
                <a:srgbClr val="666666"/>
              </a:gs>
              <a:gs pos="100000">
                <a:srgbClr val="666666">
                  <a:alpha val="0"/>
                </a:srgbClr>
              </a:gs>
            </a:gsLst>
            <a:lin ang="5400000" scaled="1"/>
            <a:tileRect/>
          </a:gradFill>
          <a:ln w="9525" cap="flat" cmpd="sng">
            <a:solidFill>
              <a:srgbClr val="3465A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hangingPunct="0"/>
            <a:endParaRPr lang="fr-FR" altLang="en-US">
              <a:latin typeface="Arial" panose="020B0604020202020204" pitchFamily="34" charset="0"/>
            </a:endParaRPr>
          </a:p>
        </p:txBody>
      </p:sp>
      <p:sp>
        <p:nvSpPr>
          <p:cNvPr id="25612" name="Double flèche horizontale 9227"/>
          <p:cNvSpPr/>
          <p:nvPr/>
        </p:nvSpPr>
        <p:spPr>
          <a:xfrm>
            <a:off x="1584325" y="4967288"/>
            <a:ext cx="1728788" cy="576262"/>
          </a:xfrm>
          <a:prstGeom prst="leftRightArrow">
            <a:avLst>
              <a:gd name="adj1" fmla="val 50000"/>
              <a:gd name="adj2" fmla="val 59708"/>
            </a:avLst>
          </a:prstGeom>
          <a:gradFill rotWithShape="0">
            <a:gsLst>
              <a:gs pos="0">
                <a:srgbClr val="BE480A"/>
              </a:gs>
              <a:gs pos="100000">
                <a:srgbClr val="BE480A">
                  <a:alpha val="0"/>
                </a:srgbClr>
              </a:gs>
            </a:gsLst>
            <a:lin ang="5400000" scaled="1"/>
            <a:tileRect/>
          </a:gradFill>
          <a:ln w="9525" cap="flat" cmpd="sng">
            <a:solidFill>
              <a:srgbClr val="3465A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hangingPunct="0"/>
            <a:endParaRPr lang="fr-FR" altLang="en-US">
              <a:latin typeface="Arial" panose="020B0604020202020204" pitchFamily="34" charset="0"/>
            </a:endParaRPr>
          </a:p>
        </p:txBody>
      </p:sp>
      <p:sp>
        <p:nvSpPr>
          <p:cNvPr id="25613" name="Double flèche horizontale 9228"/>
          <p:cNvSpPr/>
          <p:nvPr/>
        </p:nvSpPr>
        <p:spPr>
          <a:xfrm>
            <a:off x="1655763" y="6335713"/>
            <a:ext cx="1728787" cy="576262"/>
          </a:xfrm>
          <a:prstGeom prst="leftRightArrow">
            <a:avLst>
              <a:gd name="adj1" fmla="val 50000"/>
              <a:gd name="adj2" fmla="val 59708"/>
            </a:avLst>
          </a:prstGeom>
          <a:gradFill rotWithShape="0">
            <a:gsLst>
              <a:gs pos="0">
                <a:srgbClr val="81D41A"/>
              </a:gs>
              <a:gs pos="100000">
                <a:srgbClr val="FFFF00"/>
              </a:gs>
            </a:gsLst>
            <a:lin ang="14400000" scaled="1"/>
            <a:tileRect/>
          </a:gradFill>
          <a:ln w="9525" cap="flat" cmpd="sng">
            <a:solidFill>
              <a:srgbClr val="3465A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hangingPunct="0"/>
            <a:endParaRPr lang="fr-FR" altLang="en-US">
              <a:latin typeface="Arial" panose="020B0604020202020204" pitchFamily="34" charset="0"/>
            </a:endParaRPr>
          </a:p>
        </p:txBody>
      </p:sp>
      <p:sp>
        <p:nvSpPr>
          <p:cNvPr id="2" name="Zone de texte 1"/>
          <p:cNvSpPr txBox="1"/>
          <p:nvPr/>
        </p:nvSpPr>
        <p:spPr>
          <a:xfrm>
            <a:off x="2110105" y="2069465"/>
            <a:ext cx="1108075" cy="347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Nirushan</a:t>
            </a:r>
            <a:endParaRPr lang="fr-FR" altLang="en-US"/>
          </a:p>
        </p:txBody>
      </p:sp>
      <p:sp>
        <p:nvSpPr>
          <p:cNvPr id="3" name="Zone de texte 2"/>
          <p:cNvSpPr txBox="1"/>
          <p:nvPr/>
        </p:nvSpPr>
        <p:spPr>
          <a:xfrm>
            <a:off x="2019935" y="3688080"/>
            <a:ext cx="1264920" cy="347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Youssef</a:t>
            </a:r>
            <a:endParaRPr lang="fr-FR" altLang="en-US"/>
          </a:p>
        </p:txBody>
      </p:sp>
      <p:sp>
        <p:nvSpPr>
          <p:cNvPr id="4" name="Zone de texte 3"/>
          <p:cNvSpPr txBox="1"/>
          <p:nvPr/>
        </p:nvSpPr>
        <p:spPr>
          <a:xfrm>
            <a:off x="1885950" y="5102860"/>
            <a:ext cx="1038860" cy="347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Lenny</a:t>
            </a:r>
            <a:endParaRPr lang="fr-FR" altLang="en-US"/>
          </a:p>
        </p:txBody>
      </p:sp>
      <p:sp>
        <p:nvSpPr>
          <p:cNvPr id="5" name="Zone de texte 4"/>
          <p:cNvSpPr txBox="1"/>
          <p:nvPr/>
        </p:nvSpPr>
        <p:spPr>
          <a:xfrm>
            <a:off x="2052320" y="6475095"/>
            <a:ext cx="797560" cy="347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fr-FR" altLang="en-US"/>
              <a:t>Joël</a:t>
            </a:r>
            <a:endParaRPr lang="fr-FR" altLang="en-US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Organigramme : Alternative 10240"/>
          <p:cNvSpPr/>
          <p:nvPr/>
        </p:nvSpPr>
        <p:spPr>
          <a:xfrm>
            <a:off x="1584325" y="2447925"/>
            <a:ext cx="6983413" cy="3816350"/>
          </a:xfrm>
          <a:prstGeom prst="flowChartAlternateProcess">
            <a:avLst/>
          </a:prstGeom>
          <a:gradFill rotWithShape="0">
            <a:gsLst>
              <a:gs pos="0">
                <a:srgbClr val="DEE6EF"/>
              </a:gs>
              <a:gs pos="100000">
                <a:srgbClr val="5EB91E"/>
              </a:gs>
            </a:gsLst>
            <a:lin ang="16140000" scaled="1"/>
            <a:tileRect/>
          </a:gra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0000" tIns="83808" rIns="90000" bIns="45000" anchor="ctr" anchorCtr="0"/>
          <a:p>
            <a:pPr algn="ctr"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fr-CA" altLang="x-none" sz="4400" dirty="0" err="1">
                <a:latin typeface="Arial" panose="020B0604020202020204" pitchFamily="34" charset="0"/>
              </a:rPr>
              <a:t>TÂCHES PERSONNELLES</a:t>
            </a:r>
            <a:endParaRPr lang="fr-CA" altLang="x-none" sz="4400" dirty="0" err="1">
              <a:latin typeface="Arial" panose="020B0604020202020204" pitchFamily="34" charset="0"/>
            </a:endParaRPr>
          </a:p>
        </p:txBody>
      </p:sp>
      <p:sp>
        <p:nvSpPr>
          <p:cNvPr id="27650" name="Titre 10241"/>
          <p:cNvSpPr>
            <a:spLocks noGrp="1"/>
          </p:cNvSpPr>
          <p:nvPr>
            <p:ph type="title"/>
          </p:nvPr>
        </p:nvSpPr>
        <p:spPr>
          <a:xfrm>
            <a:off x="503238" y="576263"/>
            <a:ext cx="7199312" cy="720725"/>
          </a:xfrm>
        </p:spPr>
        <p:txBody>
          <a:bodyPr wrap="square" lIns="0" tIns="31752" rIns="0" bIns="0" anchor="ctr" anchorCtr="0"/>
          <a:p>
            <a:pPr defTabSz="44958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fr-CA" altLang="x-none" dirty="0" err="1"/>
              <a:t>Next</a:t>
            </a:r>
            <a:endParaRPr lang="fr-CA" altLang="x-none" dirty="0" err="1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Titre 11264"/>
          <p:cNvSpPr>
            <a:spLocks noGrp="1"/>
          </p:cNvSpPr>
          <p:nvPr>
            <p:ph type="title"/>
          </p:nvPr>
        </p:nvSpPr>
        <p:spPr>
          <a:xfrm>
            <a:off x="503238" y="576263"/>
            <a:ext cx="7199312" cy="720725"/>
          </a:xfrm>
        </p:spPr>
        <p:txBody>
          <a:bodyPr wrap="square" lIns="0" tIns="31752" rIns="0" bIns="0" anchor="ctr" anchorCtr="0"/>
          <a:p>
            <a:pPr defTabSz="44958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fr-CA" altLang="x-none" dirty="0" err="1"/>
              <a:t>Outils utilisés</a:t>
            </a:r>
            <a:endParaRPr lang="fr-CA" altLang="x-none" dirty="0" err="1"/>
          </a:p>
        </p:txBody>
      </p:sp>
      <p:sp>
        <p:nvSpPr>
          <p:cNvPr id="29698" name="Connecteur droit 11270"/>
          <p:cNvSpPr/>
          <p:nvPr/>
        </p:nvSpPr>
        <p:spPr>
          <a:xfrm>
            <a:off x="4032250" y="2808288"/>
            <a:ext cx="1728788" cy="158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29699" name="Image 2" descr="Screenshot_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05488" y="4410075"/>
            <a:ext cx="2447925" cy="2419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700" name="Image 3" descr="Three-RAD-logo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375" y="4670425"/>
            <a:ext cx="2540000" cy="2159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701" name="Image 4" descr="Screenshot_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375" y="2020888"/>
            <a:ext cx="1887538" cy="19256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702" name="Image 5" descr="Screenshot_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113" y="2384425"/>
            <a:ext cx="1533525" cy="1168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Titre 12288"/>
          <p:cNvSpPr>
            <a:spLocks noGrp="1"/>
          </p:cNvSpPr>
          <p:nvPr>
            <p:ph type="title"/>
          </p:nvPr>
        </p:nvSpPr>
        <p:spPr>
          <a:xfrm>
            <a:off x="503238" y="576263"/>
            <a:ext cx="7199312" cy="720725"/>
          </a:xfrm>
        </p:spPr>
        <p:txBody>
          <a:bodyPr wrap="square" lIns="0" tIns="31752" rIns="0" bIns="0" anchor="ctr" anchorCtr="0"/>
          <a:p>
            <a:pPr defTabSz="44958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fr-CA" altLang="x-none" dirty="0" err="1"/>
              <a:t>Logiciel SDK_demo</a:t>
            </a:r>
            <a:endParaRPr lang="fr-CA" altLang="x-none" dirty="0" err="1"/>
          </a:p>
        </p:txBody>
      </p:sp>
      <p:pic>
        <p:nvPicPr>
          <p:cNvPr id="31746" name="Image 122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1738" y="1944688"/>
            <a:ext cx="5762625" cy="5038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47" name="Image 122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3600450"/>
            <a:ext cx="1584325" cy="1193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748" name="Connecteur droit 12291"/>
          <p:cNvSpPr/>
          <p:nvPr/>
        </p:nvSpPr>
        <p:spPr>
          <a:xfrm>
            <a:off x="2565400" y="4319588"/>
            <a:ext cx="1368425" cy="158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31749" name="Image 4" descr="Screenshot_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3600450"/>
            <a:ext cx="1898650" cy="1447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50" name="Image 5" descr="Screenshot_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200" y="2249488"/>
            <a:ext cx="5437188" cy="3994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Titre 13312"/>
          <p:cNvSpPr>
            <a:spLocks noGrp="1"/>
          </p:cNvSpPr>
          <p:nvPr>
            <p:ph type="title"/>
          </p:nvPr>
        </p:nvSpPr>
        <p:spPr>
          <a:xfrm>
            <a:off x="503238" y="576263"/>
            <a:ext cx="7199312" cy="720725"/>
          </a:xfrm>
        </p:spPr>
        <p:txBody>
          <a:bodyPr wrap="square" lIns="0" tIns="31752" rIns="0" bIns="0" anchor="ctr" anchorCtr="0"/>
          <a:p>
            <a:pPr defTabSz="44958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fr-CA" altLang="x-none" dirty="0" err="1"/>
              <a:t>Déroulement de la communication</a:t>
            </a:r>
            <a:endParaRPr lang="fr-CA" altLang="x-none" dirty="0" err="1"/>
          </a:p>
        </p:txBody>
      </p:sp>
      <p:pic>
        <p:nvPicPr>
          <p:cNvPr id="33794" name="Image 133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4535488"/>
            <a:ext cx="5948363" cy="25987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795" name="Image 133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663" y="6551613"/>
            <a:ext cx="876300" cy="660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796" name="Connecteur droit 13316"/>
          <p:cNvSpPr/>
          <p:nvPr/>
        </p:nvSpPr>
        <p:spPr>
          <a:xfrm flipH="1">
            <a:off x="6621463" y="5543550"/>
            <a:ext cx="795337" cy="158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797" name="Zone de texte 13317"/>
          <p:cNvSpPr txBox="1"/>
          <p:nvPr/>
        </p:nvSpPr>
        <p:spPr>
          <a:xfrm>
            <a:off x="7415213" y="5400675"/>
            <a:ext cx="2447925" cy="360363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60876" rIns="90000" bIns="45000" anchor="t" anchorCtr="0"/>
          <a:p>
            <a:pPr defTabSz="449580" hangingPunct="0">
              <a:tabLst>
                <a:tab pos="723900" algn="l"/>
                <a:tab pos="1447800" algn="l"/>
                <a:tab pos="2171700" algn="l"/>
              </a:tabLst>
            </a:pPr>
            <a:r>
              <a:rPr lang="fr-CA" altLang="x-none" dirty="0" err="1">
                <a:latin typeface="Arial" panose="020B0604020202020204" pitchFamily="34" charset="0"/>
              </a:rPr>
              <a:t>Trame d’une requête</a:t>
            </a:r>
            <a:endParaRPr lang="fr-CA" altLang="x-none" dirty="0" err="1">
              <a:latin typeface="Arial" panose="020B0604020202020204" pitchFamily="34" charset="0"/>
            </a:endParaRPr>
          </a:p>
        </p:txBody>
      </p:sp>
      <p:sp>
        <p:nvSpPr>
          <p:cNvPr id="33798" name="Connecteur droit 13318"/>
          <p:cNvSpPr/>
          <p:nvPr/>
        </p:nvSpPr>
        <p:spPr>
          <a:xfrm flipH="1">
            <a:off x="7558088" y="2952750"/>
            <a:ext cx="579437" cy="158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3799" name="Zone de texte 13319"/>
          <p:cNvSpPr txBox="1"/>
          <p:nvPr/>
        </p:nvSpPr>
        <p:spPr>
          <a:xfrm>
            <a:off x="8207375" y="2592388"/>
            <a:ext cx="1511300" cy="9366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60876" rIns="90000" bIns="45000" anchor="t" anchorCtr="0"/>
          <a:p>
            <a:pPr defTabSz="449580" hangingPunct="0">
              <a:tabLst>
                <a:tab pos="723900" algn="l"/>
                <a:tab pos="1447800" algn="l"/>
              </a:tabLst>
            </a:pPr>
            <a:r>
              <a:rPr lang="fr-CA" altLang="x-none" dirty="0" err="1">
                <a:latin typeface="Arial" panose="020B0604020202020204" pitchFamily="34" charset="0"/>
              </a:rPr>
              <a:t>Structure d’une requête</a:t>
            </a:r>
            <a:endParaRPr lang="fr-CA" altLang="x-none" dirty="0" err="1">
              <a:latin typeface="Arial" panose="020B0604020202020204" pitchFamily="34" charset="0"/>
            </a:endParaRPr>
          </a:p>
        </p:txBody>
      </p:sp>
      <p:pic>
        <p:nvPicPr>
          <p:cNvPr id="33800" name="Image 2" descr="Screenshot_3"/>
          <p:cNvPicPr>
            <a:picLocks noChangeAspect="1"/>
          </p:cNvPicPr>
          <p:nvPr/>
        </p:nvPicPr>
        <p:blipFill>
          <a:blip r:embed="rId3"/>
          <a:srcRect r="98" b="57193"/>
          <a:stretch>
            <a:fillRect/>
          </a:stretch>
        </p:blipFill>
        <p:spPr>
          <a:xfrm>
            <a:off x="539750" y="1701800"/>
            <a:ext cx="6834188" cy="2428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5841" name="Image 143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1584325"/>
            <a:ext cx="6119813" cy="2882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842" name="Image 143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25" y="4608513"/>
            <a:ext cx="6343650" cy="2552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3" name="Connecteur droit 14338"/>
          <p:cNvSpPr/>
          <p:nvPr/>
        </p:nvSpPr>
        <p:spPr>
          <a:xfrm flipH="1">
            <a:off x="6981825" y="5759450"/>
            <a:ext cx="723900" cy="158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5844" name="Zone de texte 14339"/>
          <p:cNvSpPr txBox="1"/>
          <p:nvPr/>
        </p:nvSpPr>
        <p:spPr>
          <a:xfrm>
            <a:off x="7775575" y="5543550"/>
            <a:ext cx="1800225" cy="601663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60876" rIns="90000" bIns="45000" anchor="t" anchorCtr="0"/>
          <a:p>
            <a:pPr defTabSz="449580" hangingPunct="0">
              <a:tabLst>
                <a:tab pos="723900" algn="l"/>
                <a:tab pos="1447800" algn="l"/>
              </a:tabLst>
            </a:pPr>
            <a:r>
              <a:rPr lang="fr-CA" altLang="x-none" dirty="0" err="1">
                <a:latin typeface="Arial" panose="020B0604020202020204" pitchFamily="34" charset="0"/>
              </a:rPr>
              <a:t>Trame d’une réponse</a:t>
            </a:r>
            <a:endParaRPr lang="fr-CA" altLang="x-none" dirty="0" err="1">
              <a:latin typeface="Arial" panose="020B0604020202020204" pitchFamily="34" charset="0"/>
            </a:endParaRPr>
          </a:p>
        </p:txBody>
      </p:sp>
      <p:sp>
        <p:nvSpPr>
          <p:cNvPr id="35845" name="Titre 14340"/>
          <p:cNvSpPr>
            <a:spLocks noGrp="1"/>
          </p:cNvSpPr>
          <p:nvPr>
            <p:ph type="title"/>
          </p:nvPr>
        </p:nvSpPr>
        <p:spPr>
          <a:xfrm>
            <a:off x="503238" y="576263"/>
            <a:ext cx="7199312" cy="720725"/>
          </a:xfrm>
        </p:spPr>
        <p:txBody>
          <a:bodyPr wrap="square" lIns="0" tIns="31752" rIns="0" bIns="0" anchor="ctr" anchorCtr="0"/>
          <a:p>
            <a:pPr defTabSz="44958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fr-CA" altLang="x-none" dirty="0" err="1"/>
              <a:t>Déroulement de la communication</a:t>
            </a:r>
            <a:endParaRPr lang="fr-CA" altLang="x-none" dirty="0" err="1"/>
          </a:p>
        </p:txBody>
      </p:sp>
      <p:sp>
        <p:nvSpPr>
          <p:cNvPr id="35846" name="Connecteur droit 14341"/>
          <p:cNvSpPr/>
          <p:nvPr/>
        </p:nvSpPr>
        <p:spPr>
          <a:xfrm flipH="1">
            <a:off x="6910388" y="3095625"/>
            <a:ext cx="650875" cy="158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5847" name="Zone de texte 14342"/>
          <p:cNvSpPr txBox="1"/>
          <p:nvPr/>
        </p:nvSpPr>
        <p:spPr>
          <a:xfrm>
            <a:off x="7704138" y="2813050"/>
            <a:ext cx="1728787" cy="858838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60876" rIns="90000" bIns="45000" anchor="t" anchorCtr="0"/>
          <a:p>
            <a:pPr defTabSz="449580" hangingPunct="0">
              <a:tabLst>
                <a:tab pos="723900" algn="l"/>
                <a:tab pos="1447800" algn="l"/>
              </a:tabLst>
            </a:pPr>
            <a:r>
              <a:rPr lang="fr-CA" altLang="x-none" dirty="0" err="1">
                <a:latin typeface="Arial" panose="020B0604020202020204" pitchFamily="34" charset="0"/>
              </a:rPr>
              <a:t>Structure d’une réponse</a:t>
            </a:r>
            <a:endParaRPr lang="fr-CA" altLang="x-none" dirty="0" err="1">
              <a:latin typeface="Arial" panose="020B0604020202020204" pitchFamily="34" charset="0"/>
            </a:endParaRPr>
          </a:p>
        </p:txBody>
      </p:sp>
      <p:pic>
        <p:nvPicPr>
          <p:cNvPr id="35848" name="Image 143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6663" y="6551613"/>
            <a:ext cx="876300" cy="660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849" name="Image 1" descr="Screenshot_3"/>
          <p:cNvPicPr>
            <a:picLocks noChangeAspect="1"/>
          </p:cNvPicPr>
          <p:nvPr/>
        </p:nvPicPr>
        <p:blipFill>
          <a:blip r:embed="rId4"/>
          <a:srcRect t="44519" r="9"/>
          <a:stretch>
            <a:fillRect/>
          </a:stretch>
        </p:blipFill>
        <p:spPr>
          <a:xfrm>
            <a:off x="404813" y="1574800"/>
            <a:ext cx="6265862" cy="2755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Titre 15360"/>
          <p:cNvSpPr>
            <a:spLocks noGrp="1"/>
          </p:cNvSpPr>
          <p:nvPr>
            <p:ph type="title"/>
          </p:nvPr>
        </p:nvSpPr>
        <p:spPr>
          <a:xfrm>
            <a:off x="503238" y="576263"/>
            <a:ext cx="7199312" cy="720725"/>
          </a:xfrm>
        </p:spPr>
        <p:txBody>
          <a:bodyPr wrap="square" lIns="0" tIns="31752" rIns="0" bIns="0" anchor="ctr" anchorCtr="0"/>
          <a:p>
            <a:pPr defTabSz="44958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fr-CA" altLang="x-none" dirty="0" err="1"/>
              <a:t>Analyse des trames</a:t>
            </a:r>
            <a:endParaRPr lang="fr-CA" altLang="x-none" dirty="0" err="1"/>
          </a:p>
        </p:txBody>
      </p:sp>
      <p:pic>
        <p:nvPicPr>
          <p:cNvPr id="37890" name="Image 153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0" y="4679950"/>
            <a:ext cx="4319588" cy="2181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891" name="Image 153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3" y="1655763"/>
            <a:ext cx="4895850" cy="23098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2" name="Connecteur droit 15363"/>
          <p:cNvSpPr/>
          <p:nvPr/>
        </p:nvSpPr>
        <p:spPr>
          <a:xfrm>
            <a:off x="5310188" y="5407660"/>
            <a:ext cx="1511300" cy="158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37893" name="Image 153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288" y="4630738"/>
            <a:ext cx="2543175" cy="2352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894" name="Image 1" descr="Screenshot_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965" y="1529715"/>
            <a:ext cx="5941060" cy="2794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895" name="Image 2" descr="Screenshot_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710" y="4570730"/>
            <a:ext cx="4019550" cy="1847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896" name="Image 3" descr="Screenshot_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5225" y="4409758"/>
            <a:ext cx="2166938" cy="1997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Image 1" descr="Screenshot_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750" y="6665595"/>
            <a:ext cx="5400675" cy="2571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Physique</a:t>
            </a:r>
            <a:endParaRPr lang="fr-FR" altLang="en-US"/>
          </a:p>
        </p:txBody>
      </p:sp>
      <p:pic>
        <p:nvPicPr>
          <p:cNvPr id="7" name="Image 6" descr="pengertian ethernet dan fungsiny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1700" y="1799590"/>
            <a:ext cx="8032750" cy="5270500"/>
          </a:xfrm>
          <a:prstGeom prst="rect">
            <a:avLst/>
          </a:prstGeom>
        </p:spPr>
      </p:pic>
      <p:sp>
        <p:nvSpPr>
          <p:cNvPr id="8" name="Zone de texte 7"/>
          <p:cNvSpPr txBox="1"/>
          <p:nvPr/>
        </p:nvSpPr>
        <p:spPr>
          <a:xfrm>
            <a:off x="3599815" y="5850255"/>
            <a:ext cx="2637155" cy="8921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3200"/>
              <a:t>Fast Ethernet</a:t>
            </a:r>
            <a:endParaRPr lang="fr-FR" altLang="en-US" sz="3200"/>
          </a:p>
          <a:p>
            <a:pPr algn="ctr"/>
            <a:r>
              <a:rPr lang="fr-FR" altLang="en-US" sz="2400"/>
              <a:t>100Base-TX</a:t>
            </a:r>
            <a:endParaRPr lang="fr-FR" altLang="en-US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Titre 16384"/>
          <p:cNvSpPr>
            <a:spLocks noGrp="1"/>
          </p:cNvSpPr>
          <p:nvPr>
            <p:ph type="title"/>
          </p:nvPr>
        </p:nvSpPr>
        <p:spPr>
          <a:xfrm>
            <a:off x="144463" y="487363"/>
            <a:ext cx="9359900" cy="1023937"/>
          </a:xfrm>
        </p:spPr>
        <p:txBody>
          <a:bodyPr wrap="square" lIns="0" tIns="31752" rIns="0" bIns="0" anchor="ctr" anchorCtr="0"/>
          <a:p>
            <a:pPr defTabSz="44958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fr-CA" altLang="x-none" dirty="0" err="1"/>
              <a:t>Présentation de l’Interface Homme-Machine</a:t>
            </a:r>
            <a:endParaRPr lang="fr-CA" altLang="x-none" dirty="0" err="1"/>
          </a:p>
        </p:txBody>
      </p:sp>
      <p:pic>
        <p:nvPicPr>
          <p:cNvPr id="39938" name="Image 1638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7563" y="1728788"/>
            <a:ext cx="5676900" cy="27352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9939" name="Image 163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738" y="5616575"/>
            <a:ext cx="1238250" cy="428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9940" name="Image 163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288" y="5629275"/>
            <a:ext cx="1638300" cy="419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9941" name="Image 163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3088" y="5616575"/>
            <a:ext cx="1238250" cy="466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42" name="Connecteur droit 16389"/>
          <p:cNvSpPr/>
          <p:nvPr/>
        </p:nvSpPr>
        <p:spPr>
          <a:xfrm>
            <a:off x="3524885" y="4836160"/>
            <a:ext cx="863600" cy="158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9943" name="Connecteur droit 16390"/>
          <p:cNvSpPr/>
          <p:nvPr/>
        </p:nvSpPr>
        <p:spPr>
          <a:xfrm>
            <a:off x="6930390" y="4815205"/>
            <a:ext cx="1008063" cy="158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9944" name="Forme libre 16391"/>
          <p:cNvSpPr/>
          <p:nvPr/>
        </p:nvSpPr>
        <p:spPr>
          <a:xfrm rot="16200000">
            <a:off x="220980" y="2736850"/>
            <a:ext cx="2658110" cy="2023745"/>
          </a:xfrm>
          <a:custGeom>
            <a:avLst/>
            <a:gdLst/>
            <a:ahLst/>
            <a:cxnLst>
              <a:cxn ang="270">
                <a:pos x="10799" y="0"/>
              </a:cxn>
              <a:cxn ang="180">
                <a:pos x="2650" y="10800"/>
              </a:cxn>
              <a:cxn ang="270">
                <a:pos x="10799" y="5300"/>
              </a:cxn>
              <a:cxn ang="0">
                <a:pos x="24300" y="10800"/>
              </a:cxn>
              <a:cxn ang="0">
                <a:pos x="18950" y="16150"/>
              </a:cxn>
              <a:cxn ang="0">
                <a:pos x="13600" y="10800"/>
              </a:cxn>
            </a:cxnLst>
            <a:pathLst>
              <a:path w="21600" h="21600">
                <a:moveTo>
                  <a:pt x="16300" y="10800"/>
                </a:moveTo>
                <a:cubicBezTo>
                  <a:pt x="16300" y="7762"/>
                  <a:pt x="13838" y="5300"/>
                  <a:pt x="10800" y="5300"/>
                </a:cubicBezTo>
                <a:cubicBezTo>
                  <a:pt x="7762" y="5300"/>
                  <a:pt x="5300" y="7762"/>
                  <a:pt x="53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lnTo>
                  <a:pt x="24300" y="10800"/>
                </a:lnTo>
                <a:lnTo>
                  <a:pt x="18950" y="16150"/>
                </a:lnTo>
                <a:lnTo>
                  <a:pt x="13600" y="10800"/>
                </a:lnTo>
                <a:lnTo>
                  <a:pt x="16300" y="10800"/>
                </a:lnTo>
                <a:close/>
              </a:path>
            </a:pathLst>
          </a:custGeom>
          <a:solidFill>
            <a:srgbClr val="729FCF"/>
          </a:solidFill>
          <a:ln w="9525" cap="flat" cmpd="sng">
            <a:solidFill>
              <a:srgbClr val="3465A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fr-FR" altLang="en-US"/>
          </a:p>
        </p:txBody>
      </p:sp>
      <p:pic>
        <p:nvPicPr>
          <p:cNvPr id="39945" name="Image 1" descr="Screenshot_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0100" y="1619885"/>
            <a:ext cx="5685155" cy="26816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9946" name="Image 2" descr="Screenshot_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4505" y="4544695"/>
            <a:ext cx="1719263" cy="584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9947" name="Image 3" descr="Screenshot_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1478" y="4574540"/>
            <a:ext cx="1489075" cy="5540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9948" name="Image 4" descr="Screenshot_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38968" y="4544695"/>
            <a:ext cx="2363787" cy="5984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Image 1" descr="Screenshot_12"/>
          <p:cNvPicPr>
            <a:picLocks noChangeAspect="1"/>
          </p:cNvPicPr>
          <p:nvPr/>
        </p:nvPicPr>
        <p:blipFill>
          <a:blip r:embed="rId9"/>
          <a:srcRect r="1010" b="73450"/>
          <a:stretch>
            <a:fillRect/>
          </a:stretch>
        </p:blipFill>
        <p:spPr>
          <a:xfrm>
            <a:off x="1304925" y="5580380"/>
            <a:ext cx="3735070" cy="1304925"/>
          </a:xfrm>
          <a:prstGeom prst="rect">
            <a:avLst/>
          </a:prstGeom>
        </p:spPr>
      </p:pic>
      <p:pic>
        <p:nvPicPr>
          <p:cNvPr id="3" name="Image 2" descr="Screenshot_12"/>
          <p:cNvPicPr>
            <a:picLocks noChangeAspect="1"/>
          </p:cNvPicPr>
          <p:nvPr/>
        </p:nvPicPr>
        <p:blipFill>
          <a:blip r:embed="rId9"/>
          <a:srcRect t="72339" r="1156"/>
          <a:stretch>
            <a:fillRect/>
          </a:stretch>
        </p:blipFill>
        <p:spPr>
          <a:xfrm>
            <a:off x="5625465" y="5553075"/>
            <a:ext cx="3690620" cy="13595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Titre 17408"/>
          <p:cNvSpPr>
            <a:spLocks noGrp="1"/>
          </p:cNvSpPr>
          <p:nvPr>
            <p:ph type="title"/>
          </p:nvPr>
        </p:nvSpPr>
        <p:spPr>
          <a:xfrm>
            <a:off x="503238" y="423863"/>
            <a:ext cx="8423275" cy="1023937"/>
          </a:xfrm>
        </p:spPr>
        <p:txBody>
          <a:bodyPr wrap="square" lIns="0" tIns="31752" rIns="0" bIns="0" anchor="ctr" anchorCtr="0"/>
          <a:p>
            <a:pPr defTabSz="44958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CA" altLang="x-none" dirty="0" err="1"/>
              <a:t>Présentation du code (ouverture du port)</a:t>
            </a:r>
            <a:endParaRPr lang="fr-CA" altLang="x-none" dirty="0" err="1"/>
          </a:p>
        </p:txBody>
      </p:sp>
      <p:pic>
        <p:nvPicPr>
          <p:cNvPr id="41986" name="Image 174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2875" y="1439863"/>
            <a:ext cx="6219825" cy="2952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987" name="Image 174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70" y="5106353"/>
            <a:ext cx="7315200" cy="1943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988" name="Image 174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398" y="4544378"/>
            <a:ext cx="5972175" cy="561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989" name="Image 1" descr="Screenshot_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1450975"/>
            <a:ext cx="6406515" cy="3035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4033" name="Image 184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0" y="1584325"/>
            <a:ext cx="3800475" cy="1733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034" name="Image 184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3" y="3779838"/>
            <a:ext cx="4343400" cy="1771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035" name="Image 184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850" y="1584325"/>
            <a:ext cx="4425950" cy="1871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036" name="Image 184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00" y="6191250"/>
            <a:ext cx="2581275" cy="1047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037" name="Image 184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8013" y="3898900"/>
            <a:ext cx="3905250" cy="2076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4038" name="Connecteur droit 18437"/>
          <p:cNvSpPr/>
          <p:nvPr/>
        </p:nvSpPr>
        <p:spPr>
          <a:xfrm>
            <a:off x="4392613" y="2519363"/>
            <a:ext cx="576262" cy="158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4039" name="Connecteur droit 18438"/>
          <p:cNvSpPr/>
          <p:nvPr/>
        </p:nvSpPr>
        <p:spPr>
          <a:xfrm>
            <a:off x="4824413" y="4751388"/>
            <a:ext cx="720725" cy="158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4040" name="Connecteur droit 18439"/>
          <p:cNvSpPr/>
          <p:nvPr/>
        </p:nvSpPr>
        <p:spPr>
          <a:xfrm>
            <a:off x="2369503" y="5399723"/>
            <a:ext cx="1587" cy="46037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4041" name="Titre 18440"/>
          <p:cNvSpPr>
            <a:spLocks noGrp="1"/>
          </p:cNvSpPr>
          <p:nvPr>
            <p:ph type="title"/>
          </p:nvPr>
        </p:nvSpPr>
        <p:spPr>
          <a:xfrm>
            <a:off x="503238" y="423863"/>
            <a:ext cx="8567737" cy="1023937"/>
          </a:xfrm>
        </p:spPr>
        <p:txBody>
          <a:bodyPr wrap="square" lIns="0" tIns="31752" rIns="0" bIns="0" anchor="ctr" anchorCtr="0"/>
          <a:p>
            <a:pPr defTabSz="44958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CA" altLang="x-none" dirty="0" err="1"/>
              <a:t>Présentation du code (enregistrement)</a:t>
            </a:r>
            <a:endParaRPr lang="fr-CA" altLang="x-none" dirty="0" err="1"/>
          </a:p>
        </p:txBody>
      </p:sp>
      <p:pic>
        <p:nvPicPr>
          <p:cNvPr id="44042" name="Image 1" descr="Screenshot_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555" y="1457960"/>
            <a:ext cx="3800475" cy="1733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043" name="Image 2" descr="Screenshot_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0335" y="1799590"/>
            <a:ext cx="4411663" cy="1866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044" name="Image 3" descr="Screenshot_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1475" y="3554413"/>
            <a:ext cx="4343400" cy="1771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045" name="Image 4" descr="Screenshot_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0135" y="5895340"/>
            <a:ext cx="2581275" cy="1047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046" name="Image 5" descr="Screenshot_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92788" y="3735070"/>
            <a:ext cx="3800475" cy="20208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6081" name="Image 194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0" y="1871663"/>
            <a:ext cx="4733925" cy="1990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6082" name="Image 194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513" y="2160588"/>
            <a:ext cx="1419225" cy="1447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6083" name="Image 194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63" y="4319588"/>
            <a:ext cx="7000875" cy="2801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Connecteur droit 19459"/>
          <p:cNvSpPr/>
          <p:nvPr/>
        </p:nvSpPr>
        <p:spPr>
          <a:xfrm>
            <a:off x="5804853" y="2385060"/>
            <a:ext cx="1152525" cy="158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6085" name="Titre 19460"/>
          <p:cNvSpPr>
            <a:spLocks noGrp="1"/>
          </p:cNvSpPr>
          <p:nvPr>
            <p:ph type="title"/>
          </p:nvPr>
        </p:nvSpPr>
        <p:spPr>
          <a:xfrm>
            <a:off x="503238" y="423863"/>
            <a:ext cx="8351837" cy="1023937"/>
          </a:xfrm>
        </p:spPr>
        <p:txBody>
          <a:bodyPr wrap="square" lIns="0" tIns="31752" rIns="0" bIns="0" anchor="ctr" anchorCtr="0"/>
          <a:p>
            <a:pPr defTabSz="44958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fr-CA" altLang="x-none" dirty="0" err="1"/>
              <a:t>Présentation du code (fermeture du port)</a:t>
            </a:r>
            <a:endParaRPr lang="fr-CA" altLang="x-none" dirty="0" err="1"/>
          </a:p>
        </p:txBody>
      </p:sp>
      <p:pic>
        <p:nvPicPr>
          <p:cNvPr id="46086" name="Image 1" descr="Screenshot_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540" y="3780155"/>
            <a:ext cx="7118350" cy="2844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6087" name="Image 2" descr="Screenshot_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920" y="1484630"/>
            <a:ext cx="4919663" cy="2066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6088" name="Image 3" descr="Screenshot_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5850" y="1844358"/>
            <a:ext cx="1419225" cy="1447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Titre 20480"/>
          <p:cNvSpPr>
            <a:spLocks noGrp="1"/>
          </p:cNvSpPr>
          <p:nvPr>
            <p:ph type="title"/>
          </p:nvPr>
        </p:nvSpPr>
        <p:spPr>
          <a:xfrm>
            <a:off x="503238" y="576263"/>
            <a:ext cx="7199312" cy="720725"/>
          </a:xfrm>
        </p:spPr>
        <p:txBody>
          <a:bodyPr wrap="square" lIns="0" tIns="31752" rIns="0" bIns="0" anchor="ctr" anchorCtr="0"/>
          <a:p>
            <a:pPr defTabSz="44958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fr-CA" altLang="x-none" dirty="0" err="1"/>
              <a:t>Conclusion</a:t>
            </a:r>
            <a:endParaRPr lang="fr-CA" altLang="x-none" dirty="0" err="1"/>
          </a:p>
        </p:txBody>
      </p:sp>
      <p:sp>
        <p:nvSpPr>
          <p:cNvPr id="48130" name="Zone de texte 20481"/>
          <p:cNvSpPr txBox="1"/>
          <p:nvPr/>
        </p:nvSpPr>
        <p:spPr>
          <a:xfrm>
            <a:off x="1169670" y="1754505"/>
            <a:ext cx="7076440" cy="51403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5000" rIns="90000" bIns="45000" anchor="t" anchorCtr="0"/>
          <a:p>
            <a:pPr algn="ctr" defTabSz="449580" hangingPunct="0">
              <a:spcAft>
                <a:spcPts val="10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ar-SA" altLang="x-none" sz="2600" b="1" u="sng" dirty="0" err="1">
                <a:latin typeface="Calibri;Calibri" charset="0"/>
              </a:rPr>
              <a:t>PRIN</a:t>
            </a:r>
            <a:r>
              <a:rPr lang="ar-SA" altLang="x-none" sz="2400" b="1" u="sng" dirty="0" err="1">
                <a:latin typeface="Calibri;Calibri" charset="0"/>
              </a:rPr>
              <a:t>CIPAUX PROBLEMES </a:t>
            </a:r>
            <a:endParaRPr lang="ar-SA" altLang="x-none" sz="2400" b="1" u="sng" dirty="0" err="1">
              <a:latin typeface="Calibri;Calibri" charset="0"/>
            </a:endParaRPr>
          </a:p>
          <a:p>
            <a:pPr algn="ctr" defTabSz="449580" hangingPunct="0">
              <a:spcAft>
                <a:spcPts val="10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ar-SA" altLang="x-none" sz="2400" b="1" u="sng" dirty="0" err="1">
                <a:latin typeface="Calibri;Calibri" charset="0"/>
              </a:rPr>
              <a:t>RENCONTRES</a:t>
            </a:r>
            <a:endParaRPr lang="ar-SA" altLang="x-none" sz="2600" b="1" u="sng" dirty="0" err="1">
              <a:latin typeface="Calibri;Calibri" charset="0"/>
            </a:endParaRPr>
          </a:p>
          <a:p>
            <a:pPr algn="ctr" defTabSz="449580" hangingPunct="0">
              <a:lnSpc>
                <a:spcPct val="112000"/>
              </a:lnSpc>
              <a:spcAft>
                <a:spcPts val="10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ar-SA" altLang="x-none" sz="1100" dirty="0" err="1">
              <a:latin typeface="Times New Roman;Times New Roman" pitchFamily="16" charset="0"/>
            </a:endParaRPr>
          </a:p>
          <a:p>
            <a:pPr algn="ctr" defTabSz="449580" hangingPunct="0">
              <a:lnSpc>
                <a:spcPct val="112000"/>
              </a:lnSpc>
              <a:spcAft>
                <a:spcPts val="10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ar-SA" altLang="x-none" sz="1600" dirty="0" err="1">
                <a:latin typeface="Times New Roman;Times New Roman" pitchFamily="16" charset="0"/>
              </a:rPr>
              <a:t>- La communication avec le lecteur  d’empreintes digitales n’est pas </a:t>
            </a:r>
            <a:r>
              <a:rPr lang="fr-FR" altLang="ar-SA" sz="1600">
                <a:latin typeface="Times New Roman" panose="02020603050405020304" pitchFamily="16" charset="0"/>
                <a:cs typeface="Times New Roman" panose="02020603050405020304" pitchFamily="16" charset="0"/>
              </a:rPr>
              <a:t>fiable</a:t>
            </a:r>
            <a:r>
              <a:rPr lang="ar-SA" altLang="x-none" sz="1600" dirty="0" err="1">
                <a:latin typeface="Times New Roman;Times New Roman" pitchFamily="16" charset="0"/>
              </a:rPr>
              <a:t>,</a:t>
            </a:r>
            <a:endParaRPr lang="ar-SA" altLang="x-none" sz="1600" dirty="0" err="1">
              <a:latin typeface="Times New Roman;Times New Roman" pitchFamily="16" charset="0"/>
            </a:endParaRPr>
          </a:p>
          <a:p>
            <a:pPr algn="ctr" defTabSz="449580" hangingPunct="0">
              <a:lnSpc>
                <a:spcPct val="112000"/>
              </a:lnSpc>
              <a:spcAft>
                <a:spcPts val="10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ar-SA" altLang="x-none" sz="1600" dirty="0" err="1">
                <a:latin typeface="Times New Roman;Times New Roman" pitchFamily="16" charset="0"/>
              </a:rPr>
              <a:t>il met du temps à envoyer une réponse s’il en envoie</a:t>
            </a:r>
            <a:r>
              <a:rPr lang="fr-FR" altLang="ar-SA" sz="1600" dirty="0" err="1">
                <a:latin typeface="Times New Roman;Times New Roman" pitchFamily="16" charset="0"/>
              </a:rPr>
              <a:t> </a:t>
            </a:r>
            <a:endParaRPr lang="ar-SA" altLang="x-none" sz="1600" dirty="0" err="1">
              <a:latin typeface="Times New Roman;Times New Roman" pitchFamily="16" charset="0"/>
            </a:endParaRPr>
          </a:p>
          <a:p>
            <a:pPr algn="ctr" defTabSz="449580" hangingPunct="0">
              <a:lnSpc>
                <a:spcPct val="107000"/>
              </a:lnSpc>
              <a:spcAft>
                <a:spcPts val="10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ar-SA" altLang="x-none" sz="2600" b="1" u="sng" dirty="0" err="1">
                <a:latin typeface="Calibri;Calibri" charset="0"/>
              </a:rPr>
              <a:t>OUVERTURE</a:t>
            </a:r>
            <a:endParaRPr lang="ar-SA" altLang="x-none" sz="2600" b="1" u="sng" dirty="0" err="1">
              <a:latin typeface="Calibri;Calibri" charset="0"/>
            </a:endParaRPr>
          </a:p>
          <a:p>
            <a:pPr algn="ctr" defTabSz="449580" hangingPunct="0">
              <a:lnSpc>
                <a:spcPct val="112000"/>
              </a:lnSpc>
              <a:spcAft>
                <a:spcPts val="10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ar-SA" altLang="x-none" sz="1600" dirty="0" err="1">
                <a:latin typeface="Times New Roman;Times New Roman" pitchFamily="16" charset="0"/>
              </a:rPr>
              <a:t>- Amélioration IHM.</a:t>
            </a:r>
            <a:endParaRPr lang="ar-SA" altLang="x-none" sz="1600" dirty="0" err="1">
              <a:latin typeface="Times New Roman;Times New Roman" pitchFamily="16" charset="0"/>
            </a:endParaRPr>
          </a:p>
          <a:p>
            <a:pPr algn="ctr" defTabSz="449580" hangingPunct="0">
              <a:lnSpc>
                <a:spcPct val="112000"/>
              </a:lnSpc>
              <a:spcAft>
                <a:spcPts val="10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ar-SA" altLang="x-none" sz="1600" dirty="0" err="1">
                <a:latin typeface="Times New Roman;Times New Roman" pitchFamily="16" charset="0"/>
              </a:rPr>
              <a:t>- Gestion des cas d’erreurs.</a:t>
            </a:r>
            <a:endParaRPr lang="ar-SA" altLang="x-none" sz="1600" dirty="0" err="1">
              <a:latin typeface="Times New Roman;Times New Roman" pitchFamily="16" charset="0"/>
            </a:endParaRPr>
          </a:p>
          <a:p>
            <a:pPr algn="ctr" defTabSz="449580" hangingPunct="0">
              <a:lnSpc>
                <a:spcPct val="112000"/>
              </a:lnSpc>
              <a:spcAft>
                <a:spcPts val="10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ar-SA" altLang="x-none" sz="1600" dirty="0" err="1">
                <a:latin typeface="Times New Roman;Times New Roman" pitchFamily="16" charset="0"/>
              </a:rPr>
              <a:t>- Gestion base de donnée.</a:t>
            </a:r>
            <a:endParaRPr lang="ar-SA" altLang="x-none" sz="1600" dirty="0" err="1">
              <a:latin typeface="Times New Roman;Times New Roman" pitchFamily="16" charset="0"/>
            </a:endParaRPr>
          </a:p>
          <a:p>
            <a:pPr algn="ctr" defTabSz="449580" hangingPunct="0">
              <a:lnSpc>
                <a:spcPct val="107000"/>
              </a:lnSpc>
              <a:spcAft>
                <a:spcPts val="10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ar-SA" altLang="x-none" sz="1500" dirty="0" err="1">
              <a:latin typeface="Calibri;Calibri" charset="0"/>
            </a:endParaRPr>
          </a:p>
          <a:p>
            <a:pPr algn="ctr" defTabSz="449580" hangingPunct="0">
              <a:lnSpc>
                <a:spcPct val="107000"/>
              </a:lnSpc>
              <a:spcAft>
                <a:spcPts val="10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fr-FR" altLang="ar-SA" sz="2400" b="1"/>
              <a:t>MERCI DE VOTRE ECOUTE</a:t>
            </a:r>
            <a:endParaRPr lang="ar-SA" altLang="x-none" sz="2400" b="1"/>
          </a:p>
          <a:p>
            <a:pPr algn="ctr" defTabSz="449580" hangingPunct="0">
              <a:lnSpc>
                <a:spcPct val="107000"/>
              </a:lnSpc>
              <a:spcAft>
                <a:spcPts val="10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ar-SA" altLang="x-none" sz="1500" b="1" u="sng" dirty="0" err="1">
              <a:latin typeface="Calibri;Calibri" charset="0"/>
            </a:endParaRPr>
          </a:p>
          <a:p>
            <a:pPr algn="ctr" defTabSz="449580" hangingPunct="0">
              <a:lnSpc>
                <a:spcPct val="112000"/>
              </a:lnSpc>
              <a:spcAft>
                <a:spcPts val="10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ar-SA" altLang="x-none" sz="1100" dirty="0" err="1">
              <a:latin typeface="Times New Roman;Times New Roman" pitchFamily="16" charset="0"/>
            </a:endParaRPr>
          </a:p>
          <a:p>
            <a:pPr algn="ctr" defTabSz="449580" hangingPunct="0">
              <a:lnSpc>
                <a:spcPct val="112000"/>
              </a:lnSpc>
              <a:spcAft>
                <a:spcPts val="10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ar-SA" altLang="x-none" sz="1100" dirty="0" err="1">
              <a:latin typeface="Times New Roman;Times New Roman" pitchFamily="16" charset="0"/>
              <a:ea typeface="Calibri;Calibri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Sommaire</a:t>
            </a:r>
            <a:endParaRPr lang="fr-FR" alt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15390" y="1799590"/>
            <a:ext cx="9070975" cy="4922520"/>
          </a:xfrm>
        </p:spPr>
        <p:txBody>
          <a:bodyPr/>
          <a:p>
            <a:pPr algn="l"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fr-CA" altLang="x-none" sz="1800" b="1" dirty="0" err="1">
                <a:latin typeface="Arial" panose="020B0604020202020204" pitchFamily="34" charset="0"/>
                <a:sym typeface="+mn-ea"/>
              </a:rPr>
              <a:t>I.</a:t>
            </a:r>
            <a:r>
              <a:rPr lang="fr-FR" altLang="fr-CA" sz="1800" b="1" dirty="0" err="1">
                <a:latin typeface="Arial" panose="020B0604020202020204" pitchFamily="34" charset="0"/>
                <a:sym typeface="+mn-ea"/>
              </a:rPr>
              <a:t>	100 Base-TX</a:t>
            </a:r>
            <a:endParaRPr lang="fr-CA" altLang="x-none" sz="1800" b="1" dirty="0" err="1">
              <a:latin typeface="Arial" panose="020B0604020202020204" pitchFamily="34" charset="0"/>
            </a:endParaRPr>
          </a:p>
          <a:p>
            <a:pPr algn="l"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fr-FR" altLang="fr-CA" sz="1800" b="1" dirty="0" err="1">
                <a:latin typeface="Arial" panose="020B0604020202020204" pitchFamily="34" charset="0"/>
                <a:sym typeface="+mn-ea"/>
              </a:rPr>
              <a:t>		</a:t>
            </a:r>
            <a:r>
              <a:rPr lang="fr-CA" altLang="x-none" sz="1800" b="1" dirty="0" err="1">
                <a:latin typeface="Arial" panose="020B0604020202020204" pitchFamily="34" charset="0"/>
                <a:sym typeface="+mn-ea"/>
              </a:rPr>
              <a:t>A.	</a:t>
            </a:r>
            <a:r>
              <a:rPr lang="fr-FR" altLang="fr-CA" sz="2200" b="1" dirty="0" err="1">
                <a:latin typeface="Arial" panose="020B0604020202020204" pitchFamily="34" charset="0"/>
                <a:sym typeface="+mn-ea"/>
              </a:rPr>
              <a:t>4B/5B</a:t>
            </a:r>
            <a:endParaRPr lang="fr-FR" altLang="fr-CA" sz="1800" b="1" dirty="0" err="1">
              <a:latin typeface="Arial" panose="020B0604020202020204" pitchFamily="34" charset="0"/>
              <a:sym typeface="+mn-ea"/>
            </a:endParaRPr>
          </a:p>
          <a:p>
            <a:pPr marL="0" indent="0" algn="l" defTabSz="449580" hangingPunct="0">
              <a:buFont typeface="+mj-lt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fr-FR" altLang="fr-CA" sz="1800" b="1" dirty="0" err="1">
                <a:latin typeface="Arial" panose="020B0604020202020204" pitchFamily="34" charset="0"/>
                <a:sym typeface="+mn-ea"/>
              </a:rPr>
              <a:t>		1) Code en bloc</a:t>
            </a:r>
            <a:endParaRPr lang="fr-FR" altLang="fr-CA" sz="1800" b="1" dirty="0" err="1">
              <a:latin typeface="Arial" panose="020B0604020202020204" pitchFamily="34" charset="0"/>
              <a:sym typeface="+mn-ea"/>
            </a:endParaRPr>
          </a:p>
          <a:p>
            <a:pPr marL="0" indent="0" algn="l" defTabSz="449580" hangingPunct="0">
              <a:buFont typeface="+mj-lt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fr-FR" altLang="fr-CA" sz="1800" b="1" dirty="0" err="1">
                <a:latin typeface="Arial" panose="020B0604020202020204" pitchFamily="34" charset="0"/>
                <a:sym typeface="+mn-ea"/>
              </a:rPr>
              <a:t>		2) Transcodage</a:t>
            </a:r>
            <a:endParaRPr lang="fr-FR" altLang="fr-CA" sz="1800" b="1" dirty="0" err="1">
              <a:latin typeface="Arial" panose="020B0604020202020204" pitchFamily="34" charset="0"/>
              <a:sym typeface="+mn-ea"/>
            </a:endParaRPr>
          </a:p>
          <a:p>
            <a:pPr marL="0" indent="0" algn="l" defTabSz="449580" hangingPunct="0">
              <a:buFont typeface="+mj-lt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fr-FR" altLang="fr-CA" sz="1800" b="1" dirty="0" err="1">
                <a:latin typeface="Arial" panose="020B0604020202020204" pitchFamily="34" charset="0"/>
                <a:sym typeface="+mn-ea"/>
              </a:rPr>
              <a:t>	B.	</a:t>
            </a:r>
            <a:r>
              <a:rPr lang="fr-FR" altLang="fr-CA" sz="2200" b="1" dirty="0" err="1">
                <a:latin typeface="Arial" panose="020B0604020202020204" pitchFamily="34" charset="0"/>
                <a:sym typeface="+mn-ea"/>
              </a:rPr>
              <a:t>Multi Level Transmit 3</a:t>
            </a:r>
            <a:endParaRPr lang="fr-FR" altLang="fr-CA" sz="1800" b="1" dirty="0" err="1">
              <a:latin typeface="Arial" panose="020B0604020202020204" pitchFamily="34" charset="0"/>
              <a:sym typeface="+mn-ea"/>
            </a:endParaRPr>
          </a:p>
          <a:p>
            <a:pPr marL="0" indent="0" algn="l" defTabSz="449580" hangingPunct="0">
              <a:buFont typeface="+mj-lt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fr-FR" altLang="fr-CA" sz="1800" b="1" dirty="0" err="1">
                <a:latin typeface="Arial" panose="020B0604020202020204" pitchFamily="34" charset="0"/>
                <a:sym typeface="+mn-ea"/>
              </a:rPr>
              <a:t>		1) Codage MLT3 (100mpbs)</a:t>
            </a:r>
            <a:endParaRPr lang="fr-FR" altLang="fr-CA" sz="1800" b="1" dirty="0" err="1">
              <a:latin typeface="Arial" panose="020B0604020202020204" pitchFamily="34" charset="0"/>
              <a:sym typeface="+mn-ea"/>
            </a:endParaRPr>
          </a:p>
          <a:p>
            <a:pPr marL="0" indent="0" algn="l" defTabSz="449580" hangingPunct="0">
              <a:buFont typeface="+mj-lt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fr-FR" altLang="fr-CA" sz="1800" b="1" dirty="0" err="1">
                <a:latin typeface="Arial" panose="020B0604020202020204" pitchFamily="34" charset="0"/>
                <a:sym typeface="+mn-ea"/>
              </a:rPr>
              <a:t>		2)Trame Mesurée</a:t>
            </a:r>
            <a:endParaRPr lang="fr-FR" altLang="fr-CA" sz="1800" b="1" dirty="0" err="1">
              <a:latin typeface="Arial" panose="020B0604020202020204" pitchFamily="34" charset="0"/>
              <a:sym typeface="+mn-ea"/>
            </a:endParaRPr>
          </a:p>
          <a:p>
            <a:pPr marL="0" indent="0" algn="l" defTabSz="449580" hangingPunct="0">
              <a:buFont typeface="+mj-lt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fr-FR" altLang="fr-CA" sz="1800" b="1" dirty="0" err="1">
                <a:latin typeface="Arial" panose="020B0604020202020204" pitchFamily="34" charset="0"/>
                <a:sym typeface="+mn-ea"/>
              </a:rPr>
              <a:t>		3) Spectre du signal</a:t>
            </a:r>
            <a:endParaRPr lang="fr-FR" altLang="fr-CA" sz="1800" b="1" dirty="0" err="1">
              <a:latin typeface="Arial" panose="020B0604020202020204" pitchFamily="34" charset="0"/>
              <a:sym typeface="+mn-ea"/>
            </a:endParaRPr>
          </a:p>
          <a:p>
            <a:pPr algn="l" hangingPunct="0"/>
            <a:endParaRPr lang="fr-FR" altLang="en-US" sz="180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3555" y="576580"/>
            <a:ext cx="8427720" cy="718820"/>
          </a:xfrm>
        </p:spPr>
        <p:txBody>
          <a:bodyPr/>
          <a:p>
            <a:r>
              <a:rPr lang="fr-FR" altLang="en-US"/>
              <a:t>Codage 4B / 5B (</a:t>
            </a:r>
            <a:r>
              <a:rPr lang="fr-FR" altLang="en-US" sz="2000"/>
              <a:t>en bloc &amp; Transcodage</a:t>
            </a:r>
            <a:r>
              <a:rPr lang="fr-FR" altLang="en-US"/>
              <a:t>)</a:t>
            </a:r>
            <a:endParaRPr lang="fr-FR" altLang="en-US"/>
          </a:p>
        </p:txBody>
      </p:sp>
      <p:pic>
        <p:nvPicPr>
          <p:cNvPr id="153" name="Google Shape;153;p21"/>
          <p:cNvPicPr preferRelativeResize="0">
            <a:picLocks noChangeAspect="1"/>
          </p:cNvPicPr>
          <p:nvPr>
            <p:ph sz="half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401955" y="4184650"/>
            <a:ext cx="4654550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>
            <a:picLocks noChangeAspect="1"/>
          </p:cNvPicPr>
          <p:nvPr>
            <p:ph sz="half" idx="2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6644640" y="2574290"/>
            <a:ext cx="3017520" cy="4396740"/>
          </a:xfrm>
          <a:custGeom>
            <a:avLst/>
            <a:gdLst/>
            <a:ahLst/>
            <a:cxnLst/>
            <a:rect l="l" t="t" r="r" b="b"/>
            <a:pathLst>
              <a:path w="4636009" h="5032375" extrusionOk="0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ln>
            <a:noFill/>
          </a:ln>
        </p:spPr>
      </p:pic>
      <p:cxnSp>
        <p:nvCxnSpPr>
          <p:cNvPr id="3" name="Connecteur droit avec flèche 2"/>
          <p:cNvCxnSpPr/>
          <p:nvPr/>
        </p:nvCxnSpPr>
        <p:spPr>
          <a:xfrm>
            <a:off x="5310505" y="5130165"/>
            <a:ext cx="108013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01955" y="1664970"/>
            <a:ext cx="5944235" cy="90043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5" name="Zone de texte 4"/>
          <p:cNvSpPr txBox="1"/>
          <p:nvPr/>
        </p:nvSpPr>
        <p:spPr>
          <a:xfrm>
            <a:off x="401955" y="1869440"/>
            <a:ext cx="600011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800"/>
              <a:t>Suite binaire : 1 0 0 0 0 1 0 1 1 1 1 1</a:t>
            </a:r>
            <a:endParaRPr lang="fr-FR" altLang="en-US" sz="280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2879725" y="2789555"/>
            <a:ext cx="0" cy="12153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Codage MLT3 100mpbs</a:t>
            </a:r>
            <a:endParaRPr lang="fr-FR" altLang="en-US"/>
          </a:p>
        </p:txBody>
      </p:sp>
      <p:pic>
        <p:nvPicPr>
          <p:cNvPr id="181" name="Google Shape;181;p24"/>
          <p:cNvPicPr preferRelativeResize="0">
            <a:picLocks noChangeAspect="1"/>
          </p:cNvPicPr>
          <p:nvPr>
            <p:ph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574675" y="2249805"/>
            <a:ext cx="8931275" cy="303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 de texte 2"/>
          <p:cNvSpPr txBox="1"/>
          <p:nvPr/>
        </p:nvSpPr>
        <p:spPr>
          <a:xfrm>
            <a:off x="1828800" y="5771515"/>
            <a:ext cx="6136640" cy="662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 sz="4000"/>
              <a:t>3 niveaux d’états</a:t>
            </a:r>
            <a:endParaRPr lang="fr-FR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Trame mesurée en MLT3 100mbps</a:t>
            </a:r>
            <a:endParaRPr lang="fr-FR" altLang="en-US"/>
          </a:p>
        </p:txBody>
      </p:sp>
      <p:pic>
        <p:nvPicPr>
          <p:cNvPr id="192" name="Google Shape;192;p25"/>
          <p:cNvPicPr preferRelativeResize="0">
            <a:picLocks noChangeAspect="1"/>
          </p:cNvPicPr>
          <p:nvPr>
            <p:ph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3105150" y="1844675"/>
            <a:ext cx="6360795" cy="477139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ccolade fermante 3"/>
          <p:cNvSpPr/>
          <p:nvPr/>
        </p:nvSpPr>
        <p:spPr>
          <a:xfrm rot="5400000">
            <a:off x="4766945" y="4997450"/>
            <a:ext cx="584835" cy="3987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5" name="Zone de texte 4"/>
          <p:cNvSpPr txBox="1"/>
          <p:nvPr/>
        </p:nvSpPr>
        <p:spPr>
          <a:xfrm>
            <a:off x="4634865" y="5580380"/>
            <a:ext cx="1051560" cy="347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>
                <a:solidFill>
                  <a:srgbClr val="FF0000"/>
                </a:solidFill>
              </a:rPr>
              <a:t> 1 bit</a:t>
            </a:r>
            <a:endParaRPr lang="fr-FR" altLang="en-US">
              <a:solidFill>
                <a:srgbClr val="FF0000"/>
              </a:solidFill>
            </a:endParaRPr>
          </a:p>
        </p:txBody>
      </p:sp>
      <p:sp>
        <p:nvSpPr>
          <p:cNvPr id="6" name="Accolade fermante 5"/>
          <p:cNvSpPr/>
          <p:nvPr/>
        </p:nvSpPr>
        <p:spPr>
          <a:xfrm rot="16200000">
            <a:off x="3869055" y="2969895"/>
            <a:ext cx="900430" cy="80962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7" name="Accolade fermante 6"/>
          <p:cNvSpPr/>
          <p:nvPr/>
        </p:nvSpPr>
        <p:spPr>
          <a:xfrm rot="16200000">
            <a:off x="5489575" y="2204720"/>
            <a:ext cx="900430" cy="80962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fr-FR" altLang="en-US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6030595" y="2474595"/>
            <a:ext cx="10426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 de texte 8"/>
          <p:cNvSpPr txBox="1"/>
          <p:nvPr/>
        </p:nvSpPr>
        <p:spPr>
          <a:xfrm>
            <a:off x="7333615" y="2340610"/>
            <a:ext cx="1993265" cy="347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Niveaux états</a:t>
            </a:r>
            <a:endParaRPr lang="fr-FR" altLang="en-US"/>
          </a:p>
        </p:txBody>
      </p:sp>
      <p:cxnSp>
        <p:nvCxnSpPr>
          <p:cNvPr id="3" name="Connecteur droit 2"/>
          <p:cNvCxnSpPr/>
          <p:nvPr/>
        </p:nvCxnSpPr>
        <p:spPr>
          <a:xfrm>
            <a:off x="4725035" y="3194685"/>
            <a:ext cx="38735" cy="2723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5355590" y="3149600"/>
            <a:ext cx="38735" cy="2723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 de texte 10"/>
          <p:cNvSpPr txBox="1"/>
          <p:nvPr/>
        </p:nvSpPr>
        <p:spPr>
          <a:xfrm>
            <a:off x="584835" y="1619885"/>
            <a:ext cx="2301240" cy="163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3600"/>
              <a:t>1 bit </a:t>
            </a:r>
            <a:endParaRPr lang="fr-FR" altLang="en-US" sz="3600"/>
          </a:p>
          <a:p>
            <a:r>
              <a:rPr lang="fr-FR" altLang="en-US" sz="3600"/>
              <a:t>~ durée </a:t>
            </a:r>
            <a:endParaRPr lang="fr-FR" altLang="en-US" sz="3600"/>
          </a:p>
          <a:p>
            <a:r>
              <a:rPr lang="fr-FR" altLang="en-US" sz="3600"/>
              <a:t>de 8ns</a:t>
            </a:r>
            <a:endParaRPr lang="fr-FR" altLang="en-US" sz="3600"/>
          </a:p>
        </p:txBody>
      </p:sp>
      <p:sp>
        <p:nvSpPr>
          <p:cNvPr id="12" name="Zone de texte 11"/>
          <p:cNvSpPr txBox="1"/>
          <p:nvPr/>
        </p:nvSpPr>
        <p:spPr>
          <a:xfrm>
            <a:off x="539750" y="5580380"/>
            <a:ext cx="2316480" cy="1464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3200"/>
              <a:t>Fréquence du signal </a:t>
            </a:r>
            <a:endParaRPr lang="fr-FR" altLang="en-US" sz="3200"/>
          </a:p>
          <a:p>
            <a:r>
              <a:rPr lang="fr-FR" altLang="en-US" sz="3200"/>
              <a:t>= 125MHz</a:t>
            </a:r>
            <a:endParaRPr lang="fr-FR" altLang="en-US" sz="3200"/>
          </a:p>
        </p:txBody>
      </p:sp>
      <p:pic>
        <p:nvPicPr>
          <p:cNvPr id="13" name="Image 12" descr="TBS1000C-tektronix-oscilloscope-numerique-fa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" y="3554730"/>
            <a:ext cx="1708785" cy="1708785"/>
          </a:xfrm>
          <a:prstGeom prst="rect">
            <a:avLst/>
          </a:prstGeom>
        </p:spPr>
      </p:pic>
      <p:cxnSp>
        <p:nvCxnSpPr>
          <p:cNvPr id="14" name="Connecteur droit avec flèche 13"/>
          <p:cNvCxnSpPr/>
          <p:nvPr/>
        </p:nvCxnSpPr>
        <p:spPr>
          <a:xfrm>
            <a:off x="2249805" y="4319905"/>
            <a:ext cx="76517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Spectre du signal 100mbps</a:t>
            </a:r>
            <a:endParaRPr lang="fr-FR" altLang="en-US"/>
          </a:p>
        </p:txBody>
      </p:sp>
      <p:pic>
        <p:nvPicPr>
          <p:cNvPr id="204" name="Google Shape;204;p26"/>
          <p:cNvPicPr preferRelativeResize="0">
            <a:picLocks noChangeAspect="1"/>
          </p:cNvPicPr>
          <p:nvPr>
            <p:ph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2474595" y="1799590"/>
            <a:ext cx="7096760" cy="532320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Accolade fermante 4"/>
          <p:cNvSpPr/>
          <p:nvPr/>
        </p:nvSpPr>
        <p:spPr>
          <a:xfrm rot="5400000">
            <a:off x="5554980" y="5335270"/>
            <a:ext cx="1082675" cy="76263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fr-FR" altLang="en-US"/>
          </a:p>
        </p:txBody>
      </p:sp>
      <p:cxnSp>
        <p:nvCxnSpPr>
          <p:cNvPr id="6" name="Connecteur droit avec flèche 5"/>
          <p:cNvCxnSpPr>
            <a:stCxn id="7" idx="1"/>
          </p:cNvCxnSpPr>
          <p:nvPr/>
        </p:nvCxnSpPr>
        <p:spPr>
          <a:xfrm flipH="1" flipV="1">
            <a:off x="6210300" y="6102985"/>
            <a:ext cx="495300" cy="5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 de texte 6"/>
          <p:cNvSpPr txBox="1"/>
          <p:nvPr/>
        </p:nvSpPr>
        <p:spPr>
          <a:xfrm>
            <a:off x="6705600" y="5805170"/>
            <a:ext cx="2021205" cy="605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Fmax du signal</a:t>
            </a:r>
            <a:endParaRPr lang="fr-FR" altLang="en-US"/>
          </a:p>
          <a:p>
            <a:r>
              <a:rPr lang="fr-FR" altLang="en-US"/>
              <a:t>= 125MHz</a:t>
            </a:r>
            <a:endParaRPr lang="fr-FR" altLang="en-US"/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2640965" y="2924810"/>
            <a:ext cx="3434080" cy="825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 de texte 8"/>
          <p:cNvSpPr txBox="1"/>
          <p:nvPr/>
        </p:nvSpPr>
        <p:spPr>
          <a:xfrm>
            <a:off x="314960" y="4004945"/>
            <a:ext cx="2280285" cy="1006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3200"/>
              <a:t>1 carreaux = 25 MHz</a:t>
            </a:r>
            <a:endParaRPr lang="fr-FR" altLang="en-US" sz="3200"/>
          </a:p>
        </p:txBody>
      </p:sp>
      <p:sp>
        <p:nvSpPr>
          <p:cNvPr id="4" name="Zone de texte 3"/>
          <p:cNvSpPr txBox="1"/>
          <p:nvPr/>
        </p:nvSpPr>
        <p:spPr>
          <a:xfrm>
            <a:off x="3039110" y="2474595"/>
            <a:ext cx="2637790" cy="347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5 carreaux &lt;=&gt; 5 bits</a:t>
            </a:r>
            <a:endParaRPr lang="fr-F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Titre 4096"/>
          <p:cNvSpPr>
            <a:spLocks noGrp="1"/>
          </p:cNvSpPr>
          <p:nvPr>
            <p:ph type="title"/>
          </p:nvPr>
        </p:nvSpPr>
        <p:spPr>
          <a:xfrm>
            <a:off x="503238" y="576263"/>
            <a:ext cx="7199312" cy="720725"/>
          </a:xfrm>
        </p:spPr>
        <p:txBody>
          <a:bodyPr wrap="square" lIns="0" tIns="31752" rIns="0" bIns="0" anchor="ctr" anchorCtr="0"/>
          <a:p>
            <a:pPr defTabSz="44958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fr-CA" altLang="x-none" dirty="0" err="1"/>
              <a:t>Sommaire</a:t>
            </a:r>
            <a:endParaRPr lang="fr-CA" altLang="x-none" dirty="0" err="1"/>
          </a:p>
        </p:txBody>
      </p:sp>
      <p:sp>
        <p:nvSpPr>
          <p:cNvPr id="15362" name="Espace réservé du texte 4097"/>
          <p:cNvSpPr>
            <a:spLocks noGrp="1"/>
          </p:cNvSpPr>
          <p:nvPr>
            <p:ph idx="1"/>
          </p:nvPr>
        </p:nvSpPr>
        <p:spPr>
          <a:xfrm>
            <a:off x="503238" y="1447800"/>
            <a:ext cx="9072562" cy="4384675"/>
          </a:xfrm>
        </p:spPr>
        <p:txBody>
          <a:bodyPr wrap="square" lIns="0" tIns="22932" rIns="0" bIns="0" anchor="t" anchorCtr="0"/>
          <a:p>
            <a:endParaRPr lang="en-GB"/>
          </a:p>
        </p:txBody>
      </p:sp>
      <p:sp>
        <p:nvSpPr>
          <p:cNvPr id="15363" name="Zone de texte 4098"/>
          <p:cNvSpPr txBox="1"/>
          <p:nvPr/>
        </p:nvSpPr>
        <p:spPr>
          <a:xfrm>
            <a:off x="1368425" y="1860550"/>
            <a:ext cx="5616575" cy="3900488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64404" rIns="90000" bIns="45000" anchor="t" anchorCtr="0"/>
          <a:p>
            <a:pPr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fr-CA" altLang="x-none" sz="2200" b="1" dirty="0" err="1">
                <a:latin typeface="Arial" panose="020B0604020202020204" pitchFamily="34" charset="0"/>
              </a:rPr>
              <a:t>I.	Présentation du projet</a:t>
            </a:r>
            <a:endParaRPr lang="fr-CA" altLang="x-none" sz="2200" b="1" dirty="0" err="1">
              <a:latin typeface="Arial" panose="020B0604020202020204" pitchFamily="34" charset="0"/>
            </a:endParaRPr>
          </a:p>
          <a:p>
            <a:pPr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CA" altLang="x-none" sz="2200" b="1" dirty="0" err="1">
              <a:latin typeface="Arial" panose="020B0604020202020204" pitchFamily="34" charset="0"/>
            </a:endParaRPr>
          </a:p>
          <a:p>
            <a:pPr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fr-CA" altLang="x-none" b="1" dirty="0" err="1">
                <a:latin typeface="Arial" panose="020B0604020202020204" pitchFamily="34" charset="0"/>
              </a:rPr>
              <a:t>	A.	Répartition des tâches</a:t>
            </a:r>
            <a:endParaRPr lang="fr-CA" altLang="x-none" b="1" dirty="0" err="1">
              <a:latin typeface="Arial" panose="020B0604020202020204" pitchFamily="34" charset="0"/>
            </a:endParaRPr>
          </a:p>
          <a:p>
            <a:pPr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fr-CA" altLang="x-none" b="1" dirty="0" err="1">
                <a:latin typeface="Arial" panose="020B0604020202020204" pitchFamily="34" charset="0"/>
              </a:rPr>
              <a:t>	B.	Diagramme de cas d’utilisation</a:t>
            </a:r>
            <a:endParaRPr lang="fr-CA" altLang="x-none" b="1" dirty="0" err="1">
              <a:latin typeface="Arial" panose="020B0604020202020204" pitchFamily="34" charset="0"/>
            </a:endParaRPr>
          </a:p>
          <a:p>
            <a:pPr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fr-CA" altLang="x-none" b="1" dirty="0" err="1">
                <a:latin typeface="Arial" panose="020B0604020202020204" pitchFamily="34" charset="0"/>
              </a:rPr>
              <a:t>	C.	Diagramme de déploiement</a:t>
            </a:r>
            <a:endParaRPr lang="fr-CA" altLang="x-none" b="1" dirty="0" err="1">
              <a:latin typeface="Arial" panose="020B0604020202020204" pitchFamily="34" charset="0"/>
            </a:endParaRPr>
          </a:p>
          <a:p>
            <a:pPr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fr-CA" altLang="x-none" b="1" dirty="0" err="1">
                <a:latin typeface="Arial" panose="020B0604020202020204" pitchFamily="34" charset="0"/>
              </a:rPr>
              <a:t>	D.	Diagramme de séquence</a:t>
            </a:r>
            <a:endParaRPr lang="fr-CA" altLang="x-none" b="1" dirty="0" err="1">
              <a:latin typeface="Arial" panose="020B0604020202020204" pitchFamily="34" charset="0"/>
            </a:endParaRPr>
          </a:p>
          <a:p>
            <a:pPr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CA" altLang="x-none" b="1" dirty="0" err="1">
              <a:latin typeface="Arial" panose="020B0604020202020204" pitchFamily="34" charset="0"/>
            </a:endParaRPr>
          </a:p>
          <a:p>
            <a:pPr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fr-CA" altLang="x-none" sz="2200" b="1" dirty="0" err="1">
                <a:latin typeface="Arial" panose="020B0604020202020204" pitchFamily="34" charset="0"/>
              </a:rPr>
              <a:t>II.	Activités réalisées</a:t>
            </a:r>
            <a:endParaRPr lang="fr-CA" altLang="x-none" sz="2200" b="1" dirty="0" err="1">
              <a:latin typeface="Arial" panose="020B0604020202020204" pitchFamily="34" charset="0"/>
            </a:endParaRPr>
          </a:p>
          <a:p>
            <a:pPr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CA" altLang="x-none" sz="2200" b="1" dirty="0" err="1">
              <a:latin typeface="Arial" panose="020B0604020202020204" pitchFamily="34" charset="0"/>
            </a:endParaRPr>
          </a:p>
          <a:p>
            <a:pPr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fr-CA" altLang="x-none" b="1" dirty="0" err="1">
                <a:latin typeface="Arial" panose="020B0604020202020204" pitchFamily="34" charset="0"/>
              </a:rPr>
              <a:t>	A.	Outils utilisés</a:t>
            </a:r>
            <a:endParaRPr lang="fr-CA" altLang="x-none" b="1" dirty="0" err="1">
              <a:latin typeface="Arial" panose="020B0604020202020204" pitchFamily="34" charset="0"/>
            </a:endParaRPr>
          </a:p>
          <a:p>
            <a:pPr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fr-CA" altLang="x-none" b="1" dirty="0" err="1">
                <a:latin typeface="Arial" panose="020B0604020202020204" pitchFamily="34" charset="0"/>
              </a:rPr>
              <a:t>	B.	Analyse des trames</a:t>
            </a:r>
            <a:endParaRPr lang="fr-CA" altLang="x-none" b="1" dirty="0" err="1">
              <a:latin typeface="Arial" panose="020B0604020202020204" pitchFamily="34" charset="0"/>
            </a:endParaRPr>
          </a:p>
          <a:p>
            <a:pPr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fr-CA" altLang="x-none" b="1" dirty="0" err="1">
                <a:latin typeface="Arial" panose="020B0604020202020204" pitchFamily="34" charset="0"/>
              </a:rPr>
              <a:t>	C.	Présentation du code</a:t>
            </a:r>
            <a:endParaRPr lang="fr-CA" altLang="x-none" b="1" dirty="0" err="1">
              <a:latin typeface="Arial" panose="020B0604020202020204" pitchFamily="34" charset="0"/>
            </a:endParaRPr>
          </a:p>
          <a:p>
            <a:pPr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fr-CA" altLang="x-none" b="1" dirty="0" err="1">
              <a:latin typeface="Arial" panose="020B0604020202020204" pitchFamily="34" charset="0"/>
            </a:endParaRPr>
          </a:p>
          <a:p>
            <a:pPr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fr-CA" altLang="x-none" b="1" dirty="0" err="1">
                <a:latin typeface="Arial" panose="020B0604020202020204" pitchFamily="34" charset="0"/>
              </a:rPr>
              <a:t>III.	Conclusion</a:t>
            </a:r>
            <a:endParaRPr lang="fr-CA" altLang="x-none" b="1" dirty="0" err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Zone de texte 5120"/>
          <p:cNvSpPr txBox="1"/>
          <p:nvPr/>
        </p:nvSpPr>
        <p:spPr>
          <a:xfrm>
            <a:off x="503238" y="576263"/>
            <a:ext cx="7199312" cy="7207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31752" rIns="0" bIns="0" anchor="ctr" anchorCtr="0"/>
          <a:p>
            <a:pPr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fr-CA" altLang="x-none" sz="3600" dirty="0" err="1">
                <a:latin typeface="Arial" panose="020B0604020202020204" pitchFamily="34" charset="0"/>
              </a:rPr>
              <a:t>Présentation du projet</a:t>
            </a:r>
            <a:endParaRPr lang="fr-CA" altLang="x-none" sz="3600" dirty="0" err="1">
              <a:latin typeface="Arial" panose="020B0604020202020204" pitchFamily="34" charset="0"/>
            </a:endParaRPr>
          </a:p>
        </p:txBody>
      </p:sp>
      <p:pic>
        <p:nvPicPr>
          <p:cNvPr id="17410" name="Image 51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838" y="1812925"/>
            <a:ext cx="8683625" cy="47386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1" name="Image 1" descr="Screenshot_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5" y="2024063"/>
            <a:ext cx="8185150" cy="4745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DejaVu Sans"/>
        <a:cs typeface=""/>
      </a:majorFont>
      <a:minorFont>
        <a:latin typeface="Arial"/>
        <a:ea typeface="DejaVu San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2013</Words>
  <Application>WPS Presentation</Application>
  <PresentationFormat/>
  <Paragraphs>155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Arial</vt:lpstr>
      <vt:lpstr>SimSun</vt:lpstr>
      <vt:lpstr>Wingdings</vt:lpstr>
      <vt:lpstr>Times New Roman</vt:lpstr>
      <vt:lpstr>DejaVu Sans</vt:lpstr>
      <vt:lpstr>Microsoft YaHei</vt:lpstr>
      <vt:lpstr>Arial Unicode MS</vt:lpstr>
      <vt:lpstr>Calibri;Calibri</vt:lpstr>
      <vt:lpstr>Euphorigenic</vt:lpstr>
      <vt:lpstr>Times New Roman;Times New Roman</vt:lpstr>
      <vt:lpstr>Amiri</vt:lpstr>
      <vt:lpstr/>
      <vt:lpstr>Magasin Nouvelle Génération</vt:lpstr>
      <vt:lpstr>Physique</vt:lpstr>
      <vt:lpstr>Sommaire</vt:lpstr>
      <vt:lpstr>Codage 4B / 5B (en bloc &amp; Transcodage)</vt:lpstr>
      <vt:lpstr>Codage MLT3 100mpbs</vt:lpstr>
      <vt:lpstr>Trame mesurée en MLT3 100mbps</vt:lpstr>
      <vt:lpstr>Spectre du signal 100mbps</vt:lpstr>
      <vt:lpstr>Sommaire</vt:lpstr>
      <vt:lpstr>PowerPoint 演示文稿</vt:lpstr>
      <vt:lpstr>PowerPoint 演示文稿</vt:lpstr>
      <vt:lpstr>PowerPoint 演示文稿</vt:lpstr>
      <vt:lpstr>PowerPoint 演示文稿</vt:lpstr>
      <vt:lpstr>Répartition des tâches</vt:lpstr>
      <vt:lpstr>Next</vt:lpstr>
      <vt:lpstr>Outils utilisés</vt:lpstr>
      <vt:lpstr>Logiciel SDK_demo</vt:lpstr>
      <vt:lpstr>Déroulement de la communication</vt:lpstr>
      <vt:lpstr>Déroulement de la communication</vt:lpstr>
      <vt:lpstr>Analyse des trames</vt:lpstr>
      <vt:lpstr>Présentation de l’Interface Homme-Machine</vt:lpstr>
      <vt:lpstr>Présentation du code (ouverture du port)</vt:lpstr>
      <vt:lpstr>Présentation du code (enregistrement)</vt:lpstr>
      <vt:lpstr>Présentation du code (fermeture du port)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QBAD</cp:lastModifiedBy>
  <cp:revision>6</cp:revision>
  <dcterms:created xsi:type="dcterms:W3CDTF">2022-06-07T22:07:00Z</dcterms:created>
  <dcterms:modified xsi:type="dcterms:W3CDTF">2022-08-09T08:03:28Z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7A1C1D918A074AB88080E7AB6799EA0E</vt:lpwstr>
  </property>
  <property fmtid="{D5CDD505-2E9C-101B-9397-08002B2CF9AE}" pid="3" name="KSOProductBuildVer">
    <vt:lpwstr>1036-11.2.0.11191</vt:lpwstr>
  </property>
</Properties>
</file>