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456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1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69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25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3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54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9/16/2021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3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6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9/16/2021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86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73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9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9/16/2021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195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6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26AD51D-D59E-4689-A5DF-6A9857053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5578CCE-1E06-4634-B7D3-B75915B79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58694FA-DDF2-4463-8E27-E40C7B705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66F117C-BB6F-4A4D-B9E6-7352647BF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FDD06D7-A858-4BE9-B269-786451727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B9716CE-4E07-44BE-9271-E478BBE78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4E8B64A-EF2F-47BF-AF60-22693FBD5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9EBB16F-B1A9-45AE-9C7A-503A402F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F44818A-E73A-4763-8B27-B5244AD16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43A7F77-4F07-4CD4-B62F-B3AF76ADF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C64748D-7F97-429F-8A7B-8D7EEB1E2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BB97A24-973F-442A-99BA-8AC5FB1D1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9732AE5-4438-4E42-834A-653713C0B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3E2B6CE-9310-4CD9-B1C7-2DBFB5613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959B4D1-86FF-4165-945E-3265E3F00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8B56538-E579-4678-B2C4-190218F65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C898F5F-7AAE-453A-82FE-F4247F2F4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7D95DBF-0AAC-4741-91B1-649F6FE7D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B3F59BE-64EE-4780-9361-E231148A4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BE6D2F5-CA3E-4BC3-B8FE-49E3FAC00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EF74E0F-547D-4E30-B042-E040A1639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948BBB3-C56E-4DCA-B93A-71D475476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6449CBA-E814-4F9C-9FC8-0B2E05BFB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5F9BC37-BDF5-45BE-B728-B10A9565A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14572B9-7D58-48F6-A290-9EF097595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2C4CAC2-0AC5-408F-92EA-7FB0F63A5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504E629-A4AD-411E-B4C0-B205748A1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9BA5C51-7F10-4E99-BF13-383E0B5DE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7F8EAE2-B22F-48D7-875C-C68B07B5C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7E1B9FF-384B-455E-88A2-93A4CC791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9A8FF40-B2F4-4522-9598-E0F0279151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7A6DA27B-24A2-4FAF-9CB9-A814BF835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D48258A-6826-4A24-97F8-B65FE4D99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43F6B7F-6CF7-4212-8A4C-0AF81FCC7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CD379A7-2614-4A67-8607-5A9FF0118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972002F-2AF6-4170-83C8-3AC461AEA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F1082F6-3D56-4AD7-A271-A7CDEE46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CCEA333-BCA4-414F-8235-43D426595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87971C1-BBD6-4201-A93D-DF09B2B4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28F0E17-F524-4028-ABA2-99D293B7F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9CA3BF8-B976-46BC-9FD8-0BBFED3A5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30B60B9-F7F0-4B6E-848E-94EB0E9D1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F33B57A-CBB1-4201-BB5A-75E5AB6F8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16721E5-E31C-4F26-9D10-29EDA029E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DADFEDD-1B94-4EA7-B826-5E342BD4B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F0AE683-15D4-4904-BB82-96ADABE67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EF4A50C-5A07-4204-8915-10F2B32D6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E84E616-3881-4F89-8F3A-EC4C9F3EB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ACE3E7B-5CF6-4605-8EA9-F03A222AA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77AE8FF-E1E0-49F8-972B-3BCAD57D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8F76A8B-AC15-4215-884C-57C94FE7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9813CA-E925-41BB-A818-AEEBD58D7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ED9DD07-B629-4508-99B3-666544E5D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859C10A-6DEF-4B98-9208-9681745D09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8F930A6-B089-462C-8699-E7DEC651D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9FCA652-5425-4350-80D2-DF3A72932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14C2703-817B-4E61-B0C1-B8A18B7B7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9756F19-602C-437D-89D3-AA582DE6E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AD912F9B-FBEE-468E-9E40-4A911738B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3008689-B0A9-46C9-888F-042737287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AA2E07E-83FC-4A07-A945-64C914BB2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BC3CD54-7A49-4290-9D69-AC69160EE7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6C00EC8-C23B-42C0-B72B-A96C15788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1" descr="Ilustración de fibra óptica">
            <a:extLst>
              <a:ext uri="{FF2B5EF4-FFF2-40B4-BE49-F238E27FC236}">
                <a16:creationId xmlns:a16="http://schemas.microsoft.com/office/drawing/2014/main" id="{A79CA872-E5FB-468C-9C59-C66D249E69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71"/>
          <a:stretch/>
        </p:blipFill>
        <p:spPr>
          <a:xfrm>
            <a:off x="26435" y="-2"/>
            <a:ext cx="1216875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D877A8A2-0D2B-4EEC-A6EB-A335563CDB63}"/>
              </a:ext>
            </a:extLst>
          </p:cNvPr>
          <p:cNvSpPr/>
          <p:nvPr/>
        </p:nvSpPr>
        <p:spPr>
          <a:xfrm>
            <a:off x="4659104" y="3438668"/>
            <a:ext cx="55542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Primera reunión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6541247-3D39-4886-83A3-4CC592AA1AC0}"/>
              </a:ext>
            </a:extLst>
          </p:cNvPr>
          <p:cNvSpPr txBox="1"/>
          <p:nvPr/>
        </p:nvSpPr>
        <p:spPr>
          <a:xfrm>
            <a:off x="6800045" y="4629236"/>
            <a:ext cx="4193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Planeación de producto</a:t>
            </a:r>
          </a:p>
          <a:p>
            <a:r>
              <a:rPr lang="es-CO" dirty="0">
                <a:solidFill>
                  <a:schemeClr val="bg1"/>
                </a:solidFill>
              </a:rPr>
              <a:t>Jueves 16/09/2021</a:t>
            </a:r>
          </a:p>
        </p:txBody>
      </p:sp>
    </p:spTree>
    <p:extLst>
      <p:ext uri="{BB962C8B-B14F-4D97-AF65-F5344CB8AC3E}">
        <p14:creationId xmlns:p14="http://schemas.microsoft.com/office/powerpoint/2010/main" val="27787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032B8-4880-44DA-BAFA-8057CFBF1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Épicas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E511FC6-08A1-4241-B15F-9C96E286F552}"/>
              </a:ext>
            </a:extLst>
          </p:cNvPr>
          <p:cNvSpPr txBox="1"/>
          <p:nvPr/>
        </p:nvSpPr>
        <p:spPr>
          <a:xfrm>
            <a:off x="1011868" y="1690688"/>
            <a:ext cx="107229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Historia de usuario:</a:t>
            </a:r>
          </a:p>
          <a:p>
            <a:pPr marL="342900" indent="-342900">
              <a:buFont typeface="+mj-lt"/>
              <a:buAutoNum type="arabicPeriod"/>
            </a:pPr>
            <a:endParaRPr lang="es-CO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s-CO" dirty="0">
                <a:solidFill>
                  <a:schemeClr val="bg1"/>
                </a:solidFill>
              </a:rPr>
              <a:t>Yo como usuario necesito una opción con la finalidad de controlar en nivel de gore en el juego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>
                <a:solidFill>
                  <a:schemeClr val="bg1"/>
                </a:solidFill>
              </a:rPr>
              <a:t>Yo como usuario necesito una opción con la finalidad de modificar el idioma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>
                <a:solidFill>
                  <a:schemeClr val="bg1"/>
                </a:solidFill>
              </a:rPr>
              <a:t>Yo como usuario necesito la opción para iniciar una partida nueva eh iniciar la experiencia en el juego.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>
                <a:solidFill>
                  <a:schemeClr val="bg1"/>
                </a:solidFill>
              </a:rPr>
              <a:t>Yo como usuario necesito poder controlar mi personaje con la finalidad de moverme por el juego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>
                <a:solidFill>
                  <a:schemeClr val="bg1"/>
                </a:solidFill>
              </a:rPr>
              <a:t>Yo como usuario necesito un menú con la finalidad de guardar mis partidas.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>
                <a:solidFill>
                  <a:schemeClr val="bg1"/>
                </a:solidFill>
              </a:rPr>
              <a:t>Yo como usuario necesito un tutorial con la finalidad de que se me explique como jugar.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>
                <a:solidFill>
                  <a:schemeClr val="bg1"/>
                </a:solidFill>
              </a:rPr>
              <a:t>Yo como usuario necesito la posibilidad de personalizar el nombre con la finalidad de sentirse identificado con el avatar.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>
                <a:solidFill>
                  <a:schemeClr val="bg1"/>
                </a:solidFill>
              </a:rPr>
              <a:t>Yo como usuario necesito la posibilidad de cargar un nivel con la necesitad de continuar con el juego o reiniciar la partida.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>
                <a:solidFill>
                  <a:schemeClr val="bg1"/>
                </a:solidFill>
              </a:rPr>
              <a:t>Yo como usuario necesito un nivel o escenario con la finalidad de moverme a través de el.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>
                <a:solidFill>
                  <a:schemeClr val="bg1"/>
                </a:solidFill>
              </a:rPr>
              <a:t>Yo como usuario necesito una historia con la finalidad de saber que esta pasando dentro del juego.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>
                <a:solidFill>
                  <a:schemeClr val="bg1"/>
                </a:solidFill>
              </a:rPr>
              <a:t>Yo como usuario necesito un desarrollo de enemigos con la finalidad de poder enfrentar algo dentro del juego.</a:t>
            </a:r>
          </a:p>
        </p:txBody>
      </p:sp>
    </p:spTree>
    <p:extLst>
      <p:ext uri="{BB962C8B-B14F-4D97-AF65-F5344CB8AC3E}">
        <p14:creationId xmlns:p14="http://schemas.microsoft.com/office/powerpoint/2010/main" val="407252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032B8-4880-44DA-BAFA-8057CFBF1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Épicas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E511FC6-08A1-4241-B15F-9C96E286F552}"/>
              </a:ext>
            </a:extLst>
          </p:cNvPr>
          <p:cNvSpPr txBox="1"/>
          <p:nvPr/>
        </p:nvSpPr>
        <p:spPr>
          <a:xfrm>
            <a:off x="1011868" y="1690688"/>
            <a:ext cx="107229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Historia de usuario: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>
                <a:solidFill>
                  <a:schemeClr val="bg1"/>
                </a:solidFill>
              </a:rPr>
              <a:t>Yo como usuario necesito poder interactuar con el entorno con la finalidad de obtener recursos dentro del juego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>
                <a:solidFill>
                  <a:schemeClr val="bg1"/>
                </a:solidFill>
              </a:rPr>
              <a:t>Yo como usuario necesito poder interactuar con los objetos con la finalidad de sacar provecho de los mismos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>
                <a:solidFill>
                  <a:schemeClr val="bg1"/>
                </a:solidFill>
              </a:rPr>
              <a:t>Yo como usuario necesito poder seleccionar un filtro de daltonismo con la finalidad de ver el juego de una manera personal y disfrutarlo.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>
                <a:solidFill>
                  <a:schemeClr val="bg1"/>
                </a:solidFill>
              </a:rPr>
              <a:t>Yo como usuario necesito poder </a:t>
            </a:r>
          </a:p>
        </p:txBody>
      </p:sp>
    </p:spTree>
    <p:extLst>
      <p:ext uri="{BB962C8B-B14F-4D97-AF65-F5344CB8AC3E}">
        <p14:creationId xmlns:p14="http://schemas.microsoft.com/office/powerpoint/2010/main" val="435438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315C7A-7FD8-4C63-8FA4-0C4100A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Conclusión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9AECA9-35C9-4A40-8197-C2292802A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Se van a revisar mas épicas.</a:t>
            </a:r>
          </a:p>
          <a:p>
            <a:r>
              <a:rPr lang="es-CO" dirty="0"/>
              <a:t>Se necesita sacar una visión </a:t>
            </a:r>
            <a:r>
              <a:rPr lang="es-CO"/>
              <a:t>del producto.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7763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6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26AD51D-D59E-4689-A5DF-6A9857053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5578CCE-1E06-4634-B7D3-B75915B79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58694FA-DDF2-4463-8E27-E40C7B705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66F117C-BB6F-4A4D-B9E6-7352647BF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FDD06D7-A858-4BE9-B269-786451727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B9716CE-4E07-44BE-9271-E478BBE78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4E8B64A-EF2F-47BF-AF60-22693FBD5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9EBB16F-B1A9-45AE-9C7A-503A402F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F44818A-E73A-4763-8B27-B5244AD16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43A7F77-4F07-4CD4-B62F-B3AF76ADF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C64748D-7F97-429F-8A7B-8D7EEB1E2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BB97A24-973F-442A-99BA-8AC5FB1D1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9732AE5-4438-4E42-834A-653713C0B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3E2B6CE-9310-4CD9-B1C7-2DBFB5613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959B4D1-86FF-4165-945E-3265E3F00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8B56538-E579-4678-B2C4-190218F65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C898F5F-7AAE-453A-82FE-F4247F2F4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7D95DBF-0AAC-4741-91B1-649F6FE7D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B3F59BE-64EE-4780-9361-E231148A4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BE6D2F5-CA3E-4BC3-B8FE-49E3FAC00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EF74E0F-547D-4E30-B042-E040A1639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948BBB3-C56E-4DCA-B93A-71D475476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6449CBA-E814-4F9C-9FC8-0B2E05BFB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5F9BC37-BDF5-45BE-B728-B10A9565A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14572B9-7D58-48F6-A290-9EF097595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2C4CAC2-0AC5-408F-92EA-7FB0F63A5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504E629-A4AD-411E-B4C0-B205748A1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9BA5C51-7F10-4E99-BF13-383E0B5DE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7F8EAE2-B22F-48D7-875C-C68B07B5C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7E1B9FF-384B-455E-88A2-93A4CC791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9A8FF40-B2F4-4522-9598-E0F0279151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7A6DA27B-24A2-4FAF-9CB9-A814BF835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D48258A-6826-4A24-97F8-B65FE4D99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43F6B7F-6CF7-4212-8A4C-0AF81FCC7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CD379A7-2614-4A67-8607-5A9FF0118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972002F-2AF6-4170-83C8-3AC461AEA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F1082F6-3D56-4AD7-A271-A7CDEE46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CCEA333-BCA4-414F-8235-43D426595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87971C1-BBD6-4201-A93D-DF09B2B4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28F0E17-F524-4028-ABA2-99D293B7F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9CA3BF8-B976-46BC-9FD8-0BBFED3A5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30B60B9-F7F0-4B6E-848E-94EB0E9D1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F33B57A-CBB1-4201-BB5A-75E5AB6F8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16721E5-E31C-4F26-9D10-29EDA029E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DADFEDD-1B94-4EA7-B826-5E342BD4B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F0AE683-15D4-4904-BB82-96ADABE67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EF4A50C-5A07-4204-8915-10F2B32D6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E84E616-3881-4F89-8F3A-EC4C9F3EB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ACE3E7B-5CF6-4605-8EA9-F03A222AA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77AE8FF-E1E0-49F8-972B-3BCAD57D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8F76A8B-AC15-4215-884C-57C94FE7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9813CA-E925-41BB-A818-AEEBD58D7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ED9DD07-B629-4508-99B3-666544E5D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859C10A-6DEF-4B98-9208-9681745D09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8F930A6-B089-462C-8699-E7DEC651D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9FCA652-5425-4350-80D2-DF3A72932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14C2703-817B-4E61-B0C1-B8A18B7B7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9756F19-602C-437D-89D3-AA582DE6E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AD912F9B-FBEE-468E-9E40-4A911738B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3008689-B0A9-46C9-888F-042737287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AA2E07E-83FC-4A07-A945-64C914BB2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BC3CD54-7A49-4290-9D69-AC69160EE7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6C00EC8-C23B-42C0-B72B-A96C15788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1" descr="Ilustración de fibra óptica">
            <a:extLst>
              <a:ext uri="{FF2B5EF4-FFF2-40B4-BE49-F238E27FC236}">
                <a16:creationId xmlns:a16="http://schemas.microsoft.com/office/drawing/2014/main" id="{A79CA872-E5FB-468C-9C59-C66D249E69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71"/>
          <a:stretch/>
        </p:blipFill>
        <p:spPr>
          <a:xfrm>
            <a:off x="26435" y="-2"/>
            <a:ext cx="1216875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D877A8A2-0D2B-4EEC-A6EB-A335563CDB63}"/>
              </a:ext>
            </a:extLst>
          </p:cNvPr>
          <p:cNvSpPr/>
          <p:nvPr/>
        </p:nvSpPr>
        <p:spPr>
          <a:xfrm>
            <a:off x="3562011" y="3438668"/>
            <a:ext cx="77484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Primera reunión Sprint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6541247-3D39-4886-83A3-4CC592AA1AC0}"/>
              </a:ext>
            </a:extLst>
          </p:cNvPr>
          <p:cNvSpPr txBox="1"/>
          <p:nvPr/>
        </p:nvSpPr>
        <p:spPr>
          <a:xfrm>
            <a:off x="6800045" y="4629236"/>
            <a:ext cx="419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Jueves 16/09/2021</a:t>
            </a:r>
          </a:p>
        </p:txBody>
      </p:sp>
    </p:spTree>
    <p:extLst>
      <p:ext uri="{BB962C8B-B14F-4D97-AF65-F5344CB8AC3E}">
        <p14:creationId xmlns:p14="http://schemas.microsoft.com/office/powerpoint/2010/main" val="3397153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420EF-3DD2-4E03-B49A-98470F9B5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Principales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37ADDF-43D7-4000-8961-0A4770F38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/>
              <a:t>10.</a:t>
            </a:r>
            <a:r>
              <a:rPr lang="es-CO" dirty="0">
                <a:solidFill>
                  <a:schemeClr val="bg1"/>
                </a:solidFill>
              </a:rPr>
              <a:t> Yo como usuario necesito una historia con la finalidad de saber que esta pasando dentro del juego.</a:t>
            </a:r>
          </a:p>
          <a:p>
            <a:r>
              <a:rPr lang="es-CO" sz="1700" dirty="0"/>
              <a:t>Yo como usuario, necesito una cinemática que me muestre una parte de la historia.</a:t>
            </a:r>
          </a:p>
          <a:p>
            <a:r>
              <a:rPr lang="es-CO" dirty="0"/>
              <a:t>4.</a:t>
            </a:r>
            <a:r>
              <a:rPr lang="es-CO" dirty="0">
                <a:solidFill>
                  <a:schemeClr val="bg1"/>
                </a:solidFill>
              </a:rPr>
              <a:t> Yo como usuario necesito poder controlar mi personaje con la finalidad de moverme por el juego.</a:t>
            </a:r>
          </a:p>
          <a:p>
            <a:pPr marL="108000">
              <a:lnSpc>
                <a:spcPct val="100000"/>
              </a:lnSpc>
            </a:pPr>
            <a:r>
              <a:rPr lang="es-CO" sz="1800" dirty="0">
                <a:solidFill>
                  <a:schemeClr val="bg1"/>
                </a:solidFill>
              </a:rPr>
              <a:t>Yo como usuario, necesito mover el personaje arriba.</a:t>
            </a:r>
          </a:p>
          <a:p>
            <a:pPr marL="108000">
              <a:lnSpc>
                <a:spcPct val="100000"/>
              </a:lnSpc>
            </a:pPr>
            <a:r>
              <a:rPr lang="es-CO" sz="1800" dirty="0">
                <a:solidFill>
                  <a:schemeClr val="bg1"/>
                </a:solidFill>
              </a:rPr>
              <a:t>Yo como usuario, necesito mover el personaje abajo.</a:t>
            </a:r>
          </a:p>
          <a:p>
            <a:pPr marL="108000">
              <a:lnSpc>
                <a:spcPct val="100000"/>
              </a:lnSpc>
            </a:pPr>
            <a:r>
              <a:rPr lang="es-CO" sz="1800" dirty="0">
                <a:solidFill>
                  <a:schemeClr val="bg1"/>
                </a:solidFill>
              </a:rPr>
              <a:t>Yo como usuario, necesito mover el personaje izquierda.</a:t>
            </a:r>
          </a:p>
          <a:p>
            <a:pPr marL="108000">
              <a:lnSpc>
                <a:spcPct val="100000"/>
              </a:lnSpc>
            </a:pPr>
            <a:r>
              <a:rPr lang="es-CO" sz="1800" dirty="0">
                <a:solidFill>
                  <a:schemeClr val="bg1"/>
                </a:solidFill>
              </a:rPr>
              <a:t>Yo como usuario, necesito mover el personaje derecha.</a:t>
            </a:r>
          </a:p>
          <a:p>
            <a:r>
              <a:rPr lang="es-CO" sz="1800" dirty="0">
                <a:solidFill>
                  <a:schemeClr val="bg1"/>
                </a:solidFill>
              </a:rPr>
              <a:t>Yo como usuario, necesito poder ver mi personaje animado.</a:t>
            </a:r>
          </a:p>
          <a:p>
            <a:endParaRPr lang="es-CO" sz="1800" dirty="0">
              <a:solidFill>
                <a:schemeClr val="bg1"/>
              </a:solidFill>
            </a:endParaRPr>
          </a:p>
          <a:p>
            <a:endParaRPr lang="es-CO" sz="1800" dirty="0">
              <a:solidFill>
                <a:schemeClr val="bg1"/>
              </a:solidFill>
            </a:endParaRPr>
          </a:p>
          <a:p>
            <a:endParaRPr lang="es-CO" sz="1800" dirty="0">
              <a:solidFill>
                <a:schemeClr val="bg1"/>
              </a:solidFill>
            </a:endParaRPr>
          </a:p>
          <a:p>
            <a:endParaRPr lang="es-CO" sz="1800" dirty="0">
              <a:solidFill>
                <a:schemeClr val="bg1"/>
              </a:solidFill>
            </a:endParaRPr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73208743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RegularSeedLeftStep">
      <a:dk1>
        <a:srgbClr val="000000"/>
      </a:dk1>
      <a:lt1>
        <a:srgbClr val="FFFFFF"/>
      </a:lt1>
      <a:dk2>
        <a:srgbClr val="261A2E"/>
      </a:dk2>
      <a:lt2>
        <a:srgbClr val="F0F1F3"/>
      </a:lt2>
      <a:accent1>
        <a:srgbClr val="B79F48"/>
      </a:accent1>
      <a:accent2>
        <a:srgbClr val="B1663B"/>
      </a:accent2>
      <a:accent3>
        <a:srgbClr val="C34D53"/>
      </a:accent3>
      <a:accent4>
        <a:srgbClr val="B13B73"/>
      </a:accent4>
      <a:accent5>
        <a:srgbClr val="C34DB6"/>
      </a:accent5>
      <a:accent6>
        <a:srgbClr val="8D3BB1"/>
      </a:accent6>
      <a:hlink>
        <a:srgbClr val="4A64C2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405</Words>
  <Application>Microsoft Office PowerPoint</Application>
  <PresentationFormat>Panorámica</PresentationFormat>
  <Paragraphs>41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Posterama</vt:lpstr>
      <vt:lpstr>SineVTI</vt:lpstr>
      <vt:lpstr>Presentación de PowerPoint</vt:lpstr>
      <vt:lpstr>Épicas</vt:lpstr>
      <vt:lpstr>Épicas</vt:lpstr>
      <vt:lpstr>Conclusión </vt:lpstr>
      <vt:lpstr>Presentación de PowerPoint</vt:lpstr>
      <vt:lpstr>Principales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JOHAN SANTIAGO BERNAL VELASQUEZ</dc:creator>
  <cp:lastModifiedBy>JOHAN SANTIAGO BERNAL VELASQUEZ</cp:lastModifiedBy>
  <cp:revision>1</cp:revision>
  <dcterms:created xsi:type="dcterms:W3CDTF">2021-09-16T22:04:09Z</dcterms:created>
  <dcterms:modified xsi:type="dcterms:W3CDTF">2021-09-16T22:59:38Z</dcterms:modified>
</cp:coreProperties>
</file>