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Barczak" userId="86fa742248e137ce" providerId="LiveId" clId="{7263042C-F9CC-424E-B392-47C0EB0F612A}"/>
    <pc:docChg chg="undo custSel modSld">
      <pc:chgData name="Patryk Barczak" userId="86fa742248e137ce" providerId="LiveId" clId="{7263042C-F9CC-424E-B392-47C0EB0F612A}" dt="2023-05-15T11:34:46.065" v="86" actId="9405"/>
      <pc:docMkLst>
        <pc:docMk/>
      </pc:docMkLst>
      <pc:sldChg chg="addSp delSp modSp mod">
        <pc:chgData name="Patryk Barczak" userId="86fa742248e137ce" providerId="LiveId" clId="{7263042C-F9CC-424E-B392-47C0EB0F612A}" dt="2023-05-15T11:34:46.065" v="86" actId="9405"/>
        <pc:sldMkLst>
          <pc:docMk/>
          <pc:sldMk cId="3907626728" sldId="272"/>
        </pc:sldMkLst>
        <pc:spChg chg="mod">
          <ac:chgData name="Patryk Barczak" userId="86fa742248e137ce" providerId="LiveId" clId="{7263042C-F9CC-424E-B392-47C0EB0F612A}" dt="2023-05-15T11:33:20.733" v="0" actId="20578"/>
          <ac:spMkLst>
            <pc:docMk/>
            <pc:sldMk cId="3907626728" sldId="272"/>
            <ac:spMk id="3" creationId="{D9F2456B-D097-A1E3-D0E8-ECC14DB0A931}"/>
          </ac:spMkLst>
        </pc:spChg>
        <pc:grpChg chg="del mod">
          <ac:chgData name="Patryk Barczak" userId="86fa742248e137ce" providerId="LiveId" clId="{7263042C-F9CC-424E-B392-47C0EB0F612A}" dt="2023-05-15T11:33:48.491" v="16"/>
          <ac:grpSpMkLst>
            <pc:docMk/>
            <pc:sldMk cId="3907626728" sldId="272"/>
            <ac:grpSpMk id="7" creationId="{474039A6-F854-052C-2A7F-E4DC2223B4D4}"/>
          </ac:grpSpMkLst>
        </pc:grpChg>
        <pc:grpChg chg="add del mod">
          <ac:chgData name="Patryk Barczak" userId="86fa742248e137ce" providerId="LiveId" clId="{7263042C-F9CC-424E-B392-47C0EB0F612A}" dt="2023-05-15T11:34:44.224" v="69"/>
          <ac:grpSpMkLst>
            <pc:docMk/>
            <pc:sldMk cId="3907626728" sldId="272"/>
            <ac:grpSpMk id="15" creationId="{89CE3C52-48B7-1B8B-7540-F209951894B0}"/>
          </ac:grpSpMkLst>
        </pc:grpChg>
        <pc:grpChg chg="add del mod">
          <ac:chgData name="Patryk Barczak" userId="86fa742248e137ce" providerId="LiveId" clId="{7263042C-F9CC-424E-B392-47C0EB0F612A}" dt="2023-05-15T11:34:44.224" v="69"/>
          <ac:grpSpMkLst>
            <pc:docMk/>
            <pc:sldMk cId="3907626728" sldId="272"/>
            <ac:grpSpMk id="16" creationId="{3B88D67B-A069-8DFD-9252-2610BDEAE5B6}"/>
          </ac:grpSpMkLst>
        </pc:grpChg>
        <pc:grpChg chg="del mod">
          <ac:chgData name="Patryk Barczak" userId="86fa742248e137ce" providerId="LiveId" clId="{7263042C-F9CC-424E-B392-47C0EB0F612A}" dt="2023-05-15T11:33:55.948" v="22"/>
          <ac:grpSpMkLst>
            <pc:docMk/>
            <pc:sldMk cId="3907626728" sldId="272"/>
            <ac:grpSpMk id="20" creationId="{132BC94A-399B-0D82-4CFB-70311BA68C91}"/>
          </ac:grpSpMkLst>
        </pc:grpChg>
        <pc:grpChg chg="add del mod">
          <ac:chgData name="Patryk Barczak" userId="86fa742248e137ce" providerId="LiveId" clId="{7263042C-F9CC-424E-B392-47C0EB0F612A}" dt="2023-05-15T11:34:44.224" v="69"/>
          <ac:grpSpMkLst>
            <pc:docMk/>
            <pc:sldMk cId="3907626728" sldId="272"/>
            <ac:grpSpMk id="22" creationId="{9325E68F-8E98-55D8-6850-CD93531798C8}"/>
          </ac:grpSpMkLst>
        </pc:grpChg>
        <pc:grpChg chg="del mod">
          <ac:chgData name="Patryk Barczak" userId="86fa742248e137ce" providerId="LiveId" clId="{7263042C-F9CC-424E-B392-47C0EB0F612A}" dt="2023-05-15T11:33:59.675" v="29"/>
          <ac:grpSpMkLst>
            <pc:docMk/>
            <pc:sldMk cId="3907626728" sldId="272"/>
            <ac:grpSpMk id="27" creationId="{D9A3F192-FB61-EF0B-F8B4-5541A3030E2A}"/>
          </ac:grpSpMkLst>
        </pc:grpChg>
        <pc:grpChg chg="add del mod">
          <ac:chgData name="Patryk Barczak" userId="86fa742248e137ce" providerId="LiveId" clId="{7263042C-F9CC-424E-B392-47C0EB0F612A}" dt="2023-05-15T11:34:44.224" v="69"/>
          <ac:grpSpMkLst>
            <pc:docMk/>
            <pc:sldMk cId="3907626728" sldId="272"/>
            <ac:grpSpMk id="29" creationId="{B38AB25C-B833-4427-B56E-F0977F5B61B5}"/>
          </ac:grpSpMkLst>
        </pc:grpChg>
        <pc:grpChg chg="add del mod">
          <ac:chgData name="Patryk Barczak" userId="86fa742248e137ce" providerId="LiveId" clId="{7263042C-F9CC-424E-B392-47C0EB0F612A}" dt="2023-05-15T11:34:45.871" v="85"/>
          <ac:grpSpMkLst>
            <pc:docMk/>
            <pc:sldMk cId="3907626728" sldId="272"/>
            <ac:grpSpMk id="36" creationId="{288FD580-9EDB-8F53-E82E-94C9782BC6F7}"/>
          </ac:grpSpMkLst>
        </pc:grpChg>
        <pc:grpChg chg="add del mod">
          <ac:chgData name="Patryk Barczak" userId="86fa742248e137ce" providerId="LiveId" clId="{7263042C-F9CC-424E-B392-47C0EB0F612A}" dt="2023-05-15T11:34:44.316" v="74"/>
          <ac:grpSpMkLst>
            <pc:docMk/>
            <pc:sldMk cId="3907626728" sldId="272"/>
            <ac:grpSpMk id="47" creationId="{92BD18E7-D117-18E9-6B2B-90A9E4C27E6F}"/>
          </ac:grpSpMkLst>
        </pc:grpChg>
        <pc:grpChg chg="add del mod">
          <ac:chgData name="Patryk Barczak" userId="86fa742248e137ce" providerId="LiveId" clId="{7263042C-F9CC-424E-B392-47C0EB0F612A}" dt="2023-05-15T11:34:44.255" v="71"/>
          <ac:grpSpMkLst>
            <pc:docMk/>
            <pc:sldMk cId="3907626728" sldId="272"/>
            <ac:grpSpMk id="50" creationId="{D4F88F8E-7EB5-6AFB-3127-21D87DD86CDF}"/>
          </ac:grpSpMkLst>
        </pc:grpChg>
        <pc:grpChg chg="mod">
          <ac:chgData name="Patryk Barczak" userId="86fa742248e137ce" providerId="LiveId" clId="{7263042C-F9CC-424E-B392-47C0EB0F612A}" dt="2023-05-15T11:34:44.224" v="69"/>
          <ac:grpSpMkLst>
            <pc:docMk/>
            <pc:sldMk cId="3907626728" sldId="272"/>
            <ac:grpSpMk id="52" creationId="{4A968772-F711-F3A0-21ED-1E4CCABE071E}"/>
          </ac:grpSpMkLst>
        </pc:grpChg>
        <pc:grpChg chg="mod">
          <ac:chgData name="Patryk Barczak" userId="86fa742248e137ce" providerId="LiveId" clId="{7263042C-F9CC-424E-B392-47C0EB0F612A}" dt="2023-05-15T11:34:43.393" v="63"/>
          <ac:grpSpMkLst>
            <pc:docMk/>
            <pc:sldMk cId="3907626728" sldId="272"/>
            <ac:grpSpMk id="58" creationId="{2A078058-E0BB-ABCD-5932-777D61F99BAE}"/>
          </ac:grpSpMkLst>
        </pc:grpChg>
        <pc:inkChg chg="add">
          <ac:chgData name="Patryk Barczak" userId="86fa742248e137ce" providerId="LiveId" clId="{7263042C-F9CC-424E-B392-47C0EB0F612A}" dt="2023-05-15T11:33:40.725" v="5" actId="9405"/>
          <ac:inkMkLst>
            <pc:docMk/>
            <pc:sldMk cId="3907626728" sldId="272"/>
            <ac:inkMk id="4" creationId="{2D1DDD3C-2DA8-B187-FB99-B2AE29E1DDBB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5" creationId="{79A2C079-61D2-C8C5-369B-4292850CA177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6" creationId="{B7B1DE59-84DE-3852-8171-6EB65E62BFAE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8" creationId="{6C5E55FA-79ED-D9A3-904C-060EB9EB9F6F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9" creationId="{1020FB35-CFB7-3C4F-B9AB-3B8B8C38C0FF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10" creationId="{2AB42302-34C0-AE41-E1CB-C4042B154E1D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11" creationId="{5F6F2289-5E6E-53BA-1DA7-EE5B8B806586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12" creationId="{7F26C17E-E465-71A7-B211-DEEE9C640C37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13" creationId="{BA77097A-865B-ACCA-467F-8060C51F074B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14" creationId="{A0AD21AB-6542-F060-0B2E-7C1FC474784B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17" creationId="{A58ACEF3-7073-4C17-40A3-1C32F051D2E8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18" creationId="{0B0D24E2-D087-42FE-7E69-7AF19453B682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19" creationId="{BB4A5672-080E-A6CA-3F12-C30387E994E6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21" creationId="{422A9CF6-5816-E0AF-E6E1-F1716AE2AFB1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23" creationId="{3F0F6E79-0D79-0703-8ECE-516FA82009B5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24" creationId="{775086FC-B77C-8C67-660E-2A03BD3237E6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25" creationId="{0AE44134-2518-ABD5-B0DD-C87A024B4863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26" creationId="{EDCEFC8C-BEBD-F084-689F-000E14880849}"/>
          </ac:inkMkLst>
        </pc:inkChg>
        <pc:inkChg chg="add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28" creationId="{38369277-EB14-3E95-F394-72F3E54471D4}"/>
          </ac:inkMkLst>
        </pc:inkChg>
        <pc:inkChg chg="add del">
          <ac:chgData name="Patryk Barczak" userId="86fa742248e137ce" providerId="LiveId" clId="{7263042C-F9CC-424E-B392-47C0EB0F612A}" dt="2023-05-15T11:34:08.871" v="31" actId="9405"/>
          <ac:inkMkLst>
            <pc:docMk/>
            <pc:sldMk cId="3907626728" sldId="272"/>
            <ac:inkMk id="30" creationId="{39F08FD9-77D9-5C2B-A72F-37F1A59EFB4D}"/>
          </ac:inkMkLst>
        </pc:inkChg>
        <pc:inkChg chg="add del">
          <ac:chgData name="Patryk Barczak" userId="86fa742248e137ce" providerId="LiveId" clId="{7263042C-F9CC-424E-B392-47C0EB0F612A}" dt="2023-05-15T11:34:10.815" v="33" actId="9405"/>
          <ac:inkMkLst>
            <pc:docMk/>
            <pc:sldMk cId="3907626728" sldId="272"/>
            <ac:inkMk id="31" creationId="{25118EC9-E301-A31E-AEE4-B31EEAECD2F1}"/>
          </ac:inkMkLst>
        </pc:inkChg>
        <pc:inkChg chg="add del">
          <ac:chgData name="Patryk Barczak" userId="86fa742248e137ce" providerId="LiveId" clId="{7263042C-F9CC-424E-B392-47C0EB0F612A}" dt="2023-05-15T11:34:12.798" v="35" actId="9405"/>
          <ac:inkMkLst>
            <pc:docMk/>
            <pc:sldMk cId="3907626728" sldId="272"/>
            <ac:inkMk id="32" creationId="{5E37B1DF-57C6-C2F6-4438-00888E9C0F5D}"/>
          </ac:inkMkLst>
        </pc:inkChg>
        <pc:inkChg chg="add mod">
          <ac:chgData name="Patryk Barczak" userId="86fa742248e137ce" providerId="LiveId" clId="{7263042C-F9CC-424E-B392-47C0EB0F612A}" dt="2023-05-15T11:34:45.871" v="85"/>
          <ac:inkMkLst>
            <pc:docMk/>
            <pc:sldMk cId="3907626728" sldId="272"/>
            <ac:inkMk id="33" creationId="{3DA64CE7-D014-D07A-B898-9469448B3311}"/>
          </ac:inkMkLst>
        </pc:inkChg>
        <pc:inkChg chg="add del mod">
          <ac:chgData name="Patryk Barczak" userId="86fa742248e137ce" providerId="LiveId" clId="{7263042C-F9CC-424E-B392-47C0EB0F612A}" dt="2023-05-15T11:34:46.065" v="86" actId="9405"/>
          <ac:inkMkLst>
            <pc:docMk/>
            <pc:sldMk cId="3907626728" sldId="272"/>
            <ac:inkMk id="34" creationId="{61BE5FB6-CBCA-43CD-0A4C-3EE7E5D4554D}"/>
          </ac:inkMkLst>
        </pc:inkChg>
        <pc:inkChg chg="add del mod">
          <ac:chgData name="Patryk Barczak" userId="86fa742248e137ce" providerId="LiveId" clId="{7263042C-F9CC-424E-B392-47C0EB0F612A}" dt="2023-05-15T11:34:45.871" v="85"/>
          <ac:inkMkLst>
            <pc:docMk/>
            <pc:sldMk cId="3907626728" sldId="272"/>
            <ac:inkMk id="35" creationId="{85F83A8B-4355-965E-848D-DAA861172574}"/>
          </ac:inkMkLst>
        </pc:inkChg>
        <pc:inkChg chg="add del mod">
          <ac:chgData name="Patryk Barczak" userId="86fa742248e137ce" providerId="LiveId" clId="{7263042C-F9CC-424E-B392-47C0EB0F612A}" dt="2023-05-15T11:34:45.674" v="83" actId="9405"/>
          <ac:inkMkLst>
            <pc:docMk/>
            <pc:sldMk cId="3907626728" sldId="272"/>
            <ac:inkMk id="37" creationId="{ADC100D3-714A-EAAC-2284-991A8B1AD8B4}"/>
          </ac:inkMkLst>
        </pc:inkChg>
        <pc:inkChg chg="add del mod">
          <ac:chgData name="Patryk Barczak" userId="86fa742248e137ce" providerId="LiveId" clId="{7263042C-F9CC-424E-B392-47C0EB0F612A}" dt="2023-05-15T11:34:45.332" v="82" actId="9405"/>
          <ac:inkMkLst>
            <pc:docMk/>
            <pc:sldMk cId="3907626728" sldId="272"/>
            <ac:inkMk id="38" creationId="{562ABA02-2BA6-9169-BCAE-0B0601DE2186}"/>
          </ac:inkMkLst>
        </pc:inkChg>
        <pc:inkChg chg="add del mod">
          <ac:chgData name="Patryk Barczak" userId="86fa742248e137ce" providerId="LiveId" clId="{7263042C-F9CC-424E-B392-47C0EB0F612A}" dt="2023-05-15T11:34:45.301" v="81" actId="9405"/>
          <ac:inkMkLst>
            <pc:docMk/>
            <pc:sldMk cId="3907626728" sldId="272"/>
            <ac:inkMk id="39" creationId="{1BF64171-4F32-8085-AA4D-A09C46E68B32}"/>
          </ac:inkMkLst>
        </pc:inkChg>
        <pc:inkChg chg="add del mod">
          <ac:chgData name="Patryk Barczak" userId="86fa742248e137ce" providerId="LiveId" clId="{7263042C-F9CC-424E-B392-47C0EB0F612A}" dt="2023-05-15T11:34:45.253" v="80" actId="9405"/>
          <ac:inkMkLst>
            <pc:docMk/>
            <pc:sldMk cId="3907626728" sldId="272"/>
            <ac:inkMk id="40" creationId="{03F7F04A-C211-8145-4C10-604C9CC24EDF}"/>
          </ac:inkMkLst>
        </pc:inkChg>
        <pc:inkChg chg="add del mod">
          <ac:chgData name="Patryk Barczak" userId="86fa742248e137ce" providerId="LiveId" clId="{7263042C-F9CC-424E-B392-47C0EB0F612A}" dt="2023-05-15T11:34:45.222" v="79" actId="9405"/>
          <ac:inkMkLst>
            <pc:docMk/>
            <pc:sldMk cId="3907626728" sldId="272"/>
            <ac:inkMk id="41" creationId="{73D3BE2C-EEE3-8242-7C09-9A5C3C70A234}"/>
          </ac:inkMkLst>
        </pc:inkChg>
        <pc:inkChg chg="add del mod">
          <ac:chgData name="Patryk Barczak" userId="86fa742248e137ce" providerId="LiveId" clId="{7263042C-F9CC-424E-B392-47C0EB0F612A}" dt="2023-05-15T11:34:45.190" v="78" actId="9405"/>
          <ac:inkMkLst>
            <pc:docMk/>
            <pc:sldMk cId="3907626728" sldId="272"/>
            <ac:inkMk id="42" creationId="{D023EE24-3682-6282-07A6-D6484A0F124B}"/>
          </ac:inkMkLst>
        </pc:inkChg>
        <pc:inkChg chg="add del mod">
          <ac:chgData name="Patryk Barczak" userId="86fa742248e137ce" providerId="LiveId" clId="{7263042C-F9CC-424E-B392-47C0EB0F612A}" dt="2023-05-15T11:34:44.692" v="77" actId="9405"/>
          <ac:inkMkLst>
            <pc:docMk/>
            <pc:sldMk cId="3907626728" sldId="272"/>
            <ac:inkMk id="43" creationId="{E3CAA334-6710-D7F7-BC18-BC25D78C17BD}"/>
          </ac:inkMkLst>
        </pc:inkChg>
        <pc:inkChg chg="add del mod">
          <ac:chgData name="Patryk Barczak" userId="86fa742248e137ce" providerId="LiveId" clId="{7263042C-F9CC-424E-B392-47C0EB0F612A}" dt="2023-05-15T11:34:44.378" v="76" actId="9405"/>
          <ac:inkMkLst>
            <pc:docMk/>
            <pc:sldMk cId="3907626728" sldId="272"/>
            <ac:inkMk id="44" creationId="{D3EC91E3-87B6-A403-1C2D-E89EE30D6232}"/>
          </ac:inkMkLst>
        </pc:inkChg>
        <pc:inkChg chg="add del mod">
          <ac:chgData name="Patryk Barczak" userId="86fa742248e137ce" providerId="LiveId" clId="{7263042C-F9CC-424E-B392-47C0EB0F612A}" dt="2023-05-15T11:34:44.349" v="75" actId="9405"/>
          <ac:inkMkLst>
            <pc:docMk/>
            <pc:sldMk cId="3907626728" sldId="272"/>
            <ac:inkMk id="45" creationId="{56BF2B4D-3A1B-ED58-53B6-86CF074DE5CD}"/>
          </ac:inkMkLst>
        </pc:inkChg>
        <pc:inkChg chg="add del mod">
          <ac:chgData name="Patryk Barczak" userId="86fa742248e137ce" providerId="LiveId" clId="{7263042C-F9CC-424E-B392-47C0EB0F612A}" dt="2023-05-15T11:34:44.316" v="74"/>
          <ac:inkMkLst>
            <pc:docMk/>
            <pc:sldMk cId="3907626728" sldId="272"/>
            <ac:inkMk id="46" creationId="{F89B506D-239A-326F-A0AE-5D8A1101899C}"/>
          </ac:inkMkLst>
        </pc:inkChg>
        <pc:inkChg chg="add del mod">
          <ac:chgData name="Patryk Barczak" userId="86fa742248e137ce" providerId="LiveId" clId="{7263042C-F9CC-424E-B392-47C0EB0F612A}" dt="2023-05-15T11:34:44.285" v="72" actId="9405"/>
          <ac:inkMkLst>
            <pc:docMk/>
            <pc:sldMk cId="3907626728" sldId="272"/>
            <ac:inkMk id="48" creationId="{92E1A93C-83C8-32C2-3131-1CB8E5212C68}"/>
          </ac:inkMkLst>
        </pc:inkChg>
        <pc:inkChg chg="add del mod">
          <ac:chgData name="Patryk Barczak" userId="86fa742248e137ce" providerId="LiveId" clId="{7263042C-F9CC-424E-B392-47C0EB0F612A}" dt="2023-05-15T11:34:44.255" v="71"/>
          <ac:inkMkLst>
            <pc:docMk/>
            <pc:sldMk cId="3907626728" sldId="272"/>
            <ac:inkMk id="49" creationId="{E69E5268-586E-D241-C364-EF38ACAA20CD}"/>
          </ac:inkMkLst>
        </pc:inkChg>
        <pc:inkChg chg="add del mod">
          <ac:chgData name="Patryk Barczak" userId="86fa742248e137ce" providerId="LiveId" clId="{7263042C-F9CC-424E-B392-47C0EB0F612A}" dt="2023-05-15T11:34:44.224" v="69"/>
          <ac:inkMkLst>
            <pc:docMk/>
            <pc:sldMk cId="3907626728" sldId="272"/>
            <ac:inkMk id="51" creationId="{7259148E-1599-70AA-9BF6-1AFFF38B42C5}"/>
          </ac:inkMkLst>
        </pc:inkChg>
        <pc:inkChg chg="add del mod">
          <ac:chgData name="Patryk Barczak" userId="86fa742248e137ce" providerId="LiveId" clId="{7263042C-F9CC-424E-B392-47C0EB0F612A}" dt="2023-05-15T11:34:44.193" v="67" actId="9405"/>
          <ac:inkMkLst>
            <pc:docMk/>
            <pc:sldMk cId="3907626728" sldId="272"/>
            <ac:inkMk id="53" creationId="{EBA66041-D509-FC64-4A7E-D23796ED5634}"/>
          </ac:inkMkLst>
        </pc:inkChg>
        <pc:inkChg chg="add del mod">
          <ac:chgData name="Patryk Barczak" userId="86fa742248e137ce" providerId="LiveId" clId="{7263042C-F9CC-424E-B392-47C0EB0F612A}" dt="2023-05-15T11:34:44.146" v="66" actId="9405"/>
          <ac:inkMkLst>
            <pc:docMk/>
            <pc:sldMk cId="3907626728" sldId="272"/>
            <ac:inkMk id="54" creationId="{D2DB3754-25C2-8DAA-763D-AC6A2AE18BA0}"/>
          </ac:inkMkLst>
        </pc:inkChg>
        <pc:inkChg chg="add del mod">
          <ac:chgData name="Patryk Barczak" userId="86fa742248e137ce" providerId="LiveId" clId="{7263042C-F9CC-424E-B392-47C0EB0F612A}" dt="2023-05-15T11:34:44.116" v="65" actId="9405"/>
          <ac:inkMkLst>
            <pc:docMk/>
            <pc:sldMk cId="3907626728" sldId="272"/>
            <ac:inkMk id="55" creationId="{ED1F7B19-727C-5FC4-86BC-1F794C9E8420}"/>
          </ac:inkMkLst>
        </pc:inkChg>
        <pc:inkChg chg="add del mod">
          <ac:chgData name="Patryk Barczak" userId="86fa742248e137ce" providerId="LiveId" clId="{7263042C-F9CC-424E-B392-47C0EB0F612A}" dt="2023-05-15T11:34:43.618" v="64" actId="9405"/>
          <ac:inkMkLst>
            <pc:docMk/>
            <pc:sldMk cId="3907626728" sldId="272"/>
            <ac:inkMk id="56" creationId="{EE53EA3B-F7A5-F97B-AD7D-1AD02F6D2C9D}"/>
          </ac:inkMkLst>
        </pc:inkChg>
        <pc:inkChg chg="add del mod">
          <ac:chgData name="Patryk Barczak" userId="86fa742248e137ce" providerId="LiveId" clId="{7263042C-F9CC-424E-B392-47C0EB0F612A}" dt="2023-05-15T11:34:43.393" v="63"/>
          <ac:inkMkLst>
            <pc:docMk/>
            <pc:sldMk cId="3907626728" sldId="272"/>
            <ac:inkMk id="57" creationId="{73A7E26D-8EE3-9361-DFFE-5391ECB667F1}"/>
          </ac:inkMkLst>
        </pc:inkChg>
      </pc:sldChg>
      <pc:sldChg chg="modSp mod">
        <pc:chgData name="Patryk Barczak" userId="86fa742248e137ce" providerId="LiveId" clId="{7263042C-F9CC-424E-B392-47C0EB0F612A}" dt="2023-05-15T11:33:22.145" v="4" actId="27636"/>
        <pc:sldMkLst>
          <pc:docMk/>
          <pc:sldMk cId="1108411131" sldId="275"/>
        </pc:sldMkLst>
        <pc:spChg chg="mod">
          <ac:chgData name="Patryk Barczak" userId="86fa742248e137ce" providerId="LiveId" clId="{7263042C-F9CC-424E-B392-47C0EB0F612A}" dt="2023-05-15T11:33:22.145" v="4" actId="27636"/>
          <ac:spMkLst>
            <pc:docMk/>
            <pc:sldMk cId="1108411131" sldId="275"/>
            <ac:spMk id="3" creationId="{122ED531-0A6E-942E-D689-8A78F97C1A8E}"/>
          </ac:spMkLst>
        </pc:spChg>
      </pc:sldChg>
    </pc:docChg>
  </pc:docChgLst>
  <pc:docChgLst>
    <pc:chgData name="Patryk Barczak" userId="86fa742248e137ce" providerId="LiveId" clId="{BA7E16A4-FCF1-4C41-8B32-7429EE79B8E9}"/>
    <pc:docChg chg="undo redo custSel addSld delSld modSld addMainMaster delMainMaster">
      <pc:chgData name="Patryk Barczak" userId="86fa742248e137ce" providerId="LiveId" clId="{BA7E16A4-FCF1-4C41-8B32-7429EE79B8E9}" dt="2023-04-14T11:27:59.549" v="2347" actId="27636"/>
      <pc:docMkLst>
        <pc:docMk/>
      </pc:docMkLst>
      <pc:sldChg chg="addSp modSp mod setBg modClrScheme chgLayout">
        <pc:chgData name="Patryk Barczak" userId="86fa742248e137ce" providerId="LiveId" clId="{BA7E16A4-FCF1-4C41-8B32-7429EE79B8E9}" dt="2023-04-14T11:27:59.549" v="2347" actId="27636"/>
        <pc:sldMkLst>
          <pc:docMk/>
          <pc:sldMk cId="527867234" sldId="256"/>
        </pc:sldMkLst>
        <pc:spChg chg="mo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2" creationId="{06D1D233-F4B2-A74D-777C-6B0BE2E55DE8}"/>
          </ac:spMkLst>
        </pc:spChg>
        <pc:spChg chg="mod">
          <ac:chgData name="Patryk Barczak" userId="86fa742248e137ce" providerId="LiveId" clId="{BA7E16A4-FCF1-4C41-8B32-7429EE79B8E9}" dt="2023-04-14T11:27:59.549" v="2347" actId="27636"/>
          <ac:spMkLst>
            <pc:docMk/>
            <pc:sldMk cId="527867234" sldId="256"/>
            <ac:spMk id="3" creationId="{2DF877C1-FFB8-EE3A-7589-AD1D4A371B66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9" creationId="{2D6FBB9D-1CAA-4D05-AB33-BABDFE17B843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1" creationId="{04727B71-B4B6-4823-80A1-68C40B475118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3" creationId="{79A6DB05-9FB5-4B07-8675-74C23D4FD89D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5" creationId="{8380AD67-C5CA-4918-B4BB-C359BB03EEDD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7" creationId="{EABAD4DA-87BA-4F70-9EF0-45C6BCF17823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9" creationId="{915128D9-2797-47FA-B6FE-EC24E6B8437A}"/>
          </ac:spMkLst>
        </pc:spChg>
        <pc:picChg chg="add">
          <ac:chgData name="Patryk Barczak" userId="86fa742248e137ce" providerId="LiveId" clId="{BA7E16A4-FCF1-4C41-8B32-7429EE79B8E9}" dt="2023-04-14T09:52:08.488" v="231" actId="26606"/>
          <ac:picMkLst>
            <pc:docMk/>
            <pc:sldMk cId="527867234" sldId="256"/>
            <ac:picMk id="4" creationId="{CC6EC301-A049-6616-560A-089DB84F0CEC}"/>
          </ac:picMkLst>
        </pc:picChg>
      </pc:sldChg>
      <pc:sldChg chg="modSp new mod">
        <pc:chgData name="Patryk Barczak" userId="86fa742248e137ce" providerId="LiveId" clId="{BA7E16A4-FCF1-4C41-8B32-7429EE79B8E9}" dt="2023-04-14T09:53:37.749" v="266" actId="20577"/>
        <pc:sldMkLst>
          <pc:docMk/>
          <pc:sldMk cId="2457693816" sldId="257"/>
        </pc:sldMkLst>
        <pc:spChg chg="mod">
          <ac:chgData name="Patryk Barczak" userId="86fa742248e137ce" providerId="LiveId" clId="{BA7E16A4-FCF1-4C41-8B32-7429EE79B8E9}" dt="2023-04-14T09:53:31.595" v="264" actId="20577"/>
          <ac:spMkLst>
            <pc:docMk/>
            <pc:sldMk cId="2457693816" sldId="257"/>
            <ac:spMk id="2" creationId="{425F1119-2E8A-467A-3FC0-C51536B99785}"/>
          </ac:spMkLst>
        </pc:spChg>
        <pc:spChg chg="mod">
          <ac:chgData name="Patryk Barczak" userId="86fa742248e137ce" providerId="LiveId" clId="{BA7E16A4-FCF1-4C41-8B32-7429EE79B8E9}" dt="2023-04-14T09:53:37.749" v="266" actId="20577"/>
          <ac:spMkLst>
            <pc:docMk/>
            <pc:sldMk cId="2457693816" sldId="257"/>
            <ac:spMk id="3" creationId="{C1354EC3-26D9-55BF-8CBD-D7F92D5A81A5}"/>
          </ac:spMkLst>
        </pc:spChg>
      </pc:sldChg>
      <pc:sldChg chg="modSp new mod">
        <pc:chgData name="Patryk Barczak" userId="86fa742248e137ce" providerId="LiveId" clId="{BA7E16A4-FCF1-4C41-8B32-7429EE79B8E9}" dt="2023-04-14T09:55:56.027" v="646" actId="20577"/>
        <pc:sldMkLst>
          <pc:docMk/>
          <pc:sldMk cId="209998470" sldId="258"/>
        </pc:sldMkLst>
        <pc:spChg chg="mod">
          <ac:chgData name="Patryk Barczak" userId="86fa742248e137ce" providerId="LiveId" clId="{BA7E16A4-FCF1-4C41-8B32-7429EE79B8E9}" dt="2023-04-14T09:53:50.060" v="268"/>
          <ac:spMkLst>
            <pc:docMk/>
            <pc:sldMk cId="209998470" sldId="258"/>
            <ac:spMk id="2" creationId="{6315AC45-9603-80C4-FC19-5E740A3EEB98}"/>
          </ac:spMkLst>
        </pc:spChg>
        <pc:spChg chg="mod">
          <ac:chgData name="Patryk Barczak" userId="86fa742248e137ce" providerId="LiveId" clId="{BA7E16A4-FCF1-4C41-8B32-7429EE79B8E9}" dt="2023-04-14T09:55:56.027" v="646" actId="20577"/>
          <ac:spMkLst>
            <pc:docMk/>
            <pc:sldMk cId="209998470" sldId="258"/>
            <ac:spMk id="3" creationId="{95156ED6-1EA8-B393-99F3-588FB557A0F1}"/>
          </ac:spMkLst>
        </pc:spChg>
      </pc:sldChg>
      <pc:sldChg chg="modSp new mod">
        <pc:chgData name="Patryk Barczak" userId="86fa742248e137ce" providerId="LiveId" clId="{BA7E16A4-FCF1-4C41-8B32-7429EE79B8E9}" dt="2023-04-14T09:56:58.698" v="698" actId="27636"/>
        <pc:sldMkLst>
          <pc:docMk/>
          <pc:sldMk cId="899157190" sldId="259"/>
        </pc:sldMkLst>
        <pc:spChg chg="mod">
          <ac:chgData name="Patryk Barczak" userId="86fa742248e137ce" providerId="LiveId" clId="{BA7E16A4-FCF1-4C41-8B32-7429EE79B8E9}" dt="2023-04-14T09:56:11.057" v="648"/>
          <ac:spMkLst>
            <pc:docMk/>
            <pc:sldMk cId="899157190" sldId="259"/>
            <ac:spMk id="2" creationId="{64CBE330-9C81-F3CD-E973-9CBD858942F8}"/>
          </ac:spMkLst>
        </pc:spChg>
        <pc:spChg chg="mod">
          <ac:chgData name="Patryk Barczak" userId="86fa742248e137ce" providerId="LiveId" clId="{BA7E16A4-FCF1-4C41-8B32-7429EE79B8E9}" dt="2023-04-14T09:56:58.698" v="698" actId="27636"/>
          <ac:spMkLst>
            <pc:docMk/>
            <pc:sldMk cId="899157190" sldId="259"/>
            <ac:spMk id="3" creationId="{787A34E2-C31B-F70B-860C-4CD3D3AB4503}"/>
          </ac:spMkLst>
        </pc:spChg>
      </pc:sldChg>
      <pc:sldChg chg="modSp new mod">
        <pc:chgData name="Patryk Barczak" userId="86fa742248e137ce" providerId="LiveId" clId="{BA7E16A4-FCF1-4C41-8B32-7429EE79B8E9}" dt="2023-04-14T09:58:17.121" v="745" actId="20577"/>
        <pc:sldMkLst>
          <pc:docMk/>
          <pc:sldMk cId="3787877521" sldId="260"/>
        </pc:sldMkLst>
        <pc:spChg chg="mod">
          <ac:chgData name="Patryk Barczak" userId="86fa742248e137ce" providerId="LiveId" clId="{BA7E16A4-FCF1-4C41-8B32-7429EE79B8E9}" dt="2023-04-14T09:58:17.121" v="745" actId="20577"/>
          <ac:spMkLst>
            <pc:docMk/>
            <pc:sldMk cId="3787877521" sldId="260"/>
            <ac:spMk id="2" creationId="{A20084CF-124E-61DC-7B7A-D2CD0EB2DD05}"/>
          </ac:spMkLst>
        </pc:spChg>
        <pc:spChg chg="mod">
          <ac:chgData name="Patryk Barczak" userId="86fa742248e137ce" providerId="LiveId" clId="{BA7E16A4-FCF1-4C41-8B32-7429EE79B8E9}" dt="2023-04-14T09:57:52.226" v="725" actId="113"/>
          <ac:spMkLst>
            <pc:docMk/>
            <pc:sldMk cId="3787877521" sldId="260"/>
            <ac:spMk id="3" creationId="{86FD8713-F7FF-247A-BDC7-ED417E7F2C0A}"/>
          </ac:spMkLst>
        </pc:spChg>
      </pc:sldChg>
      <pc:sldChg chg="addSp delSp modSp new mod setBg">
        <pc:chgData name="Patryk Barczak" userId="86fa742248e137ce" providerId="LiveId" clId="{BA7E16A4-FCF1-4C41-8B32-7429EE79B8E9}" dt="2023-04-14T10:05:22.964" v="890" actId="26606"/>
        <pc:sldMkLst>
          <pc:docMk/>
          <pc:sldMk cId="1652796332" sldId="261"/>
        </pc:sldMkLst>
        <pc:spChg chg="mo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2" creationId="{FFDF111E-A293-AFD8-07B7-32B3A02D4EAC}"/>
          </ac:spMkLst>
        </pc:spChg>
        <pc:spChg chg="mo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3" creationId="{FCE3EA97-37F9-918B-E69D-F8F2FD35F0ED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8" creationId="{1C799903-48D5-4A31-A1A2-541072D9771E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0" creationId="{8EFFF109-FC58-4FD3-BE05-9775A1310F55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2" creationId="{E1B96AD6-92A9-4273-A62B-96A1C3E0BA95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4" creationId="{463EEC44-1BA3-44ED-81FC-A644B04B2A44}"/>
          </ac:spMkLst>
        </pc:spChg>
        <pc:graphicFrameChg chg="add del mod">
          <ac:chgData name="Patryk Barczak" userId="86fa742248e137ce" providerId="LiveId" clId="{BA7E16A4-FCF1-4C41-8B32-7429EE79B8E9}" dt="2023-04-14T09:59:06.980" v="757"/>
          <ac:graphicFrameMkLst>
            <pc:docMk/>
            <pc:sldMk cId="1652796332" sldId="261"/>
            <ac:graphicFrameMk id="4" creationId="{7697BF17-65AA-6A3E-AC37-48D566CFE7E3}"/>
          </ac:graphicFrameMkLst>
        </pc:graphicFrameChg>
        <pc:graphicFrameChg chg="add del mod">
          <ac:chgData name="Patryk Barczak" userId="86fa742248e137ce" providerId="LiveId" clId="{BA7E16A4-FCF1-4C41-8B32-7429EE79B8E9}" dt="2023-04-14T09:59:54.060" v="780"/>
          <ac:graphicFrameMkLst>
            <pc:docMk/>
            <pc:sldMk cId="1652796332" sldId="261"/>
            <ac:graphicFrameMk id="5" creationId="{CF28FB7B-DCA0-77E0-176E-5E93079A8495}"/>
          </ac:graphicFrameMkLst>
        </pc:graphicFrameChg>
      </pc:sldChg>
      <pc:sldChg chg="addSp delSp modSp new mod setBg">
        <pc:chgData name="Patryk Barczak" userId="86fa742248e137ce" providerId="LiveId" clId="{BA7E16A4-FCF1-4C41-8B32-7429EE79B8E9}" dt="2023-04-14T10:08:15.802" v="956" actId="26606"/>
        <pc:sldMkLst>
          <pc:docMk/>
          <pc:sldMk cId="3805650416" sldId="262"/>
        </pc:sldMkLst>
        <pc:spChg chg="mod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2" creationId="{30D59161-0C3D-C820-B4EB-75BA8246C30D}"/>
          </ac:spMkLst>
        </pc:spChg>
        <pc:spChg chg="mod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3" creationId="{CF4CA2BE-EAC6-072C-695D-2E1F916E088B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8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0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2" creationId="{E1B96AD6-92A9-4273-A62B-96A1C3E0BA95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4" creationId="{463EEC44-1BA3-44ED-81FC-A644B04B2A44}"/>
          </ac:spMkLst>
        </pc:spChg>
      </pc:sldChg>
      <pc:sldChg chg="modSp new mod">
        <pc:chgData name="Patryk Barczak" userId="86fa742248e137ce" providerId="LiveId" clId="{BA7E16A4-FCF1-4C41-8B32-7429EE79B8E9}" dt="2023-04-14T10:10:56.677" v="992" actId="20577"/>
        <pc:sldMkLst>
          <pc:docMk/>
          <pc:sldMk cId="3946505899" sldId="263"/>
        </pc:sldMkLst>
        <pc:spChg chg="mod">
          <ac:chgData name="Patryk Barczak" userId="86fa742248e137ce" providerId="LiveId" clId="{BA7E16A4-FCF1-4C41-8B32-7429EE79B8E9}" dt="2023-04-14T10:08:26.394" v="958"/>
          <ac:spMkLst>
            <pc:docMk/>
            <pc:sldMk cId="3946505899" sldId="263"/>
            <ac:spMk id="2" creationId="{6D5FAC86-2433-FB56-B953-9FD41C609A83}"/>
          </ac:spMkLst>
        </pc:spChg>
        <pc:spChg chg="mod">
          <ac:chgData name="Patryk Barczak" userId="86fa742248e137ce" providerId="LiveId" clId="{BA7E16A4-FCF1-4C41-8B32-7429EE79B8E9}" dt="2023-04-14T10:10:56.677" v="992" actId="20577"/>
          <ac:spMkLst>
            <pc:docMk/>
            <pc:sldMk cId="3946505899" sldId="263"/>
            <ac:spMk id="3" creationId="{8F2317AF-CADC-8E48-8ABF-2959BF8CDE2E}"/>
          </ac:spMkLst>
        </pc:spChg>
      </pc:sldChg>
      <pc:sldChg chg="modSp new mod">
        <pc:chgData name="Patryk Barczak" userId="86fa742248e137ce" providerId="LiveId" clId="{BA7E16A4-FCF1-4C41-8B32-7429EE79B8E9}" dt="2023-04-14T10:12:41.771" v="1020" actId="27636"/>
        <pc:sldMkLst>
          <pc:docMk/>
          <pc:sldMk cId="2600576710" sldId="264"/>
        </pc:sldMkLst>
        <pc:spChg chg="mod">
          <ac:chgData name="Patryk Barczak" userId="86fa742248e137ce" providerId="LiveId" clId="{BA7E16A4-FCF1-4C41-8B32-7429EE79B8E9}" dt="2023-04-14T10:11:07.265" v="994"/>
          <ac:spMkLst>
            <pc:docMk/>
            <pc:sldMk cId="2600576710" sldId="264"/>
            <ac:spMk id="2" creationId="{8EA2C8D8-2B27-F0A2-309E-8B88B6D4C58E}"/>
          </ac:spMkLst>
        </pc:spChg>
        <pc:spChg chg="mod">
          <ac:chgData name="Patryk Barczak" userId="86fa742248e137ce" providerId="LiveId" clId="{BA7E16A4-FCF1-4C41-8B32-7429EE79B8E9}" dt="2023-04-14T10:12:41.771" v="1020" actId="27636"/>
          <ac:spMkLst>
            <pc:docMk/>
            <pc:sldMk cId="2600576710" sldId="264"/>
            <ac:spMk id="3" creationId="{D406F87D-7E32-6476-2270-142B2B02EB30}"/>
          </ac:spMkLst>
        </pc:spChg>
      </pc:sldChg>
      <pc:sldChg chg="modSp new mod">
        <pc:chgData name="Patryk Barczak" userId="86fa742248e137ce" providerId="LiveId" clId="{BA7E16A4-FCF1-4C41-8B32-7429EE79B8E9}" dt="2023-04-14T10:14:32.746" v="1049" actId="5793"/>
        <pc:sldMkLst>
          <pc:docMk/>
          <pc:sldMk cId="492209698" sldId="265"/>
        </pc:sldMkLst>
        <pc:spChg chg="mod">
          <ac:chgData name="Patryk Barczak" userId="86fa742248e137ce" providerId="LiveId" clId="{BA7E16A4-FCF1-4C41-8B32-7429EE79B8E9}" dt="2023-04-14T10:12:57.570" v="1022"/>
          <ac:spMkLst>
            <pc:docMk/>
            <pc:sldMk cId="492209698" sldId="265"/>
            <ac:spMk id="2" creationId="{92C384D8-D779-D4C0-92E7-21B6CF99E4AE}"/>
          </ac:spMkLst>
        </pc:spChg>
        <pc:spChg chg="mod">
          <ac:chgData name="Patryk Barczak" userId="86fa742248e137ce" providerId="LiveId" clId="{BA7E16A4-FCF1-4C41-8B32-7429EE79B8E9}" dt="2023-04-14T10:14:32.746" v="1049" actId="5793"/>
          <ac:spMkLst>
            <pc:docMk/>
            <pc:sldMk cId="492209698" sldId="265"/>
            <ac:spMk id="3" creationId="{525634E3-B3F4-ED55-263C-D89796CB45BA}"/>
          </ac:spMkLst>
        </pc:spChg>
      </pc:sldChg>
      <pc:sldChg chg="addSp delSp modSp new mod setBg">
        <pc:chgData name="Patryk Barczak" userId="86fa742248e137ce" providerId="LiveId" clId="{BA7E16A4-FCF1-4C41-8B32-7429EE79B8E9}" dt="2023-04-14T10:19:32.911" v="1122" actId="115"/>
        <pc:sldMkLst>
          <pc:docMk/>
          <pc:sldMk cId="1784877391" sldId="266"/>
        </pc:sldMkLst>
        <pc:spChg chg="mod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2" creationId="{E6CA8EDE-A862-5066-B9C7-B8FDFE3D58C8}"/>
          </ac:spMkLst>
        </pc:spChg>
        <pc:spChg chg="mod">
          <ac:chgData name="Patryk Barczak" userId="86fa742248e137ce" providerId="LiveId" clId="{BA7E16A4-FCF1-4C41-8B32-7429EE79B8E9}" dt="2023-04-14T10:19:32.911" v="1122" actId="115"/>
          <ac:spMkLst>
            <pc:docMk/>
            <pc:sldMk cId="1784877391" sldId="266"/>
            <ac:spMk id="3" creationId="{D17C4BA6-ED37-E832-FAE1-A501B7E6F84C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8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0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2" creationId="{E1B96AD6-92A9-4273-A62B-96A1C3E0BA95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4" creationId="{463EEC44-1BA3-44ED-81FC-A644B04B2A44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6" creationId="{DAF1966E-FD40-4A4A-B61B-C4DF7FA05F06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7" creationId="{047BFA19-D45E-416B-A404-7AF2F3F27017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8" creationId="{8E0105E7-23DB-4CF2-8258-FF47C7620F6E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9" creationId="{074B4F7D-14B2-478B-8BF5-01E4E0C5D263}"/>
          </ac:spMkLst>
        </pc:spChg>
      </pc:sldChg>
      <pc:sldChg chg="modSp new mod">
        <pc:chgData name="Patryk Barczak" userId="86fa742248e137ce" providerId="LiveId" clId="{BA7E16A4-FCF1-4C41-8B32-7429EE79B8E9}" dt="2023-04-14T10:20:57.069" v="1146" actId="20577"/>
        <pc:sldMkLst>
          <pc:docMk/>
          <pc:sldMk cId="3921095430" sldId="267"/>
        </pc:sldMkLst>
        <pc:spChg chg="mod">
          <ac:chgData name="Patryk Barczak" userId="86fa742248e137ce" providerId="LiveId" clId="{BA7E16A4-FCF1-4C41-8B32-7429EE79B8E9}" dt="2023-04-14T10:17:16.343" v="1096"/>
          <ac:spMkLst>
            <pc:docMk/>
            <pc:sldMk cId="3921095430" sldId="267"/>
            <ac:spMk id="2" creationId="{AD9FD267-A842-440D-675F-9AA44FF1F2B6}"/>
          </ac:spMkLst>
        </pc:spChg>
        <pc:spChg chg="mod">
          <ac:chgData name="Patryk Barczak" userId="86fa742248e137ce" providerId="LiveId" clId="{BA7E16A4-FCF1-4C41-8B32-7429EE79B8E9}" dt="2023-04-14T10:20:57.069" v="1146" actId="20577"/>
          <ac:spMkLst>
            <pc:docMk/>
            <pc:sldMk cId="3921095430" sldId="267"/>
            <ac:spMk id="3" creationId="{F4E51D61-5872-166C-BC14-D42EF41ADA99}"/>
          </ac:spMkLst>
        </pc:spChg>
      </pc:sldChg>
      <pc:sldChg chg="addSp delSp modSp new mod setBg">
        <pc:chgData name="Patryk Barczak" userId="86fa742248e137ce" providerId="LiveId" clId="{BA7E16A4-FCF1-4C41-8B32-7429EE79B8E9}" dt="2023-04-14T10:22:26.911" v="1173" actId="27636"/>
        <pc:sldMkLst>
          <pc:docMk/>
          <pc:sldMk cId="2755900060" sldId="268"/>
        </pc:sldMkLst>
        <pc:spChg chg="mod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2" creationId="{04373EB8-5F34-563E-ACE4-3DEF7DA01DFB}"/>
          </ac:spMkLst>
        </pc:spChg>
        <pc:spChg chg="mod">
          <ac:chgData name="Patryk Barczak" userId="86fa742248e137ce" providerId="LiveId" clId="{BA7E16A4-FCF1-4C41-8B32-7429EE79B8E9}" dt="2023-04-14T10:22:26.911" v="1173" actId="27636"/>
          <ac:spMkLst>
            <pc:docMk/>
            <pc:sldMk cId="2755900060" sldId="268"/>
            <ac:spMk id="3" creationId="{5AEA8D6F-1E75-72DD-4C0A-A66A6A8C8295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6" creationId="{8108D317-7CBD-4897-BD1F-959436D2A3BE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8" creationId="{DAF1966E-FD40-4A4A-B61B-C4DF7FA05F06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9" creationId="{8380AD67-C5CA-4918-B4BB-C359BB03EEDD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0" creationId="{047BFA19-D45E-416B-A404-7AF2F3F27017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11" creationId="{EABAD4DA-87BA-4F70-9EF0-45C6BCF17823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2" creationId="{8E0105E7-23DB-4CF2-8258-FF47C7620F6E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13" creationId="{915128D9-2797-47FA-B6FE-EC24E6B8437A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4" creationId="{074B4F7D-14B2-478B-8BF5-01E4E0C5D263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15" creationId="{D6297641-8B9F-4767-9606-8A11313227BF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16" creationId="{D8F3CA65-EA00-46B4-9616-39E6853F7BED}"/>
          </ac:spMkLst>
        </pc:spChg>
        <pc:picChg chg="add del">
          <ac:chgData name="Patryk Barczak" userId="86fa742248e137ce" providerId="LiveId" clId="{BA7E16A4-FCF1-4C41-8B32-7429EE79B8E9}" dt="2023-04-14T10:22:19.951" v="1169" actId="26606"/>
          <ac:picMkLst>
            <pc:docMk/>
            <pc:sldMk cId="2755900060" sldId="268"/>
            <ac:picMk id="5" creationId="{FFB2AFEE-C51E-ADC6-1940-671C60FC2017}"/>
          </ac:picMkLst>
        </pc:picChg>
        <pc:picChg chg="add del">
          <ac:chgData name="Patryk Barczak" userId="86fa742248e137ce" providerId="LiveId" clId="{BA7E16A4-FCF1-4C41-8B32-7429EE79B8E9}" dt="2023-04-14T10:22:22.046" v="1171" actId="26606"/>
          <ac:picMkLst>
            <pc:docMk/>
            <pc:sldMk cId="2755900060" sldId="268"/>
            <ac:picMk id="7" creationId="{BEDD67D9-C5E1-D2FC-C635-4541791BF50D}"/>
          </ac:picMkLst>
        </pc:picChg>
      </pc:sldChg>
      <pc:sldChg chg="modSp new mod">
        <pc:chgData name="Patryk Barczak" userId="86fa742248e137ce" providerId="LiveId" clId="{BA7E16A4-FCF1-4C41-8B32-7429EE79B8E9}" dt="2023-04-14T10:22:48.381" v="1178" actId="15"/>
        <pc:sldMkLst>
          <pc:docMk/>
          <pc:sldMk cId="4092573337" sldId="269"/>
        </pc:sldMkLst>
        <pc:spChg chg="mod">
          <ac:chgData name="Patryk Barczak" userId="86fa742248e137ce" providerId="LiveId" clId="{BA7E16A4-FCF1-4C41-8B32-7429EE79B8E9}" dt="2023-04-14T10:22:37.098" v="1175"/>
          <ac:spMkLst>
            <pc:docMk/>
            <pc:sldMk cId="4092573337" sldId="269"/>
            <ac:spMk id="2" creationId="{D1923544-39C8-D65A-D24D-D92A73940149}"/>
          </ac:spMkLst>
        </pc:spChg>
        <pc:spChg chg="mod">
          <ac:chgData name="Patryk Barczak" userId="86fa742248e137ce" providerId="LiveId" clId="{BA7E16A4-FCF1-4C41-8B32-7429EE79B8E9}" dt="2023-04-14T10:22:48.381" v="1178" actId="15"/>
          <ac:spMkLst>
            <pc:docMk/>
            <pc:sldMk cId="4092573337" sldId="269"/>
            <ac:spMk id="3" creationId="{CA60817A-3E80-6D8A-E6C9-4A1B6F628C1F}"/>
          </ac:spMkLst>
        </pc:spChg>
      </pc:sldChg>
      <pc:sldChg chg="addSp modSp new mod modAnim">
        <pc:chgData name="Patryk Barczak" userId="86fa742248e137ce" providerId="LiveId" clId="{BA7E16A4-FCF1-4C41-8B32-7429EE79B8E9}" dt="2023-04-14T10:57:08.455" v="2340"/>
        <pc:sldMkLst>
          <pc:docMk/>
          <pc:sldMk cId="2515674413" sldId="270"/>
        </pc:sldMkLst>
        <pc:spChg chg="mod">
          <ac:chgData name="Patryk Barczak" userId="86fa742248e137ce" providerId="LiveId" clId="{BA7E16A4-FCF1-4C41-8B32-7429EE79B8E9}" dt="2023-04-14T10:23:26.002" v="1180"/>
          <ac:spMkLst>
            <pc:docMk/>
            <pc:sldMk cId="2515674413" sldId="270"/>
            <ac:spMk id="2" creationId="{1D9BA9D8-325C-47EB-357E-2819F9325DD8}"/>
          </ac:spMkLst>
        </pc:spChg>
        <pc:spChg chg="mod">
          <ac:chgData name="Patryk Barczak" userId="86fa742248e137ce" providerId="LiveId" clId="{BA7E16A4-FCF1-4C41-8B32-7429EE79B8E9}" dt="2023-04-14T10:23:33.404" v="1181"/>
          <ac:spMkLst>
            <pc:docMk/>
            <pc:sldMk cId="2515674413" sldId="270"/>
            <ac:spMk id="3" creationId="{5B32F9B3-DFA4-A1CB-77BC-49B7B30F597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8" creationId="{1C550C5D-298D-C5BE-4C6E-EBABA3D8EA15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9" creationId="{ED84A1BC-D8EA-FD25-464E-F6D7E218153D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1" creationId="{C262D462-610C-4EBE-B790-08BF9296EF88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2" creationId="{7A691068-0165-C7DE-0D9B-B832C302CEE1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3" creationId="{F17CD908-2356-5401-FF47-2D65239B2E8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4" creationId="{4875D8C5-8DC1-B03C-BBEE-6C926ACC847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5" creationId="{7EF1AC6C-A836-2A5C-8A0D-D4857D6040D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6" creationId="{93DF4607-E0D7-4FCD-D28A-7EDC1490DB9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7" creationId="{3086FC28-F340-9950-6A4A-BFAFB42E7D01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8" creationId="{5E7635A8-2A09-5445-1F2E-A06B300F840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9" creationId="{419C380B-08B5-E199-E2C4-B757185A03C4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2" creationId="{194F8295-55D3-82D4-04C2-962FD6C84E3E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4" creationId="{4FB136F2-BC6F-D7C1-0E02-790F91BA523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5" creationId="{6E0B4B7E-126F-B93B-7852-55359DCDA84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6" creationId="{350EE6CE-81AB-FC4C-4AC4-68F253E63C6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7" creationId="{D339EC5D-C823-18EF-E6C8-02723FBB5CEA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8" creationId="{EF4530A7-0552-9F46-CC8D-EB60F8931A8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9" creationId="{89F1B95B-8A3D-01A6-009C-D5C52375EE15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0" creationId="{08BA5E6C-ED2C-B4EB-0545-CAF5387664C3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1" creationId="{C5AF2A1B-0D71-CF13-6E0C-B15880957C4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2" creationId="{56237C9D-F9A7-F5AB-0793-4D6410C671C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3" creationId="{39C8F2AC-9B87-DAC6-723B-C57F2BB693B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4" creationId="{DFF92106-3791-3DBA-AED7-C070A788E27D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5" creationId="{F21F94A0-E5B3-8D9A-C0D7-B65309FC75A4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6" creationId="{16720F8E-61DE-044F-9D8E-544B318B381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7" creationId="{E3DF5F88-13B7-8920-4C67-E280570E6C6A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8" creationId="{6010971E-4205-0054-6BDB-661F88E42A5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9" creationId="{F2E4ACD7-2BA5-D54E-6EFB-3045EBFC748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40" creationId="{C168D781-7E7E-0C24-5E60-0083FE1CEFAF}"/>
          </ac:spMkLst>
        </pc:spChg>
        <pc:grpChg chg="add 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5" creationId="{B2DBEDCD-F24F-40C3-4C6B-E18EC601E440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6" creationId="{58E591D2-989A-8D27-D4B6-7E0739005878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7" creationId="{E2152993-88BF-8CD4-F9CC-B014A555B3D0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10" creationId="{8858DD5E-FDC5-4DB8-AB2E-43604F4EDBBD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0" creationId="{BBADC854-CCB4-E1EC-7FEC-A7E09D585B1E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1" creationId="{8AA28EA6-4224-2EAE-8C4E-FFCAAE858E59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3" creationId="{6B92EDEF-17EF-DD44-D40E-883537AF8B67}"/>
          </ac:grpSpMkLst>
        </pc:grpChg>
        <pc:picChg chg="add mod">
          <ac:chgData name="Patryk Barczak" userId="86fa742248e137ce" providerId="LiveId" clId="{BA7E16A4-FCF1-4C41-8B32-7429EE79B8E9}" dt="2023-04-14T10:26:28.545" v="1204" actId="1076"/>
          <ac:picMkLst>
            <pc:docMk/>
            <pc:sldMk cId="2515674413" sldId="270"/>
            <ac:picMk id="4" creationId="{304FED55-F9B3-63DB-09DC-B3378D74E29C}"/>
          </ac:picMkLst>
        </pc:picChg>
      </pc:sldChg>
      <pc:sldChg chg="addSp delSp modSp new mod setBg">
        <pc:chgData name="Patryk Barczak" userId="86fa742248e137ce" providerId="LiveId" clId="{BA7E16A4-FCF1-4C41-8B32-7429EE79B8E9}" dt="2023-04-14T10:28:11.421" v="1225" actId="26606"/>
        <pc:sldMkLst>
          <pc:docMk/>
          <pc:sldMk cId="2048274188" sldId="271"/>
        </pc:sldMkLst>
        <pc:spChg chg="mod">
          <ac:chgData name="Patryk Barczak" userId="86fa742248e137ce" providerId="LiveId" clId="{BA7E16A4-FCF1-4C41-8B32-7429EE79B8E9}" dt="2023-04-14T10:27:17.155" v="1216" actId="26606"/>
          <ac:spMkLst>
            <pc:docMk/>
            <pc:sldMk cId="2048274188" sldId="271"/>
            <ac:spMk id="2" creationId="{93A3758F-61BF-B8F9-EA88-A6B7B8B0084C}"/>
          </ac:spMkLst>
        </pc:spChg>
        <pc:spChg chg="mod ord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3" creationId="{C0683D97-3F87-97D5-92C1-5A8A87396A6D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9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11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13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5" creationId="{768EB4DD-3704-43AD-92B3-C4E0C6EA92CB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6" creationId="{84ECDE7A-6944-466D-8FFE-149A29BA6BAE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7" creationId="{B3420082-9415-44EC-802E-C77D71D59C57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8" creationId="{55A52C45-1FCB-4636-A80F-2849B8226C01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0" creationId="{E45CA849-654C-4173-AD99-B3A2528275F5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1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2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4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5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6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1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3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5" creationId="{E5BBB0F9-6A59-4D02-A9C7-A2D6516684CE}"/>
          </ac:spMkLst>
        </pc:spChg>
        <pc:picChg chg="add del mod">
          <ac:chgData name="Patryk Barczak" userId="86fa742248e137ce" providerId="LiveId" clId="{BA7E16A4-FCF1-4C41-8B32-7429EE79B8E9}" dt="2023-04-14T10:28:10.814" v="1223" actId="478"/>
          <ac:picMkLst>
            <pc:docMk/>
            <pc:sldMk cId="2048274188" sldId="271"/>
            <ac:picMk id="4" creationId="{0C4598AA-D35E-3616-3892-CF1C2095D9E9}"/>
          </ac:picMkLst>
        </pc:picChg>
        <pc:picChg chg="add del mod">
          <ac:chgData name="Patryk Barczak" userId="86fa742248e137ce" providerId="LiveId" clId="{BA7E16A4-FCF1-4C41-8B32-7429EE79B8E9}" dt="2023-04-14T10:28:11.421" v="1225" actId="26606"/>
          <ac:picMkLst>
            <pc:docMk/>
            <pc:sldMk cId="2048274188" sldId="271"/>
            <ac:picMk id="1026" creationId="{605B175E-949D-DC5D-FE4B-EFF4D8F9D51E}"/>
          </ac:picMkLst>
        </pc:picChg>
      </pc:sldChg>
      <pc:sldChg chg="modSp new mod">
        <pc:chgData name="Patryk Barczak" userId="86fa742248e137ce" providerId="LiveId" clId="{BA7E16A4-FCF1-4C41-8B32-7429EE79B8E9}" dt="2023-04-14T10:33:45.587" v="1363" actId="20577"/>
        <pc:sldMkLst>
          <pc:docMk/>
          <pc:sldMk cId="3907626728" sldId="272"/>
        </pc:sldMkLst>
        <pc:spChg chg="mod">
          <ac:chgData name="Patryk Barczak" userId="86fa742248e137ce" providerId="LiveId" clId="{BA7E16A4-FCF1-4C41-8B32-7429EE79B8E9}" dt="2023-04-14T10:33:45.587" v="1363" actId="20577"/>
          <ac:spMkLst>
            <pc:docMk/>
            <pc:sldMk cId="3907626728" sldId="272"/>
            <ac:spMk id="2" creationId="{A6BD36B9-B133-64CD-9D6F-4969B26B9047}"/>
          </ac:spMkLst>
        </pc:spChg>
        <pc:spChg chg="mod">
          <ac:chgData name="Patryk Barczak" userId="86fa742248e137ce" providerId="LiveId" clId="{BA7E16A4-FCF1-4C41-8B32-7429EE79B8E9}" dt="2023-04-14T10:33:39.410" v="1362" actId="20577"/>
          <ac:spMkLst>
            <pc:docMk/>
            <pc:sldMk cId="3907626728" sldId="272"/>
            <ac:spMk id="3" creationId="{D9F2456B-D097-A1E3-D0E8-ECC14DB0A931}"/>
          </ac:spMkLst>
        </pc:spChg>
      </pc:sldChg>
      <pc:sldChg chg="addSp delSp modSp new mod">
        <pc:chgData name="Patryk Barczak" userId="86fa742248e137ce" providerId="LiveId" clId="{BA7E16A4-FCF1-4C41-8B32-7429EE79B8E9}" dt="2023-04-14T10:36:49.587" v="1796" actId="20577"/>
        <pc:sldMkLst>
          <pc:docMk/>
          <pc:sldMk cId="333001295" sldId="273"/>
        </pc:sldMkLst>
        <pc:spChg chg="mod">
          <ac:chgData name="Patryk Barczak" userId="86fa742248e137ce" providerId="LiveId" clId="{BA7E16A4-FCF1-4C41-8B32-7429EE79B8E9}" dt="2023-04-14T10:33:54.346" v="1365"/>
          <ac:spMkLst>
            <pc:docMk/>
            <pc:sldMk cId="333001295" sldId="273"/>
            <ac:spMk id="2" creationId="{C5A6B10F-F345-C377-066B-41AE2517AB68}"/>
          </ac:spMkLst>
        </pc:spChg>
        <pc:spChg chg="add del mod">
          <ac:chgData name="Patryk Barczak" userId="86fa742248e137ce" providerId="LiveId" clId="{BA7E16A4-FCF1-4C41-8B32-7429EE79B8E9}" dt="2023-04-14T10:36:49.587" v="1796" actId="20577"/>
          <ac:spMkLst>
            <pc:docMk/>
            <pc:sldMk cId="333001295" sldId="273"/>
            <ac:spMk id="3" creationId="{36C9EE25-7303-B9E0-E04A-4D3590D00821}"/>
          </ac:spMkLst>
        </pc:spChg>
        <pc:spChg chg="add del">
          <ac:chgData name="Patryk Barczak" userId="86fa742248e137ce" providerId="LiveId" clId="{BA7E16A4-FCF1-4C41-8B32-7429EE79B8E9}" dt="2023-04-14T10:34:06.460" v="1367"/>
          <ac:spMkLst>
            <pc:docMk/>
            <pc:sldMk cId="333001295" sldId="273"/>
            <ac:spMk id="4" creationId="{8EB6F25A-19CA-32CC-2620-47441428A20A}"/>
          </ac:spMkLst>
        </pc:spChg>
        <pc:spChg chg="add del">
          <ac:chgData name="Patryk Barczak" userId="86fa742248e137ce" providerId="LiveId" clId="{BA7E16A4-FCF1-4C41-8B32-7429EE79B8E9}" dt="2023-04-14T10:34:06.460" v="1367"/>
          <ac:spMkLst>
            <pc:docMk/>
            <pc:sldMk cId="333001295" sldId="273"/>
            <ac:spMk id="6" creationId="{BBB71FD5-03FD-10C2-3B60-9298F0550F50}"/>
          </ac:spMkLst>
        </pc:spChg>
        <pc:spChg chg="add del">
          <ac:chgData name="Patryk Barczak" userId="86fa742248e137ce" providerId="LiveId" clId="{BA7E16A4-FCF1-4C41-8B32-7429EE79B8E9}" dt="2023-04-14T10:34:10.188" v="1369"/>
          <ac:spMkLst>
            <pc:docMk/>
            <pc:sldMk cId="333001295" sldId="273"/>
            <ac:spMk id="7" creationId="{222B2D60-5847-1445-E39F-4A6C4C362B2B}"/>
          </ac:spMkLst>
        </pc:spChg>
        <pc:spChg chg="add del">
          <ac:chgData name="Patryk Barczak" userId="86fa742248e137ce" providerId="LiveId" clId="{BA7E16A4-FCF1-4C41-8B32-7429EE79B8E9}" dt="2023-04-14T10:34:10.188" v="1369"/>
          <ac:spMkLst>
            <pc:docMk/>
            <pc:sldMk cId="333001295" sldId="273"/>
            <ac:spMk id="9" creationId="{9BDC663A-F65C-FF64-584A-05E4383DDF1E}"/>
          </ac:spMkLst>
        </pc:spChg>
        <pc:spChg chg="add del">
          <ac:chgData name="Patryk Barczak" userId="86fa742248e137ce" providerId="LiveId" clId="{BA7E16A4-FCF1-4C41-8B32-7429EE79B8E9}" dt="2023-04-14T10:34:16.683" v="1371"/>
          <ac:spMkLst>
            <pc:docMk/>
            <pc:sldMk cId="333001295" sldId="273"/>
            <ac:spMk id="10" creationId="{EA3AE308-61AF-29EC-39D2-05B132F17C7E}"/>
          </ac:spMkLst>
        </pc:spChg>
        <pc:spChg chg="add del">
          <ac:chgData name="Patryk Barczak" userId="86fa742248e137ce" providerId="LiveId" clId="{BA7E16A4-FCF1-4C41-8B32-7429EE79B8E9}" dt="2023-04-14T10:34:16.683" v="1371"/>
          <ac:spMkLst>
            <pc:docMk/>
            <pc:sldMk cId="333001295" sldId="273"/>
            <ac:spMk id="12" creationId="{E0E4BC32-6C9F-0F60-7639-AACE6AA2DA1D}"/>
          </ac:spMkLst>
        </pc:spChg>
        <pc:graphicFrameChg chg="add del">
          <ac:chgData name="Patryk Barczak" userId="86fa742248e137ce" providerId="LiveId" clId="{BA7E16A4-FCF1-4C41-8B32-7429EE79B8E9}" dt="2023-04-14T10:34:06.460" v="1367"/>
          <ac:graphicFrameMkLst>
            <pc:docMk/>
            <pc:sldMk cId="333001295" sldId="273"/>
            <ac:graphicFrameMk id="5" creationId="{92CAB23B-20B1-C8EC-A421-EE401FB59E10}"/>
          </ac:graphicFrameMkLst>
        </pc:graphicFrameChg>
        <pc:graphicFrameChg chg="add del">
          <ac:chgData name="Patryk Barczak" userId="86fa742248e137ce" providerId="LiveId" clId="{BA7E16A4-FCF1-4C41-8B32-7429EE79B8E9}" dt="2023-04-14T10:34:10.188" v="1369"/>
          <ac:graphicFrameMkLst>
            <pc:docMk/>
            <pc:sldMk cId="333001295" sldId="273"/>
            <ac:graphicFrameMk id="8" creationId="{1214C149-FF6F-82CB-F73B-875E3BDCF3BF}"/>
          </ac:graphicFrameMkLst>
        </pc:graphicFrameChg>
        <pc:graphicFrameChg chg="add del">
          <ac:chgData name="Patryk Barczak" userId="86fa742248e137ce" providerId="LiveId" clId="{BA7E16A4-FCF1-4C41-8B32-7429EE79B8E9}" dt="2023-04-14T10:34:16.683" v="1371"/>
          <ac:graphicFrameMkLst>
            <pc:docMk/>
            <pc:sldMk cId="333001295" sldId="273"/>
            <ac:graphicFrameMk id="11" creationId="{96D909FA-B73C-275C-ED38-9E9F6644448C}"/>
          </ac:graphicFrameMkLst>
        </pc:graphicFrameChg>
        <pc:graphicFrameChg chg="add del mod">
          <ac:chgData name="Patryk Barczak" userId="86fa742248e137ce" providerId="LiveId" clId="{BA7E16A4-FCF1-4C41-8B32-7429EE79B8E9}" dt="2023-04-14T10:34:24.271" v="1373"/>
          <ac:graphicFrameMkLst>
            <pc:docMk/>
            <pc:sldMk cId="333001295" sldId="273"/>
            <ac:graphicFrameMk id="13" creationId="{24640596-64A4-1C30-6D03-8E727FF9FE2E}"/>
          </ac:graphicFrameMkLst>
        </pc:graphicFrameChg>
      </pc:sldChg>
      <pc:sldChg chg="modSp new mod">
        <pc:chgData name="Patryk Barczak" userId="86fa742248e137ce" providerId="LiveId" clId="{BA7E16A4-FCF1-4C41-8B32-7429EE79B8E9}" dt="2023-04-14T10:41:21.390" v="2105" actId="20577"/>
        <pc:sldMkLst>
          <pc:docMk/>
          <pc:sldMk cId="1734977660" sldId="274"/>
        </pc:sldMkLst>
        <pc:spChg chg="mod">
          <ac:chgData name="Patryk Barczak" userId="86fa742248e137ce" providerId="LiveId" clId="{BA7E16A4-FCF1-4C41-8B32-7429EE79B8E9}" dt="2023-04-14T10:37:07.619" v="1798"/>
          <ac:spMkLst>
            <pc:docMk/>
            <pc:sldMk cId="1734977660" sldId="274"/>
            <ac:spMk id="2" creationId="{1F477CAC-E33C-C94C-088F-0F25E8CD8199}"/>
          </ac:spMkLst>
        </pc:spChg>
        <pc:spChg chg="mod">
          <ac:chgData name="Patryk Barczak" userId="86fa742248e137ce" providerId="LiveId" clId="{BA7E16A4-FCF1-4C41-8B32-7429EE79B8E9}" dt="2023-04-14T10:41:21.390" v="2105" actId="20577"/>
          <ac:spMkLst>
            <pc:docMk/>
            <pc:sldMk cId="1734977660" sldId="274"/>
            <ac:spMk id="3" creationId="{F7812A20-CCF6-41B4-C297-848053E90108}"/>
          </ac:spMkLst>
        </pc:spChg>
      </pc:sldChg>
      <pc:sldChg chg="addSp delSp modSp new mod">
        <pc:chgData name="Patryk Barczak" userId="86fa742248e137ce" providerId="LiveId" clId="{BA7E16A4-FCF1-4C41-8B32-7429EE79B8E9}" dt="2023-04-14T10:44:09.199" v="2163" actId="5793"/>
        <pc:sldMkLst>
          <pc:docMk/>
          <pc:sldMk cId="1108411131" sldId="275"/>
        </pc:sldMkLst>
        <pc:spChg chg="mod">
          <ac:chgData name="Patryk Barczak" userId="86fa742248e137ce" providerId="LiveId" clId="{BA7E16A4-FCF1-4C41-8B32-7429EE79B8E9}" dt="2023-04-14T10:41:33.485" v="2109"/>
          <ac:spMkLst>
            <pc:docMk/>
            <pc:sldMk cId="1108411131" sldId="275"/>
            <ac:spMk id="2" creationId="{F23D491D-F1B7-3C2B-46B0-E686E537225C}"/>
          </ac:spMkLst>
        </pc:spChg>
        <pc:spChg chg="mod">
          <ac:chgData name="Patryk Barczak" userId="86fa742248e137ce" providerId="LiveId" clId="{BA7E16A4-FCF1-4C41-8B32-7429EE79B8E9}" dt="2023-04-14T10:44:09.199" v="2163" actId="5793"/>
          <ac:spMkLst>
            <pc:docMk/>
            <pc:sldMk cId="1108411131" sldId="275"/>
            <ac:spMk id="3" creationId="{122ED531-0A6E-942E-D689-8A78F97C1A8E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7" creationId="{81C10674-9049-A96F-EB63-5AFAED19A695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8" creationId="{341868A9-276D-6637-775A-5E44431B9F11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9" creationId="{2E28C0AF-D616-9FEB-1249-615D5F39489B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3" creationId="{1EDA4FC3-F0D5-0C0D-B10A-B19242656405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4" creationId="{0184279C-B704-7FB9-0989-35062DAE3129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5" creationId="{A3FDE9A7-845C-CE7D-5902-80E555DA952E}"/>
          </ac:spMkLst>
        </pc:sp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4" creationId="{EFD91A18-DF7E-0EEA-36AF-C150849E7F1E}"/>
          </ac:graphicFrameMkLst>
        </pc:graphicFrame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5" creationId="{DB105231-EFF3-4002-6B1C-B4F49BF511DA}"/>
          </ac:graphicFrameMkLst>
        </pc:graphicFrame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6" creationId="{9E101CD6-483C-DD94-5E7F-89690DE985E2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0" creationId="{8B809345-7A58-E96A-6AB5-19DCF9514BF0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1" creationId="{77083C55-C82C-3E5E-8093-C4788118FB1B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2" creationId="{98194568-3C4E-25FB-B7DB-4DB44EE3C48B}"/>
          </ac:graphicFrameMkLst>
        </pc:graphicFrameChg>
      </pc:sldChg>
      <pc:sldChg chg="addSp delSp modSp new mod setBg modAnim">
        <pc:chgData name="Patryk Barczak" userId="86fa742248e137ce" providerId="LiveId" clId="{BA7E16A4-FCF1-4C41-8B32-7429EE79B8E9}" dt="2023-04-14T10:48:53.266" v="2240" actId="1076"/>
        <pc:sldMkLst>
          <pc:docMk/>
          <pc:sldMk cId="1642460241" sldId="276"/>
        </pc:sldMkLst>
        <pc:spChg chg="mod">
          <ac:chgData name="Patryk Barczak" userId="86fa742248e137ce" providerId="LiveId" clId="{BA7E16A4-FCF1-4C41-8B32-7429EE79B8E9}" dt="2023-04-14T10:48:24.919" v="2225" actId="122"/>
          <ac:spMkLst>
            <pc:docMk/>
            <pc:sldMk cId="1642460241" sldId="276"/>
            <ac:spMk id="2" creationId="{4A555DFB-1DCD-C685-6C58-E4904DE7F037}"/>
          </ac:spMkLst>
        </pc:spChg>
        <pc:spChg chg="mod">
          <ac:chgData name="Patryk Barczak" userId="86fa742248e137ce" providerId="LiveId" clId="{BA7E16A4-FCF1-4C41-8B32-7429EE79B8E9}" dt="2023-04-14T10:48:35.058" v="2235" actId="27636"/>
          <ac:spMkLst>
            <pc:docMk/>
            <pc:sldMk cId="1642460241" sldId="276"/>
            <ac:spMk id="3" creationId="{FB79850E-2ACE-9791-6885-D13FBDDE935C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5" creationId="{1640B3DF-3C1C-49A7-8FA7-EE4A21CB0BDC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6" creationId="{AFF79527-C7F1-4E06-8126-A8E8C5FEBFCA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7" creationId="{55986208-8A53-4E92-9197-6B57BCCB2F37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8" creationId="{A52B99F1-B2DC-437E-A8A1-A57F2F29F8D1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10" creationId="{55F8BA08-3E38-4B70-B93A-74F08E092206}"/>
          </ac:spMkLst>
        </pc:spChg>
        <pc:spChg chg="add mod">
          <ac:chgData name="Patryk Barczak" userId="86fa742248e137ce" providerId="LiveId" clId="{BA7E16A4-FCF1-4C41-8B32-7429EE79B8E9}" dt="2023-04-14T10:48:53.266" v="2240" actId="1076"/>
          <ac:spMkLst>
            <pc:docMk/>
            <pc:sldMk cId="1642460241" sldId="276"/>
            <ac:spMk id="11" creationId="{CC9B11D6-FA8E-E855-7621-5203AE01FD0C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12" creationId="{357F1B33-79AB-4A71-8CEC-4546D709B8C8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4" creationId="{463EEC44-1BA3-44ED-81FC-A644B04B2A44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5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6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7" creationId="{E1B96AD6-92A9-4273-A62B-96A1C3E0BA95}"/>
          </ac:spMkLst>
        </pc:spChg>
        <pc:graphicFrameChg chg="add del mod">
          <ac:chgData name="Patryk Barczak" userId="86fa742248e137ce" providerId="LiveId" clId="{BA7E16A4-FCF1-4C41-8B32-7429EE79B8E9}" dt="2023-04-14T10:47:02.543" v="2202" actId="21"/>
          <ac:graphicFrameMkLst>
            <pc:docMk/>
            <pc:sldMk cId="1642460241" sldId="276"/>
            <ac:graphicFrameMk id="4" creationId="{94B14782-90E8-71B2-E6EB-7E8055441A34}"/>
          </ac:graphicFrameMkLst>
        </pc:graphicFrameChg>
        <pc:graphicFrameChg chg="add mod">
          <ac:chgData name="Patryk Barczak" userId="86fa742248e137ce" providerId="LiveId" clId="{BA7E16A4-FCF1-4C41-8B32-7429EE79B8E9}" dt="2023-04-14T10:48:44.314" v="2238" actId="1076"/>
          <ac:graphicFrameMkLst>
            <pc:docMk/>
            <pc:sldMk cId="1642460241" sldId="276"/>
            <ac:graphicFrameMk id="9" creationId="{C492518C-7955-312A-A344-79AD44864E06}"/>
          </ac:graphicFrameMkLst>
        </pc:graphicFrameChg>
      </pc:sldChg>
      <pc:sldChg chg="addSp delSp modSp add mod">
        <pc:chgData name="Patryk Barczak" userId="86fa742248e137ce" providerId="LiveId" clId="{BA7E16A4-FCF1-4C41-8B32-7429EE79B8E9}" dt="2023-04-14T10:51:02.121" v="2263" actId="1076"/>
        <pc:sldMkLst>
          <pc:docMk/>
          <pc:sldMk cId="1028289221" sldId="277"/>
        </pc:sldMkLst>
        <pc:spChg chg="mod">
          <ac:chgData name="Patryk Barczak" userId="86fa742248e137ce" providerId="LiveId" clId="{BA7E16A4-FCF1-4C41-8B32-7429EE79B8E9}" dt="2023-04-14T10:49:56.018" v="2246" actId="20577"/>
          <ac:spMkLst>
            <pc:docMk/>
            <pc:sldMk cId="1028289221" sldId="277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1:02.121" v="2263" actId="1076"/>
          <ac:spMkLst>
            <pc:docMk/>
            <pc:sldMk cId="1028289221" sldId="277"/>
            <ac:spMk id="11" creationId="{CC9B11D6-FA8E-E855-7621-5203AE01FD0C}"/>
          </ac:spMkLst>
        </pc:spChg>
        <pc:graphicFrameChg chg="add del mod ord">
          <ac:chgData name="Patryk Barczak" userId="86fa742248e137ce" providerId="LiveId" clId="{BA7E16A4-FCF1-4C41-8B32-7429EE79B8E9}" dt="2023-04-14T10:50:54.386" v="2261" actId="1076"/>
          <ac:graphicFrameMkLst>
            <pc:docMk/>
            <pc:sldMk cId="1028289221" sldId="277"/>
            <ac:graphicFrameMk id="4" creationId="{F8F7D45C-800C-E2E1-1840-456B88BE2758}"/>
          </ac:graphicFrameMkLst>
        </pc:graphicFrameChg>
        <pc:graphicFrameChg chg="add del ord">
          <ac:chgData name="Patryk Barczak" userId="86fa742248e137ce" providerId="LiveId" clId="{BA7E16A4-FCF1-4C41-8B32-7429EE79B8E9}" dt="2023-04-14T10:50:55.763" v="2262" actId="478"/>
          <ac:graphicFrameMkLst>
            <pc:docMk/>
            <pc:sldMk cId="1028289221" sldId="277"/>
            <ac:graphicFrameMk id="9" creationId="{C492518C-7955-312A-A344-79AD44864E06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49:50.077" v="2243"/>
        <pc:sldMkLst>
          <pc:docMk/>
          <pc:sldMk cId="4026210809" sldId="277"/>
        </pc:sldMkLst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1:55.411" v="2273" actId="478"/>
        <pc:sldMkLst>
          <pc:docMk/>
          <pc:sldMk cId="1230471051" sldId="278"/>
        </pc:sldMkLst>
        <pc:spChg chg="mod">
          <ac:chgData name="Patryk Barczak" userId="86fa742248e137ce" providerId="LiveId" clId="{BA7E16A4-FCF1-4C41-8B32-7429EE79B8E9}" dt="2023-04-14T10:51:25.910" v="2269" actId="20577"/>
          <ac:spMkLst>
            <pc:docMk/>
            <pc:sldMk cId="1230471051" sldId="278"/>
            <ac:spMk id="3" creationId="{FB79850E-2ACE-9791-6885-D13FBDDE935C}"/>
          </ac:spMkLst>
        </pc:spChg>
        <pc:graphicFrameChg chg="del ord">
          <ac:chgData name="Patryk Barczak" userId="86fa742248e137ce" providerId="LiveId" clId="{BA7E16A4-FCF1-4C41-8B32-7429EE79B8E9}" dt="2023-04-14T10:51:55.411" v="2273" actId="478"/>
          <ac:graphicFrameMkLst>
            <pc:docMk/>
            <pc:sldMk cId="1230471051" sldId="278"/>
            <ac:graphicFrameMk id="4" creationId="{F8F7D45C-800C-E2E1-1840-456B88BE2758}"/>
          </ac:graphicFrameMkLst>
        </pc:graphicFrameChg>
        <pc:graphicFrameChg chg="add mod">
          <ac:chgData name="Patryk Barczak" userId="86fa742248e137ce" providerId="LiveId" clId="{BA7E16A4-FCF1-4C41-8B32-7429EE79B8E9}" dt="2023-04-14T10:51:53.425" v="2272" actId="1076"/>
          <ac:graphicFrameMkLst>
            <pc:docMk/>
            <pc:sldMk cId="1230471051" sldId="278"/>
            <ac:graphicFrameMk id="8" creationId="{87EF7A9A-AD44-6287-6522-F424FCCEA002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51:22.646" v="2266"/>
        <pc:sldMkLst>
          <pc:docMk/>
          <pc:sldMk cId="1704781132" sldId="278"/>
        </pc:sldMkLst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4:05.198" v="2309"/>
        <pc:sldMkLst>
          <pc:docMk/>
          <pc:sldMk cId="1497895408" sldId="279"/>
        </pc:sldMkLst>
        <pc:spChg chg="mod">
          <ac:chgData name="Patryk Barczak" userId="86fa742248e137ce" providerId="LiveId" clId="{BA7E16A4-FCF1-4C41-8B32-7429EE79B8E9}" dt="2023-04-14T10:52:27.226" v="2281" actId="20577"/>
          <ac:spMkLst>
            <pc:docMk/>
            <pc:sldMk cId="1497895408" sldId="279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3:03.787" v="2294" actId="1076"/>
          <ac:spMkLst>
            <pc:docMk/>
            <pc:sldMk cId="1497895408" sldId="279"/>
            <ac:spMk id="11" creationId="{CC9B11D6-FA8E-E855-7621-5203AE01FD0C}"/>
          </ac:spMkLst>
        </pc:spChg>
        <pc:graphicFrameChg chg="add del mod ord">
          <ac:chgData name="Patryk Barczak" userId="86fa742248e137ce" providerId="LiveId" clId="{BA7E16A4-FCF1-4C41-8B32-7429EE79B8E9}" dt="2023-04-14T10:54:03.198" v="2307" actId="166"/>
          <ac:graphicFrameMkLst>
            <pc:docMk/>
            <pc:sldMk cId="1497895408" sldId="279"/>
            <ac:graphicFrameMk id="4" creationId="{08FA0657-41E6-14AC-D9CA-566E13FB2018}"/>
          </ac:graphicFrameMkLst>
        </pc:graphicFrameChg>
        <pc:graphicFrameChg chg="del ord">
          <ac:chgData name="Patryk Barczak" userId="86fa742248e137ce" providerId="LiveId" clId="{BA7E16A4-FCF1-4C41-8B32-7429EE79B8E9}" dt="2023-04-14T10:53:15.154" v="2298" actId="478"/>
          <ac:graphicFrameMkLst>
            <pc:docMk/>
            <pc:sldMk cId="1497895408" sldId="279"/>
            <ac:graphicFrameMk id="8" creationId="{87EF7A9A-AD44-6287-6522-F424FCCEA002}"/>
          </ac:graphicFrameMkLst>
        </pc:graphicFrameChg>
        <pc:graphicFrameChg chg="add del mod">
          <ac:chgData name="Patryk Barczak" userId="86fa742248e137ce" providerId="LiveId" clId="{BA7E16A4-FCF1-4C41-8B32-7429EE79B8E9}" dt="2023-04-14T10:54:05.198" v="2309"/>
          <ac:graphicFrameMkLst>
            <pc:docMk/>
            <pc:sldMk cId="1497895408" sldId="279"/>
            <ac:graphicFrameMk id="9" creationId="{E0CCE298-FF52-8B83-2015-94C8DB08A1C0}"/>
          </ac:graphicFrameMkLst>
        </pc:graphicFrameChg>
      </pc:sldChg>
      <pc:sldChg chg="new del">
        <pc:chgData name="Patryk Barczak" userId="86fa742248e137ce" providerId="LiveId" clId="{BA7E16A4-FCF1-4C41-8B32-7429EE79B8E9}" dt="2023-04-14T10:52:17.685" v="2275" actId="47"/>
        <pc:sldMkLst>
          <pc:docMk/>
          <pc:sldMk cId="2260633649" sldId="279"/>
        </pc:sldMkLst>
      </pc:sldChg>
      <pc:sldChg chg="addSp delSp add del setBg delDesignElem">
        <pc:chgData name="Patryk Barczak" userId="86fa742248e137ce" providerId="LiveId" clId="{BA7E16A4-FCF1-4C41-8B32-7429EE79B8E9}" dt="2023-04-14T10:52:24.173" v="2278"/>
        <pc:sldMkLst>
          <pc:docMk/>
          <pc:sldMk cId="2399691975" sldId="279"/>
        </pc:sldMkLst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7" creationId="{55986208-8A53-4E92-9197-6B57BCCB2F37}"/>
          </ac:spMkLst>
        </pc:spChg>
      </pc:sldChg>
      <pc:sldChg chg="addSp delSp add del setBg delDesignElem">
        <pc:chgData name="Patryk Barczak" userId="86fa742248e137ce" providerId="LiveId" clId="{BA7E16A4-FCF1-4C41-8B32-7429EE79B8E9}" dt="2023-04-14T10:52:44.847" v="2284"/>
        <pc:sldMkLst>
          <pc:docMk/>
          <pc:sldMk cId="1885380116" sldId="280"/>
        </pc:sldMkLst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4:37.730" v="2313" actId="478"/>
        <pc:sldMkLst>
          <pc:docMk/>
          <pc:sldMk cId="2670847564" sldId="280"/>
        </pc:sldMkLst>
        <pc:spChg chg="mod">
          <ac:chgData name="Patryk Barczak" userId="86fa742248e137ce" providerId="LiveId" clId="{BA7E16A4-FCF1-4C41-8B32-7429EE79B8E9}" dt="2023-04-14T10:52:53.908" v="2293" actId="20577"/>
          <ac:spMkLst>
            <pc:docMk/>
            <pc:sldMk cId="2670847564" sldId="280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3:29.729" v="2299" actId="1076"/>
          <ac:spMkLst>
            <pc:docMk/>
            <pc:sldMk cId="2670847564" sldId="280"/>
            <ac:spMk id="11" creationId="{CC9B11D6-FA8E-E855-7621-5203AE01FD0C}"/>
          </ac:spMkLst>
        </pc:spChg>
        <pc:graphicFrameChg chg="add mod">
          <ac:chgData name="Patryk Barczak" userId="86fa742248e137ce" providerId="LiveId" clId="{BA7E16A4-FCF1-4C41-8B32-7429EE79B8E9}" dt="2023-04-14T10:54:33.785" v="2312" actId="1076"/>
          <ac:graphicFrameMkLst>
            <pc:docMk/>
            <pc:sldMk cId="2670847564" sldId="280"/>
            <ac:graphicFrameMk id="4" creationId="{5875DC05-7957-961A-A4B7-288EFD65F79B}"/>
          </ac:graphicFrameMkLst>
        </pc:graphicFrameChg>
        <pc:graphicFrameChg chg="del ord">
          <ac:chgData name="Patryk Barczak" userId="86fa742248e137ce" providerId="LiveId" clId="{BA7E16A4-FCF1-4C41-8B32-7429EE79B8E9}" dt="2023-04-14T10:54:37.730" v="2313" actId="478"/>
          <ac:graphicFrameMkLst>
            <pc:docMk/>
            <pc:sldMk cId="2670847564" sldId="280"/>
            <ac:graphicFrameMk id="8" creationId="{87EF7A9A-AD44-6287-6522-F424FCCEA002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52:47.951" v="2288"/>
        <pc:sldMkLst>
          <pc:docMk/>
          <pc:sldMk cId="2620441263" sldId="281"/>
        </pc:sldMkLst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7" creationId="{55986208-8A53-4E92-9197-6B57BCCB2F37}"/>
          </ac:spMkLst>
        </pc:spChg>
      </pc:sldChg>
      <pc:sldChg chg="addSp delSp modSp add mod delAnim">
        <pc:chgData name="Patryk Barczak" userId="86fa742248e137ce" providerId="LiveId" clId="{BA7E16A4-FCF1-4C41-8B32-7429EE79B8E9}" dt="2023-04-14T10:55:01.923" v="2319" actId="478"/>
        <pc:sldMkLst>
          <pc:docMk/>
          <pc:sldMk cId="4261769453" sldId="281"/>
        </pc:sldMkLst>
        <pc:spChg chg="mod">
          <ac:chgData name="Patryk Barczak" userId="86fa742248e137ce" providerId="LiveId" clId="{BA7E16A4-FCF1-4C41-8B32-7429EE79B8E9}" dt="2023-04-14T10:52:50.773" v="2291" actId="20577"/>
          <ac:spMkLst>
            <pc:docMk/>
            <pc:sldMk cId="4261769453" sldId="281"/>
            <ac:spMk id="3" creationId="{FB79850E-2ACE-9791-6885-D13FBDDE935C}"/>
          </ac:spMkLst>
        </pc:spChg>
        <pc:spChg chg="del">
          <ac:chgData name="Patryk Barczak" userId="86fa742248e137ce" providerId="LiveId" clId="{BA7E16A4-FCF1-4C41-8B32-7429EE79B8E9}" dt="2023-04-14T10:54:54.325" v="2314" actId="478"/>
          <ac:spMkLst>
            <pc:docMk/>
            <pc:sldMk cId="4261769453" sldId="281"/>
            <ac:spMk id="11" creationId="{CC9B11D6-FA8E-E855-7621-5203AE01FD0C}"/>
          </ac:spMkLst>
        </pc:spChg>
        <pc:graphicFrameChg chg="add mod">
          <ac:chgData name="Patryk Barczak" userId="86fa742248e137ce" providerId="LiveId" clId="{BA7E16A4-FCF1-4C41-8B32-7429EE79B8E9}" dt="2023-04-14T10:55:00.433" v="2318" actId="1076"/>
          <ac:graphicFrameMkLst>
            <pc:docMk/>
            <pc:sldMk cId="4261769453" sldId="281"/>
            <ac:graphicFrameMk id="4" creationId="{D90F0EFD-A5A0-9E83-DC65-611A12765967}"/>
          </ac:graphicFrameMkLst>
        </pc:graphicFrameChg>
        <pc:graphicFrameChg chg="del ord">
          <ac:chgData name="Patryk Barczak" userId="86fa742248e137ce" providerId="LiveId" clId="{BA7E16A4-FCF1-4C41-8B32-7429EE79B8E9}" dt="2023-04-14T10:55:01.923" v="2319" actId="478"/>
          <ac:graphicFrameMkLst>
            <pc:docMk/>
            <pc:sldMk cId="4261769453" sldId="281"/>
            <ac:graphicFrameMk id="8" creationId="{87EF7A9A-AD44-6287-6522-F424FCCEA002}"/>
          </ac:graphicFrameMkLst>
        </pc:graphicFrameChg>
      </pc:sldChg>
      <pc:sldChg chg="addSp delSp modSp new mod setBg">
        <pc:chgData name="Patryk Barczak" userId="86fa742248e137ce" providerId="LiveId" clId="{BA7E16A4-FCF1-4C41-8B32-7429EE79B8E9}" dt="2023-04-14T10:56:40.211" v="2339" actId="26606"/>
        <pc:sldMkLst>
          <pc:docMk/>
          <pc:sldMk cId="1130166014" sldId="282"/>
        </pc:sldMkLst>
        <pc:spChg chg="mo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2" creationId="{F56E92E2-8FCC-901A-818D-F4B5F7F744EE}"/>
          </ac:spMkLst>
        </pc:spChg>
        <pc:spChg chg="del">
          <ac:chgData name="Patryk Barczak" userId="86fa742248e137ce" providerId="LiveId" clId="{BA7E16A4-FCF1-4C41-8B32-7429EE79B8E9}" dt="2023-04-14T10:56:29.330" v="2321" actId="478"/>
          <ac:spMkLst>
            <pc:docMk/>
            <pc:sldMk cId="1130166014" sldId="282"/>
            <ac:spMk id="3" creationId="{16E360F8-45B2-AE1D-D5D1-CAE68D20AA22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7" creationId="{8D06CE56-3881-4ADA-8CEF-D18B02C242A3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9" creationId="{79F3C543-62EC-4433-9C93-A2CD8764E9B4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1" creationId="{FFD48BC7-DC40-47DE-87EE-9F4B6ECB9ABB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3" creationId="{E502BBC7-2C76-46F3-BC24-5985BC13DB88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5" creationId="{9C45F024-2468-4D8A-9E11-BB2B1E0A3B37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7" creationId="{3629484E-3792-4B3D-89AD-7C8A1ED0E0D4}"/>
          </ac:spMkLst>
        </pc:spChg>
      </pc:sldChg>
      <pc:sldMasterChg chg="del delSldLayout">
        <pc:chgData name="Patryk Barczak" userId="86fa742248e137ce" providerId="LiveId" clId="{BA7E16A4-FCF1-4C41-8B32-7429EE79B8E9}" dt="2023-04-14T09:52:08.488" v="231" actId="26606"/>
        <pc:sldMasterMkLst>
          <pc:docMk/>
          <pc:sldMasterMk cId="2613973774" sldId="2147483648"/>
        </pc:sldMasterMkLst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559817438" sldId="2147483649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187950253" sldId="2147483650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96471827" sldId="2147483651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358616686" sldId="2147483652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557766704" sldId="2147483653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510680019" sldId="2147483654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4152472668" sldId="2147483655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2140458572" sldId="2147483656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2445814273" sldId="2147483657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952314598" sldId="2147483658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234607075" sldId="2147483659"/>
          </pc:sldLayoutMkLst>
        </pc:sldLayoutChg>
      </pc:sldMasterChg>
      <pc:sldMasterChg chg="add addSldLayout">
        <pc:chgData name="Patryk Barczak" userId="86fa742248e137ce" providerId="LiveId" clId="{BA7E16A4-FCF1-4C41-8B32-7429EE79B8E9}" dt="2023-04-14T09:52:08.488" v="231" actId="26606"/>
        <pc:sldMasterMkLst>
          <pc:docMk/>
          <pc:sldMasterMk cId="344842894" sldId="2147483738"/>
        </pc:sldMasterMkLst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4278042378" sldId="2147483727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649072017" sldId="2147483728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349144329" sldId="2147483729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387893984" sldId="2147483730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861979401" sldId="2147483731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3744572717" sldId="2147483732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937612299" sldId="2147483733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564530221" sldId="2147483734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1058236987" sldId="2147483735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742411321" sldId="2147483736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412794108" sldId="2147483737"/>
          </pc:sldLayoutMkLst>
        </pc:sldLayoutChg>
      </pc:sldMasterChg>
    </pc:docChg>
  </pc:docChgLst>
  <pc:docChgLst>
    <pc:chgData name="Patryk Serafin" userId="86fa742248e137ce" providerId="LiveId" clId="{26F56921-C26D-43D2-B2ED-B969DE2EB2CA}"/>
    <pc:docChg chg="modSld">
      <pc:chgData name="Patryk Serafin" userId="86fa742248e137ce" providerId="LiveId" clId="{26F56921-C26D-43D2-B2ED-B969DE2EB2CA}" dt="2024-01-17T09:16:28.283" v="13" actId="20577"/>
      <pc:docMkLst>
        <pc:docMk/>
      </pc:docMkLst>
      <pc:sldChg chg="modSp mod">
        <pc:chgData name="Patryk Serafin" userId="86fa742248e137ce" providerId="LiveId" clId="{26F56921-C26D-43D2-B2ED-B969DE2EB2CA}" dt="2024-01-17T09:16:28.283" v="13" actId="20577"/>
        <pc:sldMkLst>
          <pc:docMk/>
          <pc:sldMk cId="527867234" sldId="256"/>
        </pc:sldMkLst>
        <pc:spChg chg="mod">
          <ac:chgData name="Patryk Serafin" userId="86fa742248e137ce" providerId="LiveId" clId="{26F56921-C26D-43D2-B2ED-B969DE2EB2CA}" dt="2024-01-17T09:16:28.283" v="13" actId="20577"/>
          <ac:spMkLst>
            <pc:docMk/>
            <pc:sldMk cId="527867234" sldId="256"/>
            <ac:spMk id="3" creationId="{2DF877C1-FFB8-EE3A-7589-AD1D4A371B66}"/>
          </ac:spMkLst>
        </pc:spChg>
      </pc:sldChg>
    </pc:docChg>
  </pc:docChgLst>
  <pc:docChgLst>
    <pc:chgData name="Patryk Barczak" userId="86fa742248e137ce" providerId="LiveId" clId="{AD00EF5C-F953-4F40-8FAB-C79E4222907D}"/>
    <pc:docChg chg="undo custSel modSld">
      <pc:chgData name="Patryk Barczak" userId="86fa742248e137ce" providerId="LiveId" clId="{AD00EF5C-F953-4F40-8FAB-C79E4222907D}" dt="2023-06-01T12:03:14.200" v="4" actId="478"/>
      <pc:docMkLst>
        <pc:docMk/>
      </pc:docMkLst>
      <pc:sldChg chg="delSp modSp mod">
        <pc:chgData name="Patryk Barczak" userId="86fa742248e137ce" providerId="LiveId" clId="{AD00EF5C-F953-4F40-8FAB-C79E4222907D}" dt="2023-06-01T12:03:14.200" v="4" actId="478"/>
        <pc:sldMkLst>
          <pc:docMk/>
          <pc:sldMk cId="3907626728" sldId="272"/>
        </pc:sldMkLst>
        <pc:spChg chg="mod">
          <ac:chgData name="Patryk Barczak" userId="86fa742248e137ce" providerId="LiveId" clId="{AD00EF5C-F953-4F40-8FAB-C79E4222907D}" dt="2023-06-01T12:03:10.597" v="3" actId="6549"/>
          <ac:spMkLst>
            <pc:docMk/>
            <pc:sldMk cId="3907626728" sldId="272"/>
            <ac:spMk id="3" creationId="{D9F2456B-D097-A1E3-D0E8-ECC14DB0A931}"/>
          </ac:spMkLst>
        </pc:spChg>
        <pc:grpChg chg="del">
          <ac:chgData name="Patryk Barczak" userId="86fa742248e137ce" providerId="LiveId" clId="{AD00EF5C-F953-4F40-8FAB-C79E4222907D}" dt="2023-06-01T12:03:14.200" v="4" actId="478"/>
          <ac:grpSpMkLst>
            <pc:docMk/>
            <pc:sldMk cId="3907626728" sldId="272"/>
            <ac:grpSpMk id="15" creationId="{89CE3C52-48B7-1B8B-7540-F209951894B0}"/>
          </ac:grpSpMkLst>
        </pc:grpChg>
        <pc:grpChg chg="del">
          <ac:chgData name="Patryk Barczak" userId="86fa742248e137ce" providerId="LiveId" clId="{AD00EF5C-F953-4F40-8FAB-C79E4222907D}" dt="2023-06-01T12:03:14.200" v="4" actId="478"/>
          <ac:grpSpMkLst>
            <pc:docMk/>
            <pc:sldMk cId="3907626728" sldId="272"/>
            <ac:grpSpMk id="16" creationId="{3B88D67B-A069-8DFD-9252-2610BDEAE5B6}"/>
          </ac:grpSpMkLst>
        </pc:grpChg>
        <pc:grpChg chg="del">
          <ac:chgData name="Patryk Barczak" userId="86fa742248e137ce" providerId="LiveId" clId="{AD00EF5C-F953-4F40-8FAB-C79E4222907D}" dt="2023-06-01T12:03:08.368" v="0" actId="478"/>
          <ac:grpSpMkLst>
            <pc:docMk/>
            <pc:sldMk cId="3907626728" sldId="272"/>
            <ac:grpSpMk id="22" creationId="{9325E68F-8E98-55D8-6850-CD93531798C8}"/>
          </ac:grpSpMkLst>
        </pc:grpChg>
        <pc:grpChg chg="del">
          <ac:chgData name="Patryk Barczak" userId="86fa742248e137ce" providerId="LiveId" clId="{AD00EF5C-F953-4F40-8FAB-C79E4222907D}" dt="2023-06-01T12:03:14.200" v="4" actId="478"/>
          <ac:grpSpMkLst>
            <pc:docMk/>
            <pc:sldMk cId="3907626728" sldId="272"/>
            <ac:grpSpMk id="29" creationId="{B38AB25C-B833-4427-B56E-F0977F5B61B5}"/>
          </ac:grpSpMkLst>
        </pc:grpChg>
        <pc:inkChg chg="del">
          <ac:chgData name="Patryk Barczak" userId="86fa742248e137ce" providerId="LiveId" clId="{AD00EF5C-F953-4F40-8FAB-C79E4222907D}" dt="2023-06-01T12:03:14.200" v="4" actId="478"/>
          <ac:inkMkLst>
            <pc:docMk/>
            <pc:sldMk cId="3907626728" sldId="272"/>
            <ac:inkMk id="23" creationId="{3F0F6E79-0D79-0703-8ECE-516FA82009B5}"/>
          </ac:inkMkLst>
        </pc:inkChg>
        <pc:inkChg chg="del">
          <ac:chgData name="Patryk Barczak" userId="86fa742248e137ce" providerId="LiveId" clId="{AD00EF5C-F953-4F40-8FAB-C79E4222907D}" dt="2023-06-01T12:03:14.200" v="4" actId="478"/>
          <ac:inkMkLst>
            <pc:docMk/>
            <pc:sldMk cId="3907626728" sldId="272"/>
            <ac:inkMk id="33" creationId="{3DA64CE7-D014-D07A-B898-9469448B3311}"/>
          </ac:inkMkLst>
        </pc:inkChg>
      </pc:sldChg>
    </pc:docChg>
  </pc:docChgLst>
  <pc:docChgLst>
    <pc:chgData name="Serafin Patryk" userId="ce8cf8d3-b140-43f7-9541-10745587815e" providerId="ADAL" clId="{F9EB9E24-E79C-4883-8C9C-6C41B931EE22}"/>
    <pc:docChg chg="modSld">
      <pc:chgData name="Serafin Patryk" userId="ce8cf8d3-b140-43f7-9541-10745587815e" providerId="ADAL" clId="{F9EB9E24-E79C-4883-8C9C-6C41B931EE22}" dt="2024-03-15T10:08:01.182" v="7" actId="20577"/>
      <pc:docMkLst>
        <pc:docMk/>
      </pc:docMkLst>
      <pc:sldChg chg="modSp mod">
        <pc:chgData name="Serafin Patryk" userId="ce8cf8d3-b140-43f7-9541-10745587815e" providerId="ADAL" clId="{F9EB9E24-E79C-4883-8C9C-6C41B931EE22}" dt="2024-03-15T10:08:01.182" v="7" actId="20577"/>
        <pc:sldMkLst>
          <pc:docMk/>
          <pc:sldMk cId="527867234" sldId="256"/>
        </pc:sldMkLst>
        <pc:spChg chg="mod">
          <ac:chgData name="Serafin Patryk" userId="ce8cf8d3-b140-43f7-9541-10745587815e" providerId="ADAL" clId="{F9EB9E24-E79C-4883-8C9C-6C41B931EE22}" dt="2024-03-15T10:08:01.182" v="7" actId="20577"/>
          <ac:spMkLst>
            <pc:docMk/>
            <pc:sldMk cId="527867234" sldId="256"/>
            <ac:spMk id="3" creationId="{2DF877C1-FFB8-EE3A-7589-AD1D4A371B6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33:4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0 220,'-15'49'384,"-3"0"-836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6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9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1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7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4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D1D233-F4B2-A74D-777C-6B0BE2E5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/>
              <a:t>Teoretyczne Podstawy Informatyki</a:t>
            </a:r>
            <a:br>
              <a:rPr lang="en-US" sz="2900"/>
            </a:br>
            <a:r>
              <a:rPr lang="en-US" sz="2900"/>
              <a:t>Ćwiczenia nr 1</a:t>
            </a:r>
            <a:br>
              <a:rPr lang="en-US" sz="2900"/>
            </a:br>
            <a:r>
              <a:rPr lang="en-US" sz="2900"/>
              <a:t>Zapis problemów, maszyna Turinga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EC301-A049-6616-560A-089DB84F0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21" r="708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F877C1-FFB8-EE3A-7589-AD1D4A371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ppor</a:t>
            </a:r>
            <a:r>
              <a:rPr lang="en-US" sz="2400" dirty="0"/>
              <a:t>. </a:t>
            </a:r>
            <a:r>
              <a:rPr lang="en-US" sz="2400" dirty="0" err="1"/>
              <a:t>mgr</a:t>
            </a:r>
            <a:r>
              <a:rPr lang="en-US" sz="2400" dirty="0"/>
              <a:t> </a:t>
            </a:r>
            <a:r>
              <a:rPr lang="en-US" sz="2400" dirty="0" err="1"/>
              <a:t>inż</a:t>
            </a:r>
            <a:r>
              <a:rPr lang="en-US" sz="2400" dirty="0"/>
              <a:t>. Patryk </a:t>
            </a:r>
            <a:r>
              <a:rPr lang="pl-PL" sz="2400" dirty="0"/>
              <a:t>SERAFIN</a:t>
            </a: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e-mail: </a:t>
            </a:r>
            <a:r>
              <a:rPr lang="en-US" sz="2400" dirty="0" err="1"/>
              <a:t>patryk</a:t>
            </a:r>
            <a:r>
              <a:rPr lang="en-US" sz="2400" dirty="0"/>
              <a:t>.</a:t>
            </a:r>
            <a:r>
              <a:rPr lang="pl-PL" sz="2400" dirty="0"/>
              <a:t>serafin</a:t>
            </a:r>
            <a:r>
              <a:rPr lang="en-US" sz="2400" dirty="0"/>
              <a:t>@wat.edu.pl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nr tel. 261-839-060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Konsultacje</a:t>
            </a:r>
            <a:r>
              <a:rPr lang="en-US" sz="2400" dirty="0"/>
              <a:t>: </a:t>
            </a:r>
            <a:endParaRPr lang="pl-PL" sz="2400" dirty="0"/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 dirty="0" err="1"/>
              <a:t>pok</a:t>
            </a:r>
            <a:r>
              <a:rPr lang="en-US" sz="1600" dirty="0"/>
              <a:t>. 254B,  </a:t>
            </a:r>
            <a:endParaRPr lang="pl-PL" sz="1600" dirty="0"/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czwartek</a:t>
            </a:r>
            <a:r>
              <a:rPr lang="en-US" sz="1600" dirty="0"/>
              <a:t> 13</a:t>
            </a:r>
            <a:r>
              <a:rPr lang="pl-PL" sz="1600" dirty="0"/>
              <a:t>:00</a:t>
            </a:r>
            <a:r>
              <a:rPr lang="en-US" sz="1600" dirty="0"/>
              <a:t>-15</a:t>
            </a:r>
            <a:r>
              <a:rPr lang="pl-PL" sz="1600" dirty="0"/>
              <a:t>:00</a:t>
            </a:r>
            <a:r>
              <a:rPr lang="en-US" sz="1600" dirty="0"/>
              <a:t>,</a:t>
            </a:r>
            <a:endParaRPr lang="pl-PL" sz="1600" dirty="0"/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po</a:t>
            </a:r>
            <a:r>
              <a:rPr lang="pl-PL" sz="1600" dirty="0"/>
              <a:t> </a:t>
            </a:r>
            <a:r>
              <a:rPr lang="en-US" sz="1600" dirty="0" err="1"/>
              <a:t>wcześniejszym</a:t>
            </a:r>
            <a:r>
              <a:rPr lang="en-US" sz="1600" dirty="0"/>
              <a:t> </a:t>
            </a:r>
            <a:r>
              <a:rPr lang="en-US" sz="1600" dirty="0" err="1"/>
              <a:t>kontakcie</a:t>
            </a:r>
            <a:r>
              <a:rPr lang="en-US" sz="1600" dirty="0"/>
              <a:t> </a:t>
            </a:r>
            <a:r>
              <a:rPr lang="en-US" sz="1600" dirty="0" err="1"/>
              <a:t>telefonicznym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786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C384D8-D779-D4C0-92E7-21B6CF99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problemów decyzyjnych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25634E3-B3F4-ED55-263C-D89796CB4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l-PL" dirty="0"/>
                  <a:t>Rozmiarem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problemu nazywamy długość łańcucha danych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:</a:t>
                </a:r>
              </a:p>
              <a:p>
                <a:pPr marL="0" indent="0"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)=[101_1010_1100_101_11_10_100_11_11_100_10_110_1]</m:t>
                      </m:r>
                    </m:oMath>
                  </m:oMathPara>
                </a14:m>
                <a:endParaRPr lang="pl-PL" dirty="0"/>
              </a:p>
              <a:p>
                <a:pPr marL="0" indent="0" algn="just">
                  <a:buNone/>
                </a:pPr>
                <a:r>
                  <a:rPr lang="pl-PL" dirty="0"/>
                  <a:t>w naszym przypadku 46, tyle jest znaków w kodzie problemu. </a:t>
                </a:r>
              </a:p>
              <a:p>
                <a:pPr algn="just"/>
                <a:r>
                  <a:rPr lang="pl-PL" dirty="0"/>
                  <a:t>Czyli: 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46</m:t>
                    </m:r>
                  </m:oMath>
                </a14:m>
                <a:r>
                  <a:rPr lang="pl-PL" dirty="0"/>
                  <a:t>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25634E3-B3F4-ED55-263C-D89796CB4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 r="-119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20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CA8EDE-A862-5066-B9C7-B8FDFE3D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problemów decyzyjnych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17C4BA6-ED37-E832-FAE1-A501B7E6F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l-PL" dirty="0"/>
                  <a:t>Mówimy, że kod problemu o rozmiarze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jest zwięzły, jeśli </a:t>
                </a:r>
                <a:r>
                  <a:rPr lang="pl-PL" u="sng" dirty="0"/>
                  <a:t>nie istnieje </a:t>
                </a:r>
                <a:r>
                  <a:rPr lang="pl-PL" dirty="0"/>
                  <a:t>inny kod tego problemu o rozmiarze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taki, że: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sSup>
                        <m:sSup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𝑑𝑙𝑎</m:t>
                      </m:r>
                      <m:r>
                        <a:rPr lang="pl-PL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𝑝𝑒𝑤𝑛𝑒𝑔𝑜</m:t>
                      </m:r>
                      <m:r>
                        <m:rPr>
                          <m:nor/>
                        </m:rPr>
                        <a:rPr lang="pl-PL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l-PL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pl-PL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&gt;1.</m:t>
                      </m:r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Oznacza to, że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l-PL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sSub>
                        <m:sSub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Oszacowanie długości naszego łańcucha N(z) wynosi: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⌊"/>
                          <m:endChr m:val="⌋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+3+</m:t>
                      </m:r>
                      <m:nary>
                        <m:naryPr>
                          <m:chr m:val="∑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d>
                            <m:d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pl-PL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l-PL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d>
                            <m:d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pl-PL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l-PL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17C4BA6-ED37-E832-FAE1-A501B7E6F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115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87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9FD267-A842-440D-675F-9AA44FF1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problemów decyzyjnych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4E51D61-5872-166C-BC14-D42EF41AD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algn="just"/>
                <a:r>
                  <a:rPr lang="pl-PL" dirty="0"/>
                  <a:t>Ten sam problem zapiszemy w alfabecie: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{1,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𝑠𝑝𝑎𝑐𝑗𝑎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𝑝𝑜𝑑𝑘𝑟𝑒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ś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𝑙𝑒𝑛𝑖𝑒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l-PL" dirty="0"/>
              </a:p>
              <a:p>
                <a:pPr algn="just"/>
                <a:r>
                  <a:rPr lang="pl-PL" dirty="0"/>
                  <a:t>Wtedy zapis problemu ma postać: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)=[11111_1111111111_111111111111_11111_111_11_1111_1_111_1111_11_111111_1]</m:t>
                      </m:r>
                    </m:oMath>
                  </m:oMathPara>
                </a14:m>
                <a:endParaRPr lang="pl-PL" dirty="0"/>
              </a:p>
              <a:p>
                <a:pPr algn="just"/>
                <a:r>
                  <a:rPr lang="pl-PL" dirty="0"/>
                  <a:t>Zatem: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l-PL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)=72</m:t>
                      </m:r>
                    </m:oMath>
                  </m:oMathPara>
                </a14:m>
                <a:endParaRPr lang="pl-PL" dirty="0"/>
              </a:p>
              <a:p>
                <a:pPr algn="just"/>
                <a:r>
                  <a:rPr lang="pl-PL" dirty="0"/>
                  <a:t>A oszacowanie długości łańcucha ma postać: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+3+</m:t>
                      </m:r>
                      <m:nary>
                        <m:naryPr>
                          <m:chr m:val="∑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pl-PL" dirty="0"/>
              </a:p>
              <a:p>
                <a:pPr algn="just"/>
                <a:r>
                  <a:rPr lang="pl-PL" dirty="0"/>
                  <a:t>Kodowanie jedynkowe należy odrzucić, jako nie spełniające postulatu zwięzłości (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=1.08, </m:t>
                    </m:r>
                    <m:r>
                      <m:rPr>
                        <m:sty m:val="p"/>
                      </m:rPr>
                      <a:rPr lang="pl-PL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l-PL" dirty="0"/>
                  <a:t>).</a:t>
                </a:r>
              </a:p>
              <a:p>
                <a:pPr algn="just"/>
                <a:r>
                  <a:rPr lang="pl-PL" dirty="0">
                    <a:solidFill>
                      <a:srgbClr val="C00000"/>
                    </a:solidFill>
                  </a:rPr>
                  <a:t>Pozostawiam to Państwu do sprawdzenia.</a:t>
                </a:r>
              </a:p>
              <a:p>
                <a:pPr algn="just"/>
                <a:r>
                  <a:rPr lang="pl-PL" dirty="0">
                    <a:solidFill>
                      <a:srgbClr val="0070C0"/>
                    </a:solidFill>
                  </a:rPr>
                  <a:t>Sprawdzenie: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pl-PL" i="1" baseline="-2500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l-PL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=72</m:t>
                    </m:r>
                    <m:r>
                      <a:rPr lang="pl-PL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pl-PL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l-PL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l-PL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l-PL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pl-PL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= 1,08</m:t>
                    </m:r>
                    <m:r>
                      <a:rPr lang="pl-PL" i="1" baseline="30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46</m:t>
                    </m:r>
                    <m:r>
                      <a:rPr lang="pl-PL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= 34,47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4E51D61-5872-166C-BC14-D42EF41AD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09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373EB8-5F34-563E-ACE4-3DEF7DA0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Maszyna Turinga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EA8D6F-1E75-72DD-4C0A-A66A6A8C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>
                <a:solidFill>
                  <a:srgbClr val="FF0000"/>
                </a:solidFill>
              </a:rPr>
              <a:t>Deterministyczna, jednotaśmowa maszyna Turinga (DTM)</a:t>
            </a:r>
          </a:p>
          <a:p>
            <a:r>
              <a:rPr lang="pl-PL" dirty="0"/>
              <a:t>Modele obliczeń zainicjowane przez Alana M. Turinga (1912-1954) pozwalają dokonywać analizy algorytmów i problemów bez odwoływania się do konkretnej specyfiki komputera </a:t>
            </a:r>
            <a:r>
              <a:rPr lang="pl-PL" u="sng" dirty="0"/>
              <a:t>uwzględniając tylko istotę obliczeń</a:t>
            </a:r>
            <a:r>
              <a:rPr lang="pl-PL" dirty="0"/>
              <a:t>.</a:t>
            </a:r>
          </a:p>
          <a:p>
            <a:r>
              <a:rPr lang="pl-PL" u="sng" dirty="0"/>
              <a:t>Teza Churcha:</a:t>
            </a:r>
          </a:p>
          <a:p>
            <a:pPr lvl="1"/>
            <a:r>
              <a:rPr lang="pl-PL" dirty="0"/>
              <a:t>Każdy algorytm i dowolny język programowania można przedstawić jako maszynę Turinga.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590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923544-39C8-D65A-D24D-D92A7394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Teza Churcha-Turinga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60817A-3E80-6D8A-E6C9-4A1B6F62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Cokolwiek da się obliczyć algorytmicznie, da się przedstawić jako obliczenie pewnej maszyny Turinga.</a:t>
            </a:r>
          </a:p>
          <a:p>
            <a:r>
              <a:rPr lang="pl-PL" dirty="0"/>
              <a:t>Inaczej mówiąc:</a:t>
            </a:r>
          </a:p>
          <a:p>
            <a:pPr lvl="1"/>
            <a:r>
              <a:rPr lang="pl-PL" dirty="0"/>
              <a:t>Jeżeli do jakiegoś problemu nie ma rozwiązującej go maszyny Turinga, to problem nie jest rozwiązywalny algorytmicznie.</a:t>
            </a:r>
          </a:p>
          <a:p>
            <a:r>
              <a:rPr lang="pl-PL" dirty="0"/>
              <a:t>Ze względu na koncepcyjną prostotę maszyn Turinga, łatwo jest użyć ich do badania problemów obliczalności i rozstrzygalności.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7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9BA9D8-325C-47EB-357E-2819F932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maszyny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32F9B3-DFA4-A1CB-77BC-49B7B30F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DTM składa się z bloku sterowania, głowicy </a:t>
            </a:r>
            <a:r>
              <a:rPr lang="pl-PL" dirty="0" err="1"/>
              <a:t>odczytująco</a:t>
            </a:r>
            <a:r>
              <a:rPr lang="pl-PL" dirty="0"/>
              <a:t>-zapisującej i nieskończenie długiej taśmy z jednobitowymi komórkami.</a:t>
            </a:r>
          </a:p>
          <a:p>
            <a:endParaRPr lang="pl-PL" dirty="0"/>
          </a:p>
        </p:txBody>
      </p:sp>
      <p:pic>
        <p:nvPicPr>
          <p:cNvPr id="4" name="Picture 89" descr="mt">
            <a:extLst>
              <a:ext uri="{FF2B5EF4-FFF2-40B4-BE49-F238E27FC236}">
                <a16:creationId xmlns:a16="http://schemas.microsoft.com/office/drawing/2014/main" id="{304FED55-F9B3-63DB-09DC-B3378D74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977" y="95396"/>
            <a:ext cx="2210463" cy="176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0">
            <a:extLst>
              <a:ext uri="{FF2B5EF4-FFF2-40B4-BE49-F238E27FC236}">
                <a16:creationId xmlns:a16="http://schemas.microsoft.com/office/drawing/2014/main" id="{B2DBEDCD-F24F-40C3-4C6B-E18EC601E440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3804699"/>
            <a:ext cx="7239000" cy="2720975"/>
            <a:chOff x="870" y="983"/>
            <a:chExt cx="10376" cy="3685"/>
          </a:xfrm>
        </p:grpSpPr>
        <p:grpSp>
          <p:nvGrpSpPr>
            <p:cNvPr id="6" name="Group 41">
              <a:extLst>
                <a:ext uri="{FF2B5EF4-FFF2-40B4-BE49-F238E27FC236}">
                  <a16:creationId xmlns:a16="http://schemas.microsoft.com/office/drawing/2014/main" id="{58E591D2-989A-8D27-D4B6-7E0739005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0" y="983"/>
              <a:ext cx="10376" cy="3292"/>
              <a:chOff x="870" y="983"/>
              <a:chExt cx="10376" cy="3292"/>
            </a:xfrm>
          </p:grpSpPr>
          <p:grpSp>
            <p:nvGrpSpPr>
              <p:cNvPr id="20" name="Group 42">
                <a:extLst>
                  <a:ext uri="{FF2B5EF4-FFF2-40B4-BE49-F238E27FC236}">
                    <a16:creationId xmlns:a16="http://schemas.microsoft.com/office/drawing/2014/main" id="{BBADC854-CCB4-E1EC-7FEC-A7E09D585B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7" y="983"/>
                <a:ext cx="2115" cy="2989"/>
                <a:chOff x="5246" y="1016"/>
                <a:chExt cx="2115" cy="2989"/>
              </a:xfrm>
            </p:grpSpPr>
            <p:sp>
              <p:nvSpPr>
                <p:cNvPr id="38" name="Rectangle 43">
                  <a:extLst>
                    <a:ext uri="{FF2B5EF4-FFF2-40B4-BE49-F238E27FC236}">
                      <a16:creationId xmlns:a16="http://schemas.microsoft.com/office/drawing/2014/main" id="{6010971E-4205-0054-6BDB-661F88E42A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1016"/>
                  <a:ext cx="2115" cy="198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pl-PL" altLang="pl-PL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" name="Line 44">
                  <a:extLst>
                    <a:ext uri="{FF2B5EF4-FFF2-40B4-BE49-F238E27FC236}">
                      <a16:creationId xmlns:a16="http://schemas.microsoft.com/office/drawing/2014/main" id="{F2E4ACD7-2BA5-D54E-6EFB-3045EBFC74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5" y="2730"/>
                  <a:ext cx="0" cy="127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40" name="Text Box 45">
                  <a:extLst>
                    <a:ext uri="{FF2B5EF4-FFF2-40B4-BE49-F238E27FC236}">
                      <a16:creationId xmlns:a16="http://schemas.microsoft.com/office/drawing/2014/main" id="{C168D781-7E7E-0C24-5E60-0083FE1CEF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91" y="1511"/>
                  <a:ext cx="2070" cy="10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400" b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Sterowanie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400" b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(program)</a:t>
                  </a:r>
                  <a:endParaRPr kumimoji="0" lang="pl-PL" altLang="pl-PL" sz="1600" b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1" name="Group 46">
                <a:extLst>
                  <a:ext uri="{FF2B5EF4-FFF2-40B4-BE49-F238E27FC236}">
                    <a16:creationId xmlns:a16="http://schemas.microsoft.com/office/drawing/2014/main" id="{8AA28EA6-4224-2EAE-8C4E-FFCAAE858E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5" y="2984"/>
                <a:ext cx="4691" cy="510"/>
                <a:chOff x="6555" y="2984"/>
                <a:chExt cx="4691" cy="510"/>
              </a:xfrm>
            </p:grpSpPr>
            <p:sp>
              <p:nvSpPr>
                <p:cNvPr id="36" name="Text Box 47">
                  <a:extLst>
                    <a:ext uri="{FF2B5EF4-FFF2-40B4-BE49-F238E27FC236}">
                      <a16:creationId xmlns:a16="http://schemas.microsoft.com/office/drawing/2014/main" id="{16720F8E-61DE-044F-9D8E-544B318B38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91" y="2984"/>
                  <a:ext cx="4155" cy="5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głowica </a:t>
                  </a:r>
                  <a:r>
                    <a:rPr kumimoji="0" lang="pl-PL" altLang="pl-PL" sz="1200" b="1" dirty="0" err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odczytująco</a:t>
                  </a:r>
                  <a:r>
                    <a:rPr kumimoji="0" lang="pl-PL" altLang="pl-PL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 - zapisująca</a:t>
                  </a:r>
                </a:p>
              </p:txBody>
            </p:sp>
            <p:sp>
              <p:nvSpPr>
                <p:cNvPr id="37" name="Line 48">
                  <a:extLst>
                    <a:ext uri="{FF2B5EF4-FFF2-40B4-BE49-F238E27FC236}">
                      <a16:creationId xmlns:a16="http://schemas.microsoft.com/office/drawing/2014/main" id="{E3DF5F88-13B7-8920-4C67-E280570E6C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55" y="321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</p:grpSp>
          <p:sp>
            <p:nvSpPr>
              <p:cNvPr id="22" name="Text Box 49">
                <a:extLst>
                  <a:ext uri="{FF2B5EF4-FFF2-40B4-BE49-F238E27FC236}">
                    <a16:creationId xmlns:a16="http://schemas.microsoft.com/office/drawing/2014/main" id="{194F8295-55D3-82D4-04C2-962FD6C84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1" y="3599"/>
                <a:ext cx="6060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725" tIns="47625" rIns="85725" bIns="47625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4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2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pl-PL" altLang="pl-PL" sz="12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taśma o nieskończonej ilości klatek (1 bitowych)</a:t>
                </a:r>
              </a:p>
            </p:txBody>
          </p:sp>
          <p:grpSp>
            <p:nvGrpSpPr>
              <p:cNvPr id="23" name="Group 50">
                <a:extLst>
                  <a:ext uri="{FF2B5EF4-FFF2-40B4-BE49-F238E27FC236}">
                    <a16:creationId xmlns:a16="http://schemas.microsoft.com/office/drawing/2014/main" id="{6B92EDEF-17EF-DD44-D40E-883537AF8B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0" y="3972"/>
                <a:ext cx="10185" cy="303"/>
                <a:chOff x="870" y="3972"/>
                <a:chExt cx="10185" cy="303"/>
              </a:xfrm>
            </p:grpSpPr>
            <p:sp>
              <p:nvSpPr>
                <p:cNvPr id="24" name="Line 51">
                  <a:extLst>
                    <a:ext uri="{FF2B5EF4-FFF2-40B4-BE49-F238E27FC236}">
                      <a16:creationId xmlns:a16="http://schemas.microsoft.com/office/drawing/2014/main" id="{4FB136F2-BC6F-D7C1-0E02-790F91BA52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0" y="3975"/>
                  <a:ext cx="1018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25" name="Line 52">
                  <a:extLst>
                    <a:ext uri="{FF2B5EF4-FFF2-40B4-BE49-F238E27FC236}">
                      <a16:creationId xmlns:a16="http://schemas.microsoft.com/office/drawing/2014/main" id="{6E0B4B7E-126F-B93B-7852-55359DCDA8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0" y="4275"/>
                  <a:ext cx="1015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26" name="Line 53">
                  <a:extLst>
                    <a:ext uri="{FF2B5EF4-FFF2-40B4-BE49-F238E27FC236}">
                      <a16:creationId xmlns:a16="http://schemas.microsoft.com/office/drawing/2014/main" id="{350EE6CE-81AB-FC4C-4AC4-68F253E63C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5" y="3975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27" name="Line 54">
                  <a:extLst>
                    <a:ext uri="{FF2B5EF4-FFF2-40B4-BE49-F238E27FC236}">
                      <a16:creationId xmlns:a16="http://schemas.microsoft.com/office/drawing/2014/main" id="{D339EC5D-C823-18EF-E6C8-02723FBB5C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5" y="3978"/>
                  <a:ext cx="0" cy="28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28" name="Line 55">
                  <a:extLst>
                    <a:ext uri="{FF2B5EF4-FFF2-40B4-BE49-F238E27FC236}">
                      <a16:creationId xmlns:a16="http://schemas.microsoft.com/office/drawing/2014/main" id="{EF4530A7-0552-9F46-CC8D-EB60F8931A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45" y="3975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29" name="Line 56">
                  <a:extLst>
                    <a:ext uri="{FF2B5EF4-FFF2-40B4-BE49-F238E27FC236}">
                      <a16:creationId xmlns:a16="http://schemas.microsoft.com/office/drawing/2014/main" id="{89F1B95B-8A3D-01A6-009C-D5C52375EE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35" y="3972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0" name="Line 57">
                  <a:extLst>
                    <a:ext uri="{FF2B5EF4-FFF2-40B4-BE49-F238E27FC236}">
                      <a16:creationId xmlns:a16="http://schemas.microsoft.com/office/drawing/2014/main" id="{08BA5E6C-ED2C-B4EB-0545-CAF5387664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0" y="39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1" name="Line 58">
                  <a:extLst>
                    <a:ext uri="{FF2B5EF4-FFF2-40B4-BE49-F238E27FC236}">
                      <a16:creationId xmlns:a16="http://schemas.microsoft.com/office/drawing/2014/main" id="{C5AF2A1B-0D71-CF13-6E0C-B15880957C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20" y="3984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2" name="Line 59">
                  <a:extLst>
                    <a:ext uri="{FF2B5EF4-FFF2-40B4-BE49-F238E27FC236}">
                      <a16:creationId xmlns:a16="http://schemas.microsoft.com/office/drawing/2014/main" id="{56237C9D-F9A7-F5AB-0793-4D6410C67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25" y="3975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3" name="Line 60">
                  <a:extLst>
                    <a:ext uri="{FF2B5EF4-FFF2-40B4-BE49-F238E27FC236}">
                      <a16:creationId xmlns:a16="http://schemas.microsoft.com/office/drawing/2014/main" id="{39C8F2AC-9B87-DAC6-723B-C57F2BB693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30" y="3978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4" name="Line 61">
                  <a:extLst>
                    <a:ext uri="{FF2B5EF4-FFF2-40B4-BE49-F238E27FC236}">
                      <a16:creationId xmlns:a16="http://schemas.microsoft.com/office/drawing/2014/main" id="{DFF92106-3791-3DBA-AED7-C070A788E2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62" y="3978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35" name="Line 62">
                  <a:extLst>
                    <a:ext uri="{FF2B5EF4-FFF2-40B4-BE49-F238E27FC236}">
                      <a16:creationId xmlns:a16="http://schemas.microsoft.com/office/drawing/2014/main" id="{F21F94A0-E5B3-8D9A-C0D7-B65309FC7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24" y="3978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</p:grpSp>
        </p:grpSp>
        <p:grpSp>
          <p:nvGrpSpPr>
            <p:cNvPr id="7" name="Group 63">
              <a:extLst>
                <a:ext uri="{FF2B5EF4-FFF2-40B4-BE49-F238E27FC236}">
                  <a16:creationId xmlns:a16="http://schemas.microsoft.com/office/drawing/2014/main" id="{E2152993-88BF-8CD4-F9CC-B014A555B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1" y="3958"/>
              <a:ext cx="6000" cy="710"/>
              <a:chOff x="3411" y="3958"/>
              <a:chExt cx="6000" cy="710"/>
            </a:xfrm>
          </p:grpSpPr>
          <p:sp>
            <p:nvSpPr>
              <p:cNvPr id="8" name="Text Box 64">
                <a:extLst>
                  <a:ext uri="{FF2B5EF4-FFF2-40B4-BE49-F238E27FC236}">
                    <a16:creationId xmlns:a16="http://schemas.microsoft.com/office/drawing/2014/main" id="{1C550C5D-298D-C5BE-4C6E-EBABA3D8E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1" y="3958"/>
                <a:ext cx="1080" cy="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725" tIns="47625" rIns="85725" bIns="47625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4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2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pl-PL" altLang="pl-PL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. . .</a:t>
                </a:r>
              </a:p>
            </p:txBody>
          </p:sp>
          <p:sp>
            <p:nvSpPr>
              <p:cNvPr id="9" name="Text Box 65">
                <a:extLst>
                  <a:ext uri="{FF2B5EF4-FFF2-40B4-BE49-F238E27FC236}">
                    <a16:creationId xmlns:a16="http://schemas.microsoft.com/office/drawing/2014/main" id="{ED84A1BC-D8EA-FD25-464E-F6D7E21815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1" y="3978"/>
                <a:ext cx="1080" cy="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725" tIns="47625" rIns="85725" bIns="47625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charset="2"/>
                  <a:buChar char="n"/>
                  <a:defRPr kumimoji="1" sz="24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charset="2"/>
                  <a:buChar char="u"/>
                  <a:defRPr kumimoji="1" sz="22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charset="2"/>
                  <a:buChar char="F"/>
                  <a:defRPr kumimoji="1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1600">
                    <a:solidFill>
                      <a:schemeClr val="bg2"/>
                    </a:solidFill>
                    <a:latin typeface="Arial CE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pl-PL" altLang="pl-PL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. . .</a:t>
                </a:r>
              </a:p>
            </p:txBody>
          </p:sp>
          <p:grpSp>
            <p:nvGrpSpPr>
              <p:cNvPr id="10" name="Group 66">
                <a:extLst>
                  <a:ext uri="{FF2B5EF4-FFF2-40B4-BE49-F238E27FC236}">
                    <a16:creationId xmlns:a16="http://schemas.microsoft.com/office/drawing/2014/main" id="{8858DD5E-FDC5-4DB8-AB2E-43604F4EDB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6" y="4178"/>
                <a:ext cx="3845" cy="490"/>
                <a:chOff x="4466" y="4178"/>
                <a:chExt cx="3845" cy="490"/>
              </a:xfrm>
            </p:grpSpPr>
            <p:sp>
              <p:nvSpPr>
                <p:cNvPr id="11" name="Text Box 67">
                  <a:extLst>
                    <a:ext uri="{FF2B5EF4-FFF2-40B4-BE49-F238E27FC236}">
                      <a16:creationId xmlns:a16="http://schemas.microsoft.com/office/drawing/2014/main" id="{C262D462-610C-4EBE-B790-08BF9296EF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6" y="4188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-4</a:t>
                  </a:r>
                </a:p>
              </p:txBody>
            </p:sp>
            <p:sp>
              <p:nvSpPr>
                <p:cNvPr id="12" name="Text Box 68">
                  <a:extLst>
                    <a:ext uri="{FF2B5EF4-FFF2-40B4-BE49-F238E27FC236}">
                      <a16:creationId xmlns:a16="http://schemas.microsoft.com/office/drawing/2014/main" id="{7A691068-0165-C7DE-0D9B-B832C302CE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56" y="4198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13" name="Text Box 69">
                  <a:extLst>
                    <a:ext uri="{FF2B5EF4-FFF2-40B4-BE49-F238E27FC236}">
                      <a16:creationId xmlns:a16="http://schemas.microsoft.com/office/drawing/2014/main" id="{F17CD908-2356-5401-FF47-2D65239B2E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1" y="4193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-3</a:t>
                  </a:r>
                </a:p>
              </p:txBody>
            </p:sp>
            <p:sp>
              <p:nvSpPr>
                <p:cNvPr id="14" name="Text Box 70">
                  <a:extLst>
                    <a:ext uri="{FF2B5EF4-FFF2-40B4-BE49-F238E27FC236}">
                      <a16:creationId xmlns:a16="http://schemas.microsoft.com/office/drawing/2014/main" id="{4875D8C5-8DC1-B03C-BBEE-6C926ACC8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61" y="4178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-2</a:t>
                  </a:r>
                </a:p>
              </p:txBody>
            </p:sp>
            <p:sp>
              <p:nvSpPr>
                <p:cNvPr id="15" name="Text Box 71">
                  <a:extLst>
                    <a:ext uri="{FF2B5EF4-FFF2-40B4-BE49-F238E27FC236}">
                      <a16:creationId xmlns:a16="http://schemas.microsoft.com/office/drawing/2014/main" id="{7EF1AC6C-A836-2A5C-8A0D-D4857D6040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46" y="4188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-1</a:t>
                  </a:r>
                </a:p>
              </p:txBody>
            </p:sp>
            <p:sp>
              <p:nvSpPr>
                <p:cNvPr id="16" name="Text Box 72">
                  <a:extLst>
                    <a:ext uri="{FF2B5EF4-FFF2-40B4-BE49-F238E27FC236}">
                      <a16:creationId xmlns:a16="http://schemas.microsoft.com/office/drawing/2014/main" id="{93DF4607-E0D7-4FCD-D28A-7EDC1490DB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66" y="4203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17" name="Text Box 73">
                  <a:extLst>
                    <a:ext uri="{FF2B5EF4-FFF2-40B4-BE49-F238E27FC236}">
                      <a16:creationId xmlns:a16="http://schemas.microsoft.com/office/drawing/2014/main" id="{3086FC28-F340-9950-6A4A-BFAFB42E7D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51" y="4193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8" name="Text Box 74">
                  <a:extLst>
                    <a:ext uri="{FF2B5EF4-FFF2-40B4-BE49-F238E27FC236}">
                      <a16:creationId xmlns:a16="http://schemas.microsoft.com/office/drawing/2014/main" id="{5E7635A8-2A09-5445-1F2E-A06B300F84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41" y="4198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19" name="Text Box 75">
                  <a:extLst>
                    <a:ext uri="{FF2B5EF4-FFF2-40B4-BE49-F238E27FC236}">
                      <a16:creationId xmlns:a16="http://schemas.microsoft.com/office/drawing/2014/main" id="{419C380B-08B5-E199-E2C4-B757185A03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26" y="4188"/>
                  <a:ext cx="55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5725" tIns="47625" rIns="85725" bIns="47625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charset="2"/>
                    <a:buChar char="n"/>
                    <a:defRPr kumimoji="1" sz="24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charset="2"/>
                    <a:buChar char="u"/>
                    <a:defRPr kumimoji="1" sz="22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charset="2"/>
                    <a:buChar char="F"/>
                    <a:defRPr kumimoji="1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1600">
                      <a:solidFill>
                        <a:schemeClr val="bg2"/>
                      </a:solidFill>
                      <a:latin typeface="Arial CE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pl-PL" altLang="pl-PL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1567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A3758F-61BF-B8F9-EA88-A6B7B8B0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pl-PL" sz="3600"/>
              <a:t>Model maszyny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ykonana metodą chałupniczą maszyna Turinga [wideo]">
            <a:extLst>
              <a:ext uri="{FF2B5EF4-FFF2-40B4-BE49-F238E27FC236}">
                <a16:creationId xmlns:a16="http://schemas.microsoft.com/office/drawing/2014/main" id="{605B175E-949D-DC5D-FE4B-EFF4D8F9D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68" y="2059034"/>
            <a:ext cx="6702552" cy="38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83D97-3F87-97D5-92C1-5A8A87396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https://gadzetomania.pl/25032,wykonana-metoda-chalupnicza-maszyna-turinga-wideo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04827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BD36B9-B133-64CD-9D6F-4969B26B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Formalna definicja modelu </a:t>
            </a:r>
            <a:br>
              <a:rPr lang="pl-PL" dirty="0"/>
            </a:br>
            <a:r>
              <a:rPr lang="pl-PL" dirty="0"/>
              <a:t>– Deterministyczna Maszyna Turinga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9F2456B-D097-A1E3-D0E8-ECC14DB0A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l-PL" dirty="0"/>
                  <a:t>Program dla DTM jest dany gdy ustalone są: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Skończony zbiór </a:t>
                </a:r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pl-PL" dirty="0"/>
                  <a:t> symboli taśmy, podzbiór symboli wejściowych </a:t>
                </a:r>
                <a14:m>
                  <m:oMath xmlns:m="http://schemas.openxmlformats.org/officeDocument/2006/math"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pl-PL" dirty="0"/>
                  <a:t> oraz wyróżniony symbol pusty </a:t>
                </a:r>
                <a14:m>
                  <m:oMath xmlns:m="http://schemas.openxmlformats.org/officeDocument/2006/math"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𝚪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pl-PL" dirty="0"/>
                  <a:t>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Skończony zbiór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l-PL" dirty="0"/>
                  <a:t> stanów maszyny zawierający wyróżniony stan początkowy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dirty="0"/>
                  <a:t> i dwa stany końcowe: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l-PL" dirty="0"/>
                  <a:t> dla odpowiedzi „tak”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dirty="0"/>
                  <a:t> dla odpowiedzi „nie”.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Funkcja przejść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sub>
                              </m:sSub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pl-PL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𝚪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𝚪</m:t>
                      </m:r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,+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	czyli: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pl-PL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pl-P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p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p>
                              <m: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9F2456B-D097-A1E3-D0E8-ECC14DB0A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9" t="-16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2D1DDD3C-2DA8-B187-FB99-B2AE29E1DDBB}"/>
                  </a:ext>
                </a:extLst>
              </p14:cNvPr>
              <p14:cNvContentPartPr/>
              <p14:nvPr/>
            </p14:nvContentPartPr>
            <p14:xfrm>
              <a:off x="4553553" y="2738365"/>
              <a:ext cx="12240" cy="3564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2D1DDD3C-2DA8-B187-FB99-B2AE29E1DD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4553" y="2729365"/>
                <a:ext cx="2988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62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A6B10F-F345-C377-066B-41AE2517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działania DTM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6C9EE25-7303-B9E0-E04A-4D3590D00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l-PL" dirty="0"/>
                  <a:t>Łańcuch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danych problemu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l-PL" dirty="0"/>
                  <a:t> umieszcza się początkowo w klatkach od nr 1 do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pl-PL" dirty="0"/>
                  <a:t>; w pozostałych klatkach znajduje się początkowo wyróżniony symbol pusty.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l-PL" dirty="0"/>
                  <a:t>DTM rozpoczyna wykonywanie programu w stanie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dirty="0"/>
                  <a:t> z głowicą znajdującą się nad klatką nr 1 oraz zgodnie z funkcją przejść h.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l-PL" dirty="0"/>
                  <a:t>Program jest wykonywany do chwili gdy DTM znajdzie się w jednym ze stanów końcowych tzn.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l-PL" dirty="0"/>
                  <a:t> lub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dirty="0"/>
                  <a:t> 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6C9EE25-7303-B9E0-E04A-4D3590D00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155" r="-1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0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477CAC-E33C-C94C-088F-0F25E8CD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Rozwiązywalność problemu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7812A20-CCF6-41B4-C297-848053E90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1592" y="2482000"/>
                <a:ext cx="10168128" cy="3694176"/>
              </a:xfrm>
            </p:spPr>
            <p:txBody>
              <a:bodyPr/>
              <a:lstStyle/>
              <a:p>
                <a:r>
                  <a:rPr lang="pl-PL" u="sng" dirty="0"/>
                  <a:t>Określenie:</a:t>
                </a:r>
              </a:p>
              <a:p>
                <a:pPr lvl="1"/>
                <a:r>
                  <a:rPr lang="pl-PL" dirty="0"/>
                  <a:t>Mówimy, że DTM rozwiązuje decyzyjny problem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l-PL" dirty="0"/>
                  <a:t> dla ustalonego kodowania jeśli kończy obliczenia dla wszystkich łańcuchów danych problemu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l-PL" dirty="0"/>
                  <a:t>, przy czym kończy obliczenia w stanie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l-PL" kern="1200" dirty="0">
                    <a:solidFill>
                      <a:srgbClr val="000000"/>
                    </a:solidFill>
                    <a:effectLst/>
                  </a:rPr>
                  <a:t> dla wszystkich </a:t>
                </a:r>
                <a14:m>
                  <m:oMath xmlns:m="http://schemas.openxmlformats.org/officeDocument/2006/math">
                    <m:r>
                      <a:rPr lang="pl-PL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kern="1200" dirty="0">
                    <a:solidFill>
                      <a:srgbClr val="000000"/>
                    </a:solidFill>
                    <a:effectLst/>
                  </a:rPr>
                  <a:t>takich, ze </a:t>
                </a:r>
                <a14:m>
                  <m:oMath xmlns:m="http://schemas.openxmlformats.org/officeDocument/2006/math">
                    <m:r>
                      <a:rPr lang="pl-PL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b="0" i="1" kern="120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kern="120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pl-PL" kern="1200" dirty="0">
                    <a:solidFill>
                      <a:srgbClr val="000000"/>
                    </a:solidFill>
                    <a:effectLst/>
                  </a:rPr>
                  <a:t> i tylko dla nich.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7812A20-CCF6-41B4-C297-848053E90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1592" y="2482000"/>
                <a:ext cx="10168128" cy="3694176"/>
              </a:xfrm>
              <a:blipFill>
                <a:blip r:embed="rId2"/>
                <a:stretch>
                  <a:fillRect l="-1079" t="-115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97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5F1119-2E8A-467A-3FC0-C51536B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354EC3-26D9-55BF-8CBD-D7F92D5A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Marian Chudy – Elementy teoretycznych podstaw informatyki, Wydawnictwo </a:t>
            </a:r>
            <a:r>
              <a:rPr lang="pl-PL" dirty="0" err="1"/>
              <a:t>Exit</a:t>
            </a:r>
            <a:r>
              <a:rPr lang="pl-PL" dirty="0"/>
              <a:t>, Warszawa 2006</a:t>
            </a:r>
          </a:p>
          <a:p>
            <a:r>
              <a:rPr lang="pl-PL" dirty="0"/>
              <a:t>Marian Chudy – Jakość algorytmów w obliczeniach sekwencyjnych i równoległych. Wydawnictwo Bellona, Warszawa 2001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769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3D491D-F1B7-3C2B-46B0-E686E537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Rozwiązywalność problemu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22ED531-0A6E-942E-D689-8A78F97C1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l-PL" sz="1800" u="sng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Przykład:</a:t>
                </a:r>
              </a:p>
              <a:p>
                <a:pPr marL="0" indent="0">
                  <a:buNone/>
                </a:pPr>
                <a:r>
                  <a:rPr lang="pl-PL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Zadajmy program DTM do badania czy dana liczba jest parzysta. (</a:t>
                </a:r>
                <a14:m>
                  <m:oMath xmlns:m="http://schemas.openxmlformats.org/officeDocument/2006/math">
                    <m:r>
                      <a:rPr lang="pl-PL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1010110101</m:t>
                    </m:r>
                    <m:r>
                      <a:rPr lang="pl-PL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l-PL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pl-PL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𝛤</m:t>
                    </m:r>
                    <m:r>
                      <a:rPr lang="pl-PL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0,1,</m:t>
                        </m:r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pl-PL" sz="18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pl-PL" sz="18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𝛴</m:t>
                    </m:r>
                    <m:r>
                      <a:rPr lang="pl-PL" sz="18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pl-PL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pl-PL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l-PL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l-PL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l-PL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l-PL" sz="18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l-PL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pl-P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pl-PL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pl-PL" sz="18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,0,+1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,1,+1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,−1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,0,−1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,1,−1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,−1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8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8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8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22ED531-0A6E-942E-D689-8A78F97C1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0" t="-66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41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pl-PL" sz="3200" dirty="0"/>
                  <a:t>Przykład działania</a:t>
                </a: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200" b="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l-PL" sz="3200" b="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l-PL" sz="3200" b="0" i="1">
                          <a:latin typeface="Cambria Math" panose="02040503050406030204" pitchFamily="18" charset="0"/>
                        </a:rPr>
                        <m:t>=&lt;1,0,0&gt;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  <a:blipFill>
                <a:blip r:embed="rId2"/>
                <a:stretch>
                  <a:fillRect t="-346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l-PL" sz="2000" i="0" dirty="0">
                    <a:latin typeface="+mj-lt"/>
                  </a:rPr>
                  <a:t>Krok 1:</a:t>
                </a:r>
                <a:endParaRPr lang="pl-PL" sz="2000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pl-PL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pl-PL" sz="2000" dirty="0"/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  <a:blipFill>
                <a:blip r:embed="rId3"/>
                <a:stretch>
                  <a:fillRect l="-272" t="-8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302">
            <a:extLst>
              <a:ext uri="{FF2B5EF4-FFF2-40B4-BE49-F238E27FC236}">
                <a16:creationId xmlns:a16="http://schemas.microsoft.com/office/drawing/2014/main" id="{C492518C-7955-312A-A344-79AD44864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569053"/>
              </p:ext>
            </p:extLst>
          </p:nvPr>
        </p:nvGraphicFramePr>
        <p:xfrm>
          <a:off x="4635379" y="2068001"/>
          <a:ext cx="6805613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73396" imgH="1292352" progId="Visio.Drawing.6">
                  <p:embed/>
                </p:oleObj>
              </mc:Choice>
              <mc:Fallback>
                <p:oleObj name="VISIO" r:id="rId4" imgW="5073396" imgH="1292352" progId="Visio.Drawing.6">
                  <p:embed/>
                  <p:pic>
                    <p:nvPicPr>
                      <p:cNvPr id="9" name="Object 302">
                        <a:extLst>
                          <a:ext uri="{FF2B5EF4-FFF2-40B4-BE49-F238E27FC236}">
                            <a16:creationId xmlns:a16="http://schemas.microsoft.com/office/drawing/2014/main" id="{C492518C-7955-312A-A344-79AD44864E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379" y="2068001"/>
                        <a:ext cx="6805613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08">
            <a:extLst>
              <a:ext uri="{FF2B5EF4-FFF2-40B4-BE49-F238E27FC236}">
                <a16:creationId xmlns:a16="http://schemas.microsoft.com/office/drawing/2014/main" id="{CC9B11D6-FA8E-E855-7621-5203AE01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2642" y="4371892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bg2"/>
                </a:solidFill>
                <a:latin typeface="Arial CE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bg2"/>
                </a:solidFill>
                <a:latin typeface="Arial CE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bg2"/>
                </a:solidFill>
                <a:latin typeface="Arial CE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l-PL" altLang="pl-PL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6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pl-PL" sz="3200" dirty="0"/>
                  <a:t>Przykład działania</a:t>
                </a: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200" b="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l-PL" sz="3200" b="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l-PL" sz="3200" b="0" i="1">
                          <a:latin typeface="Cambria Math" panose="02040503050406030204" pitchFamily="18" charset="0"/>
                        </a:rPr>
                        <m:t>=&lt;1,0,0&gt;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  <a:blipFill>
                <a:blip r:embed="rId2"/>
                <a:stretch>
                  <a:fillRect t="-346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l-PL" sz="2000" i="0" dirty="0">
                    <a:latin typeface="+mj-lt"/>
                  </a:rPr>
                  <a:t>Krok 2:</a:t>
                </a:r>
                <a:endParaRPr lang="pl-PL" sz="2000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pl-PL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pl-PL" sz="2000" dirty="0"/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  <a:blipFill>
                <a:blip r:embed="rId3"/>
                <a:stretch>
                  <a:fillRect l="-272" t="-8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308">
            <a:extLst>
              <a:ext uri="{FF2B5EF4-FFF2-40B4-BE49-F238E27FC236}">
                <a16:creationId xmlns:a16="http://schemas.microsoft.com/office/drawing/2014/main" id="{CC9B11D6-FA8E-E855-7621-5203AE01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67" y="4161212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bg2"/>
                </a:solidFill>
                <a:latin typeface="Arial CE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bg2"/>
                </a:solidFill>
                <a:latin typeface="Arial CE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bg2"/>
                </a:solidFill>
                <a:latin typeface="Arial CE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altLang="pl-PL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8F7D45C-800C-E2E1-1840-456B88BE2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040356"/>
              </p:ext>
            </p:extLst>
          </p:nvPr>
        </p:nvGraphicFramePr>
        <p:xfrm>
          <a:off x="4635379" y="2068001"/>
          <a:ext cx="6805613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73396" imgH="1292352" progId="Visio.Drawing.6">
                  <p:embed/>
                </p:oleObj>
              </mc:Choice>
              <mc:Fallback>
                <p:oleObj name="VISIO" r:id="rId4" imgW="5073396" imgH="1292352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8F7D45C-800C-E2E1-1840-456B88BE27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379" y="2068001"/>
                        <a:ext cx="6805613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28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pl-PL" sz="3200" dirty="0"/>
                  <a:t>Przykład działania</a:t>
                </a: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200" b="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l-PL" sz="3200" b="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l-PL" sz="3200" b="0" i="1">
                          <a:latin typeface="Cambria Math" panose="02040503050406030204" pitchFamily="18" charset="0"/>
                        </a:rPr>
                        <m:t>=&lt;1,0,0&gt;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  <a:blipFill>
                <a:blip r:embed="rId2"/>
                <a:stretch>
                  <a:fillRect t="-346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l-PL" sz="2000" i="0" dirty="0">
                    <a:latin typeface="+mj-lt"/>
                  </a:rPr>
                  <a:t>Krok </a:t>
                </a:r>
                <a:r>
                  <a:rPr lang="pl-PL" sz="2000" dirty="0">
                    <a:latin typeface="+mj-lt"/>
                  </a:rPr>
                  <a:t>3</a:t>
                </a:r>
                <a:r>
                  <a:rPr lang="pl-PL" sz="2000" i="0" dirty="0">
                    <a:latin typeface="+mj-lt"/>
                  </a:rPr>
                  <a:t>:</a:t>
                </a:r>
                <a:endParaRPr lang="pl-PL" sz="2000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pl-PL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pl-PL" sz="2000" dirty="0"/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  <a:blipFill>
                <a:blip r:embed="rId3"/>
                <a:stretch>
                  <a:fillRect l="-272" t="-8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308">
            <a:extLst>
              <a:ext uri="{FF2B5EF4-FFF2-40B4-BE49-F238E27FC236}">
                <a16:creationId xmlns:a16="http://schemas.microsoft.com/office/drawing/2014/main" id="{CC9B11D6-FA8E-E855-7621-5203AE01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67" y="4161212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bg2"/>
                </a:solidFill>
                <a:latin typeface="Arial CE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bg2"/>
                </a:solidFill>
                <a:latin typeface="Arial CE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bg2"/>
                </a:solidFill>
                <a:latin typeface="Arial CE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altLang="pl-PL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87EF7A9A-AD44-6287-6522-F424FCCEA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929963"/>
              </p:ext>
            </p:extLst>
          </p:nvPr>
        </p:nvGraphicFramePr>
        <p:xfrm>
          <a:off x="4635378" y="2070417"/>
          <a:ext cx="6805613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73396" imgH="1292352" progId="Visio.Drawing.6">
                  <p:embed/>
                </p:oleObj>
              </mc:Choice>
              <mc:Fallback>
                <p:oleObj name="VISIO" r:id="rId4" imgW="5073396" imgH="1292352" progId="Visio.Drawing.6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87EF7A9A-AD44-6287-6522-F424FCCEA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378" y="2070417"/>
                        <a:ext cx="6805613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47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pl-PL" sz="3200" dirty="0"/>
                  <a:t>Przykład działania</a:t>
                </a: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200" b="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l-PL" sz="3200" b="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l-PL" sz="3200" b="0" i="1">
                          <a:latin typeface="Cambria Math" panose="02040503050406030204" pitchFamily="18" charset="0"/>
                        </a:rPr>
                        <m:t>=&lt;1,0,0&gt;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  <a:blipFill>
                <a:blip r:embed="rId2"/>
                <a:stretch>
                  <a:fillRect t="-346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l-PL" sz="2000" i="0" dirty="0">
                    <a:latin typeface="+mj-lt"/>
                  </a:rPr>
                  <a:t>Krok 4:</a:t>
                </a:r>
                <a:endParaRPr lang="pl-PL" sz="2000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pl-PL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pl-PL" sz="2000" dirty="0"/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  <a:blipFill>
                <a:blip r:embed="rId3"/>
                <a:stretch>
                  <a:fillRect l="-272" t="-8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308">
            <a:extLst>
              <a:ext uri="{FF2B5EF4-FFF2-40B4-BE49-F238E27FC236}">
                <a16:creationId xmlns:a16="http://schemas.microsoft.com/office/drawing/2014/main" id="{CC9B11D6-FA8E-E855-7621-5203AE01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692" y="4614437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bg2"/>
                </a:solidFill>
                <a:latin typeface="Arial CE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bg2"/>
                </a:solidFill>
                <a:latin typeface="Arial CE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bg2"/>
                </a:solidFill>
                <a:latin typeface="Arial CE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altLang="pl-PL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8FA0657-41E6-14AC-D9CA-566E13FB2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480096"/>
              </p:ext>
            </p:extLst>
          </p:nvPr>
        </p:nvGraphicFramePr>
        <p:xfrm>
          <a:off x="4635378" y="2070417"/>
          <a:ext cx="6805613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73396" imgH="1292352" progId="Visio.Drawing.6">
                  <p:embed/>
                </p:oleObj>
              </mc:Choice>
              <mc:Fallback>
                <p:oleObj name="VISIO" r:id="rId4" imgW="5073396" imgH="1292352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8FA0657-41E6-14AC-D9CA-566E13FB2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378" y="2070417"/>
                        <a:ext cx="6805613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89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pl-PL" sz="3200" dirty="0"/>
                  <a:t>Przykład działania</a:t>
                </a: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200" b="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l-PL" sz="3200" b="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l-PL" sz="3200" b="0" i="1">
                          <a:latin typeface="Cambria Math" panose="02040503050406030204" pitchFamily="18" charset="0"/>
                        </a:rPr>
                        <m:t>=&lt;1,0,0&gt;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  <a:blipFill>
                <a:blip r:embed="rId2"/>
                <a:stretch>
                  <a:fillRect t="-346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l-PL" sz="2000" i="0" dirty="0">
                    <a:latin typeface="+mj-lt"/>
                  </a:rPr>
                  <a:t>Krok </a:t>
                </a:r>
                <a:r>
                  <a:rPr lang="pl-PL" sz="2000" dirty="0">
                    <a:latin typeface="+mj-lt"/>
                  </a:rPr>
                  <a:t>5</a:t>
                </a:r>
                <a:r>
                  <a:rPr lang="pl-PL" sz="2000" i="0" dirty="0">
                    <a:latin typeface="+mj-lt"/>
                  </a:rPr>
                  <a:t>:</a:t>
                </a:r>
                <a:endParaRPr lang="pl-PL" sz="2000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pl-PL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pl-PL" sz="2000" dirty="0"/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  <a:blipFill>
                <a:blip r:embed="rId3"/>
                <a:stretch>
                  <a:fillRect l="-272" t="-8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308">
            <a:extLst>
              <a:ext uri="{FF2B5EF4-FFF2-40B4-BE49-F238E27FC236}">
                <a16:creationId xmlns:a16="http://schemas.microsoft.com/office/drawing/2014/main" id="{CC9B11D6-FA8E-E855-7621-5203AE01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911" y="4860927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bg2"/>
                </a:solidFill>
                <a:latin typeface="Arial CE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bg2"/>
                </a:solidFill>
                <a:latin typeface="Arial CE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bg2"/>
                </a:solidFill>
                <a:latin typeface="Arial CE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1600">
                <a:solidFill>
                  <a:schemeClr val="bg2"/>
                </a:solidFill>
                <a:latin typeface="Arial CE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altLang="pl-PL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75DC05-7957-961A-A4B7-288EFD65F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935353"/>
              </p:ext>
            </p:extLst>
          </p:nvPr>
        </p:nvGraphicFramePr>
        <p:xfrm>
          <a:off x="4635378" y="2070417"/>
          <a:ext cx="6805613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73396" imgH="1292352" progId="Visio.Drawing.6">
                  <p:embed/>
                </p:oleObj>
              </mc:Choice>
              <mc:Fallback>
                <p:oleObj name="VISIO" r:id="rId4" imgW="5073396" imgH="1292352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875DC05-7957-961A-A4B7-288EFD65F7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378" y="2070417"/>
                        <a:ext cx="6805613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8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pl-PL" sz="3200" dirty="0"/>
                  <a:t>Przykład działania</a:t>
                </a: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:br>
                  <a:rPr lang="pl-PL" sz="3200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200" b="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l-PL" sz="3200" b="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l-PL" sz="3200" b="0" i="1">
                          <a:latin typeface="Cambria Math" panose="02040503050406030204" pitchFamily="18" charset="0"/>
                        </a:rPr>
                        <m:t>=&lt;1,0,0&gt;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A555DFB-1DCD-C685-6C58-E4904DE7F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8680" y="1709928"/>
                <a:ext cx="3103427" cy="3520440"/>
              </a:xfrm>
              <a:blipFill>
                <a:blip r:embed="rId2"/>
                <a:stretch>
                  <a:fillRect t="-346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l-PL" sz="2000" i="0" dirty="0">
                    <a:latin typeface="+mj-lt"/>
                  </a:rPr>
                  <a:t>Krok </a:t>
                </a:r>
                <a:r>
                  <a:rPr lang="pl-PL" sz="2000" dirty="0">
                    <a:latin typeface="+mj-lt"/>
                  </a:rPr>
                  <a:t>6</a:t>
                </a:r>
                <a:r>
                  <a:rPr lang="pl-PL" sz="2000" i="0" dirty="0">
                    <a:latin typeface="+mj-lt"/>
                  </a:rPr>
                  <a:t>:</a:t>
                </a:r>
                <a:endParaRPr lang="pl-PL" sz="2000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:endParaRPr lang="pl-PL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pl-PL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𝐠𝐝𝐲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pl-PL" sz="2000" dirty="0"/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B79850E-2ACE-9791-6885-D13FBDDE9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222" y="1709928"/>
                <a:ext cx="6730944" cy="4095449"/>
              </a:xfrm>
              <a:blipFill>
                <a:blip r:embed="rId3"/>
                <a:stretch>
                  <a:fillRect l="-272" t="-8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90F0EFD-A5A0-9E83-DC65-611A12765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270334"/>
              </p:ext>
            </p:extLst>
          </p:nvPr>
        </p:nvGraphicFramePr>
        <p:xfrm>
          <a:off x="4635378" y="2070417"/>
          <a:ext cx="6805613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73396" imgH="1292352" progId="Visio.Drawing.11">
                  <p:embed/>
                </p:oleObj>
              </mc:Choice>
              <mc:Fallback>
                <p:oleObj name="Visio" r:id="rId4" imgW="5073396" imgH="1292352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90F0EFD-A5A0-9E83-DC65-611A12765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378" y="2070417"/>
                        <a:ext cx="6805613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769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6E92E2-8FCC-901A-818D-F4B5F7F7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Dziękuję</a:t>
            </a:r>
            <a:r>
              <a:rPr lang="en-US" sz="7200" dirty="0"/>
              <a:t> za </a:t>
            </a:r>
            <a:r>
              <a:rPr lang="en-US" sz="7200" dirty="0" err="1"/>
              <a:t>uwagę</a:t>
            </a:r>
            <a:endParaRPr lang="en-US" sz="7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16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15AC45-9603-80C4-FC19-5E740A3E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Zasady zaliczenia ćwiczeń i laboratoriów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156ED6-1EA8-B393-99F3-588FB557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Kolokwium na ostatnich zajęciach – forma pisemna</a:t>
            </a:r>
          </a:p>
          <a:p>
            <a:r>
              <a:rPr lang="pl-PL" dirty="0"/>
              <a:t>Materiały przy sobie – nie trzeba umieć na pamięć</a:t>
            </a:r>
          </a:p>
          <a:p>
            <a:r>
              <a:rPr lang="pl-PL" dirty="0"/>
              <a:t>Brak komunikowania się</a:t>
            </a:r>
          </a:p>
          <a:p>
            <a:r>
              <a:rPr lang="pl-PL" dirty="0"/>
              <a:t>Ocena z kolokwium jest oceną z ćwiczeń</a:t>
            </a:r>
          </a:p>
          <a:p>
            <a:r>
              <a:rPr lang="pl-PL" dirty="0"/>
              <a:t>Laboratoria muszą być zaliczone aby podejść do kolokwium</a:t>
            </a:r>
          </a:p>
          <a:p>
            <a:r>
              <a:rPr lang="pl-PL" dirty="0"/>
              <a:t>Laboratorium zaliczamy realizacją postawionego zadania i wysłaniem sprawozdania drogą mailową lub na </a:t>
            </a:r>
            <a:r>
              <a:rPr lang="pl-PL" dirty="0" err="1"/>
              <a:t>teamsach</a:t>
            </a:r>
            <a:r>
              <a:rPr lang="pl-PL" dirty="0"/>
              <a:t> (do uzgodnienia)</a:t>
            </a:r>
          </a:p>
        </p:txBody>
      </p:sp>
    </p:spTree>
    <p:extLst>
      <p:ext uri="{BB962C8B-B14F-4D97-AF65-F5344CB8AC3E}">
        <p14:creationId xmlns:p14="http://schemas.microsoft.com/office/powerpoint/2010/main" val="20999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CBE330-9C81-F3CD-E973-9CBD8589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problemów decyzyjnych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7A34E2-C31B-F70B-860C-4CD3D3AB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Kodowanie problemów decyzyjnych związane jest z tym, że ma spełniać dwa postulaty:</a:t>
            </a:r>
          </a:p>
          <a:p>
            <a:pPr lvl="1"/>
            <a:r>
              <a:rPr lang="pl-PL" dirty="0"/>
              <a:t>jednoznaczność,</a:t>
            </a:r>
          </a:p>
          <a:p>
            <a:pPr lvl="1"/>
            <a:r>
              <a:rPr lang="pl-PL" dirty="0"/>
              <a:t>zwięzłość.</a:t>
            </a:r>
          </a:p>
          <a:p>
            <a:r>
              <a:rPr lang="pl-PL" dirty="0"/>
              <a:t>Pierwszy postulat jest oczywisty, trzeba zapisać wszelkie dane potrzebne do rozwiązania zadania decyzyjnego.</a:t>
            </a:r>
          </a:p>
          <a:p>
            <a:r>
              <a:rPr lang="pl-PL" dirty="0"/>
              <a:t>Drugi, mniej oczywisty, oznacza, że rozmiar opisanego zadania powinien być najmniejszy z możliwych. Temu zagadnieniu przyjrzymy się dokładniej. </a:t>
            </a:r>
          </a:p>
          <a:p>
            <a:r>
              <a:rPr lang="pl-PL" dirty="0"/>
              <a:t>Prof. Chudy podaje ciekawy przykład zadania załadunku.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915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0084CF-124E-61DC-7B7A-D2CD0EB2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Wyjaśnienia operatorów zadania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6FD8713-F7FF-247A-BDC7-ED417E7F2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pl-PL" b="0" dirty="0"/>
                  <a:t>Operator </a:t>
                </a:r>
                <a:r>
                  <a:rPr lang="pl-PL" b="1" dirty="0"/>
                  <a:t>S</a:t>
                </a:r>
                <a:r>
                  <a:rPr lang="pl-PL" b="0" dirty="0"/>
                  <a:t> nazywamy </a:t>
                </a:r>
                <a:r>
                  <a:rPr lang="pl-PL" b="0" u="sng" dirty="0"/>
                  <a:t>operatorem rozwiązania</a:t>
                </a:r>
                <a:r>
                  <a:rPr lang="pl-PL" b="0" dirty="0"/>
                  <a:t> lub skrótowo </a:t>
                </a:r>
                <a:r>
                  <a:rPr lang="pl-PL" b="0" u="sng" dirty="0"/>
                  <a:t>zadaniem</a:t>
                </a:r>
                <a:r>
                  <a:rPr lang="pl-PL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−&gt;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pl-PL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b="0" dirty="0"/>
                  <a:t>- zbiór zawarty w </a:t>
                </a:r>
                <a:r>
                  <a:rPr lang="pl-PL" b="0" u="sng" dirty="0"/>
                  <a:t>liniowej</a:t>
                </a:r>
                <a:r>
                  <a:rPr lang="pl-PL" b="0" dirty="0"/>
                  <a:t> przestrzeni X</a:t>
                </a:r>
              </a:p>
              <a:p>
                <a:r>
                  <a:rPr lang="pl-PL" b="0" dirty="0"/>
                  <a:t>X – zbiór wartości danych zadania</a:t>
                </a:r>
              </a:p>
              <a:p>
                <a:r>
                  <a:rPr lang="pl-PL" b="0" dirty="0"/>
                  <a:t>Y – przestrzeń unormowana (przestrzeń wartości rozwiązań)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b="0" dirty="0"/>
                  <a:t> – kostka binarna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b="0" dirty="0"/>
                  <a:t> – własność liniowa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6FD8713-F7FF-247A-BDC7-ED417E7F2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2145" b="-16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87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FDF111E-A293-AFD8-07B7-32B3A02D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l-PL" dirty="0"/>
              <a:t>Kodowanie problemów decyzyjnych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CE3EA97-37F9-918B-E69D-F8F2FD35F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4149" y="932688"/>
                <a:ext cx="5916603" cy="4992624"/>
              </a:xfrm>
            </p:spPr>
            <p:txBody>
              <a:bodyPr numCol="1"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l-PL" sz="1900"/>
                  <a:t>Zadanie załadunku ma postać:</a:t>
                </a:r>
                <a:endParaRPr lang="pl-PL" sz="1900" b="0" i="1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pl-PL" sz="19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900" b="0" i="1">
                        <a:latin typeface="Cambria Math" panose="02040503050406030204" pitchFamily="18" charset="0"/>
                      </a:rPr>
                      <m:t>=(1,1,0,1,0)</m:t>
                    </m:r>
                  </m:oMath>
                </a14:m>
                <a:endParaRPr lang="pl-PL" sz="1900"/>
              </a:p>
              <a:p>
                <a:pPr>
                  <a:lnSpc>
                    <a:spcPct val="100000"/>
                  </a:lnSpc>
                </a:pPr>
                <a:r>
                  <a:rPr lang="pl-PL" sz="1900"/>
                  <a:t>Wyznaczyć: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pl-PL" sz="19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∗∈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l-PL" sz="1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l-PL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pl-PL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l-PL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900" b="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=1,...,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l-PL" sz="1900"/>
              </a:p>
              <a:p>
                <a:pPr>
                  <a:lnSpc>
                    <a:spcPct val="100000"/>
                  </a:lnSpc>
                </a:pPr>
                <a:r>
                  <a:rPr lang="pl-PL" sz="1900"/>
                  <a:t>Taki, że: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pl-PL" sz="19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l-PL" sz="19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𝑆</m:t>
                        </m:r>
                      </m:lim>
                    </m:limLow>
                    <m:d>
                      <m:dPr>
                        <m:begChr m:val="⟨"/>
                        <m:endChr m:val="⟩"/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9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l-PL" sz="19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𝑆</m:t>
                        </m:r>
                      </m:lim>
                    </m:limLow>
                    <m:nary>
                      <m:naryPr>
                        <m:chr m:val="∑"/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l-PL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pl-PL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pl-PL" sz="1900"/>
              </a:p>
              <a:p>
                <a:pPr>
                  <a:lnSpc>
                    <a:spcPct val="100000"/>
                  </a:lnSpc>
                </a:pPr>
                <a:r>
                  <a:rPr lang="pl-PL" sz="1900"/>
                  <a:t>Gdzie: 			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pl-PL" sz="19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l-PL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:</m:t>
                        </m:r>
                        <m:nary>
                          <m:naryPr>
                            <m:chr m:val="∑"/>
                            <m:ctrlPr>
                              <a:rPr lang="pl-PL" sz="1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l-PL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9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l-PL" sz="19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l-PL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9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sz="19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pl-PL" sz="1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nary>
                      </m:e>
                    </m:d>
                  </m:oMath>
                </a14:m>
                <a:endParaRPr lang="pl-PL" sz="1900"/>
              </a:p>
              <a:p>
                <a:pPr>
                  <a:lnSpc>
                    <a:spcPct val="100000"/>
                  </a:lnSpc>
                </a:pPr>
                <a:r>
                  <a:rPr lang="pl-PL" sz="1900"/>
                  <a:t>Przy czym: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sz="1900"/>
                  <a:t> – wartość towaru typu </a:t>
                </a:r>
                <a14:m>
                  <m:oMath xmlns:m="http://schemas.openxmlformats.org/officeDocument/2006/math">
                    <m:r>
                      <a:rPr lang="pl-PL" sz="1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pl-PL" sz="190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sz="1900"/>
                  <a:t> – objętość towaru typu </a:t>
                </a:r>
                <a14:m>
                  <m:oMath xmlns:m="http://schemas.openxmlformats.org/officeDocument/2006/math">
                    <m:r>
                      <a:rPr lang="pl-PL" sz="1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19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pl-PL" sz="190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pl-PL" sz="19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1900"/>
                  <a:t> -  pojemność środka transportu.</a:t>
                </a:r>
              </a:p>
              <a:p>
                <a:pPr>
                  <a:lnSpc>
                    <a:spcPct val="100000"/>
                  </a:lnSpc>
                </a:pPr>
                <a:endParaRPr lang="pl-PL" sz="190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CE3EA97-37F9-918B-E69D-F8F2FD35F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4149" y="932688"/>
                <a:ext cx="5916603" cy="4992624"/>
              </a:xfrm>
              <a:blipFill>
                <a:blip r:embed="rId2"/>
                <a:stretch>
                  <a:fillRect l="-721" t="-195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79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D59161-0C3D-C820-B4EB-75BA8246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problemów decyzyjnych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CF4CA2BE-EAC6-072C-695D-2E1F916E0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pl-PL" dirty="0"/>
                  <a:t>Przykład podanego zadania załadunku ma postać:</a:t>
                </a:r>
              </a:p>
              <a:p>
                <a:r>
                  <a:rPr lang="pl-PL" dirty="0"/>
                  <a:t>Wyznaczyć:	</a:t>
                </a:r>
                <a:endParaRPr lang="pl-PL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∗∈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pl-PL" dirty="0"/>
                  <a:t>	</a:t>
                </a:r>
              </a:p>
              <a:p>
                <a:r>
                  <a:rPr lang="pl-PL" dirty="0"/>
                  <a:t>takie, aby: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∗+4</m:t>
                    </m:r>
                    <m:sSub>
                      <m:sSub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∗+2</m:t>
                    </m:r>
                    <m:sSub>
                      <m:sSub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∗+6</m:t>
                    </m:r>
                    <m:sSub>
                      <m:sSub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∗+</m:t>
                    </m:r>
                    <m:sSub>
                      <m:sSub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∗=</m:t>
                    </m:r>
                    <m:limLow>
                      <m:limLow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l-PL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pl-PL" dirty="0"/>
              </a:p>
              <a:p>
                <a:r>
                  <a:rPr lang="pl-PL" dirty="0"/>
                  <a:t>gdzie: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:5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≤10</m:t>
                        </m:r>
                      </m:e>
                    </m:d>
                  </m:oMath>
                </a14:m>
                <a:endParaRPr lang="pl-PL" dirty="0"/>
              </a:p>
              <a:p>
                <a:r>
                  <a:rPr lang="pl-PL" dirty="0"/>
                  <a:t>Problem spełnialności polega na tym (jest określony), czy dany problem jest rozwiązywalny, czy nie. Zatem odpowiadamy na pytanie, czy dany zbiór parametrów problemu oraz sformułowane pytanie pozwalają odpowiedzieć na pytanie: tak, czy nie.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CF4CA2BE-EAC6-072C-695D-2E1F916E0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0" t="-16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65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5FAC86-2433-FB56-B953-9FD41C60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problemów decyzyjnych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F2317AF-CADC-8E48-8ABF-2959BF8CDE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l-PL" dirty="0"/>
                  <a:t>Zasada kodowania:</a:t>
                </a:r>
              </a:p>
              <a:p>
                <a:r>
                  <a:rPr lang="pl-PL" dirty="0"/>
                  <a:t>kolejność danych –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l-PL" dirty="0"/>
                  <a:t>. </a:t>
                </a:r>
              </a:p>
              <a:p>
                <a:r>
                  <a:rPr lang="pl-PL" dirty="0"/>
                  <a:t>Symbol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dirty="0"/>
                  <a:t> jest liczbą wprowadzonych parametrów, zatem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pl-PL" dirty="0"/>
                  <a:t>.</a:t>
                </a:r>
              </a:p>
              <a:p>
                <a:r>
                  <a:rPr lang="pl-PL" dirty="0"/>
                  <a:t>Rozpatrywany problem załadunku możemy opisać zatem w postaci: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=5, 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=10, 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=12, 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=5,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=1, </m:t>
                    </m:r>
                  </m:oMath>
                </a14:m>
                <a:br>
                  <a:rPr lang="pl-PL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=6,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l-PL" i="1" baseline="-2500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l-PL" dirty="0"/>
                  <a:t>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F2317AF-CADC-8E48-8ABF-2959BF8CDE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115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50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A2C8D8-2B27-F0A2-309E-8B88B6D4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 problemów decyzyjnych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406F87D-7E32-6476-2270-142B2B02E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pl-PL" dirty="0"/>
                  <a:t>Przyjmijmy, że zapisujemy problem przy pomocy alfabetu:</a:t>
                </a:r>
              </a:p>
              <a:p>
                <a:pPr marL="0" indent="0" algn="just"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{0,1,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𝑠𝑝𝑎𝑐𝑗𝑎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𝑝𝑜𝑑𝑘𝑟𝑒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ś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𝑙𝑒𝑛𝑖𝑒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l-PL" dirty="0"/>
              </a:p>
              <a:p>
                <a:pPr algn="just"/>
                <a:r>
                  <a:rPr lang="pl-PL" dirty="0"/>
                  <a:t>Wtedy łańcuch w tym kodzie ma postać:</a:t>
                </a:r>
              </a:p>
              <a:p>
                <a:pPr marL="0" indent="0" algn="just"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)=[101_1010_1100_101_11_10_100_11_11_100_10_110_1]</m:t>
                      </m:r>
                    </m:oMath>
                  </m:oMathPara>
                </a14:m>
                <a:endParaRPr lang="pl-PL" dirty="0"/>
              </a:p>
              <a:p>
                <a:pPr algn="just"/>
                <a:r>
                  <a:rPr lang="pl-PL" dirty="0"/>
                  <a:t>Pamiętamy: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101 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22∗1+ 21∗0+ 20∗1=5</m:t>
                    </m:r>
                  </m:oMath>
                </a14:m>
                <a:endParaRPr lang="pl-PL" dirty="0"/>
              </a:p>
              <a:p>
                <a:pPr lvl="1"/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1010 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23∗1+ 22∗0+ 21∗1+ 20∗0=10</m:t>
                    </m:r>
                  </m:oMath>
                </a14:m>
                <a:endParaRPr lang="pl-PL" dirty="0"/>
              </a:p>
              <a:p>
                <a:pPr lvl="1"/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1100 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23∗1+ 22∗1+ 21∗0+ 20∗0=12</m:t>
                    </m:r>
                  </m:oMath>
                </a14:m>
                <a:endParaRPr lang="pl-PL" dirty="0"/>
              </a:p>
              <a:p>
                <a:pPr lvl="1" algn="just"/>
                <a:r>
                  <a:rPr lang="pl-PL" dirty="0"/>
                  <a:t>itd.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406F87D-7E32-6476-2270-142B2B02E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2145" b="-231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5767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1F3"/>
      </a:lt2>
      <a:accent1>
        <a:srgbClr val="B3A046"/>
      </a:accent1>
      <a:accent2>
        <a:srgbClr val="B16B3B"/>
      </a:accent2>
      <a:accent3>
        <a:srgbClr val="C34D4E"/>
      </a:accent3>
      <a:accent4>
        <a:srgbClr val="B13B6D"/>
      </a:accent4>
      <a:accent5>
        <a:srgbClr val="C34DB0"/>
      </a:accent5>
      <a:accent6>
        <a:srgbClr val="933BB1"/>
      </a:accent6>
      <a:hlink>
        <a:srgbClr val="C248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1366</Words>
  <Application>Microsoft Office PowerPoint</Application>
  <PresentationFormat>Panoramiczny</PresentationFormat>
  <Paragraphs>201</Paragraphs>
  <Slides>27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27</vt:i4>
      </vt:variant>
    </vt:vector>
  </HeadingPairs>
  <TitlesOfParts>
    <vt:vector size="36" baseType="lpstr">
      <vt:lpstr>Arial</vt:lpstr>
      <vt:lpstr>Avenir Next LT Pro</vt:lpstr>
      <vt:lpstr>Calibri</vt:lpstr>
      <vt:lpstr>Cambria Math</vt:lpstr>
      <vt:lpstr>Times New Roman</vt:lpstr>
      <vt:lpstr>Wingdings</vt:lpstr>
      <vt:lpstr>AccentBoxVTI</vt:lpstr>
      <vt:lpstr>VISIO</vt:lpstr>
      <vt:lpstr>Visio</vt:lpstr>
      <vt:lpstr>Teoretyczne Podstawy Informatyki Ćwiczenia nr 1 Zapis problemów, maszyna Turinga</vt:lpstr>
      <vt:lpstr>Literatura</vt:lpstr>
      <vt:lpstr>Zasady zaliczenia ćwiczeń i laboratoriów</vt:lpstr>
      <vt:lpstr>Kodowanie problemów decyzyjnych</vt:lpstr>
      <vt:lpstr>Wyjaśnienia operatorów zadania</vt:lpstr>
      <vt:lpstr>Kodowanie problemów decyzyjnych</vt:lpstr>
      <vt:lpstr>Kodowanie problemów decyzyjnych</vt:lpstr>
      <vt:lpstr>Kodowanie problemów decyzyjnych</vt:lpstr>
      <vt:lpstr>Kodowanie problemów decyzyjnych</vt:lpstr>
      <vt:lpstr>Kodowanie problemów decyzyjnych</vt:lpstr>
      <vt:lpstr>Kodowanie problemów decyzyjnych</vt:lpstr>
      <vt:lpstr>Kodowanie problemów decyzyjnych</vt:lpstr>
      <vt:lpstr>Maszyna Turinga</vt:lpstr>
      <vt:lpstr>Teza Churcha-Turinga</vt:lpstr>
      <vt:lpstr>Model maszyny</vt:lpstr>
      <vt:lpstr>Model maszyny</vt:lpstr>
      <vt:lpstr>Formalna definicja modelu  – Deterministyczna Maszyna Turinga</vt:lpstr>
      <vt:lpstr>Algorytm działania DTM</vt:lpstr>
      <vt:lpstr>Rozwiązywalność problemu</vt:lpstr>
      <vt:lpstr>Rozwiązywalność problemu</vt:lpstr>
      <vt:lpstr>Przykład działania  x′=&lt;1,0,0&gt;</vt:lpstr>
      <vt:lpstr>Przykład działania  x′=&lt;1,0,0&gt;</vt:lpstr>
      <vt:lpstr>Przykład działania  x′=&lt;1,0,0&gt;</vt:lpstr>
      <vt:lpstr>Przykład działania  x′=&lt;1,0,0&gt;</vt:lpstr>
      <vt:lpstr>Przykład działania  x′=&lt;1,0,0&gt;</vt:lpstr>
      <vt:lpstr>Przykład działania  x′=&lt;1,0,0&gt;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Patryk Barczak</dc:creator>
  <cp:lastModifiedBy>Serafin Patryk</cp:lastModifiedBy>
  <cp:revision>1</cp:revision>
  <dcterms:created xsi:type="dcterms:W3CDTF">2023-04-14T08:43:41Z</dcterms:created>
  <dcterms:modified xsi:type="dcterms:W3CDTF">2024-03-15T10:08:04Z</dcterms:modified>
</cp:coreProperties>
</file>