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381" r:id="rId2"/>
    <p:sldId id="336" r:id="rId3"/>
    <p:sldId id="291" r:id="rId4"/>
    <p:sldId id="358" r:id="rId5"/>
    <p:sldId id="359" r:id="rId6"/>
    <p:sldId id="365" r:id="rId7"/>
    <p:sldId id="366" r:id="rId8"/>
    <p:sldId id="292" r:id="rId9"/>
    <p:sldId id="361" r:id="rId10"/>
    <p:sldId id="377" r:id="rId11"/>
    <p:sldId id="378" r:id="rId12"/>
    <p:sldId id="293" r:id="rId13"/>
    <p:sldId id="369" r:id="rId14"/>
    <p:sldId id="379" r:id="rId15"/>
    <p:sldId id="380" r:id="rId16"/>
    <p:sldId id="373" r:id="rId17"/>
    <p:sldId id="3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yk Serafin" userId="86fa742248e137ce" providerId="LiveId" clId="{9284F644-453D-4DEE-A2B0-268811375D48}"/>
    <pc:docChg chg="addSld delSld modSld">
      <pc:chgData name="Patryk Serafin" userId="86fa742248e137ce" providerId="LiveId" clId="{9284F644-453D-4DEE-A2B0-268811375D48}" dt="2024-01-31T08:39:48.320" v="4" actId="47"/>
      <pc:docMkLst>
        <pc:docMk/>
      </pc:docMkLst>
      <pc:sldChg chg="del">
        <pc:chgData name="Patryk Serafin" userId="86fa742248e137ce" providerId="LiveId" clId="{9284F644-453D-4DEE-A2B0-268811375D48}" dt="2024-01-31T08:39:48.320" v="4" actId="47"/>
        <pc:sldMkLst>
          <pc:docMk/>
          <pc:sldMk cId="2421352655" sldId="256"/>
        </pc:sldMkLst>
      </pc:sldChg>
      <pc:sldChg chg="add">
        <pc:chgData name="Patryk Serafin" userId="86fa742248e137ce" providerId="LiveId" clId="{9284F644-453D-4DEE-A2B0-268811375D48}" dt="2024-01-31T08:39:46.694" v="3"/>
        <pc:sldMkLst>
          <pc:docMk/>
          <pc:sldMk cId="1578271858" sldId="381"/>
        </pc:sldMkLst>
      </pc:sldChg>
      <pc:sldChg chg="addSp delSp add del setBg delDesignElem">
        <pc:chgData name="Patryk Serafin" userId="86fa742248e137ce" providerId="LiveId" clId="{9284F644-453D-4DEE-A2B0-268811375D48}" dt="2024-01-31T08:39:46.679" v="2"/>
        <pc:sldMkLst>
          <pc:docMk/>
          <pc:sldMk cId="2107130423" sldId="381"/>
        </pc:sldMkLst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6" creationId="{7A875D55-4A80-43E9-38F6-27E3664939B0}"/>
          </ac:spMkLst>
        </pc:spChg>
        <pc:spChg chg="add del">
          <ac:chgData name="Patryk Serafin" userId="86fa742248e137ce" providerId="LiveId" clId="{9284F644-453D-4DEE-A2B0-268811375D48}" dt="2024-01-31T08:39:46.679" v="2"/>
          <ac:spMkLst>
            <pc:docMk/>
            <pc:sldMk cId="2107130423" sldId="381"/>
            <ac:spMk id="38" creationId="{3D572980-FB84-8C29-1FAC-FAC5ECE29A39}"/>
          </ac:spMkLst>
        </pc:spChg>
      </pc:sldChg>
    </pc:docChg>
  </pc:docChgLst>
  <pc:docChgLst>
    <pc:chgData name="Patryk Serafin" userId="86fa742248e137ce" providerId="LiveId" clId="{2AF29E06-C5E3-40C0-B040-E9E4DBA0DF69}"/>
    <pc:docChg chg="delSld">
      <pc:chgData name="Patryk Serafin" userId="86fa742248e137ce" providerId="LiveId" clId="{2AF29E06-C5E3-40C0-B040-E9E4DBA0DF69}" dt="2024-02-04T12:49:47.917" v="1" actId="47"/>
      <pc:docMkLst>
        <pc:docMk/>
      </pc:docMkLst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299242876" sldId="257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635486650" sldId="26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285479768" sldId="28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193503798" sldId="28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522012961" sldId="28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88700031" sldId="286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4247694359" sldId="28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848335432" sldId="28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066349234" sldId="289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640115069" sldId="29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539200991" sldId="29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488230557" sldId="29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490490431" sldId="296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395509342" sldId="29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607788598" sldId="29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80568656" sldId="29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78985000" sldId="30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758177806" sldId="30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199598623" sldId="302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922012136" sldId="303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067300260" sldId="32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105423532" sldId="32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953213920" sldId="330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451375755" sldId="331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103524922" sldId="332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164664569" sldId="333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1240097952" sldId="334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792520985" sldId="335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561373349" sldId="337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3461106496" sldId="338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2549208066" sldId="339"/>
        </pc:sldMkLst>
      </pc:sldChg>
      <pc:sldChg chg="del">
        <pc:chgData name="Patryk Serafin" userId="86fa742248e137ce" providerId="LiveId" clId="{2AF29E06-C5E3-40C0-B040-E9E4DBA0DF69}" dt="2024-02-04T12:49:47.917" v="1" actId="47"/>
        <pc:sldMkLst>
          <pc:docMk/>
          <pc:sldMk cId="4007445916" sldId="340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2804697960" sldId="342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105662468" sldId="343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032655442" sldId="345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4210460240" sldId="347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1375018303" sldId="348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306327016" sldId="350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772389790" sldId="352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4199631364" sldId="353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574685674" sldId="355"/>
        </pc:sldMkLst>
      </pc:sldChg>
      <pc:sldChg chg="del">
        <pc:chgData name="Patryk Serafin" userId="86fa742248e137ce" providerId="LiveId" clId="{2AF29E06-C5E3-40C0-B040-E9E4DBA0DF69}" dt="2024-02-04T12:49:36.730" v="0" actId="47"/>
        <pc:sldMkLst>
          <pc:docMk/>
          <pc:sldMk cId="2938863905" sldId="356"/>
        </pc:sldMkLst>
      </pc:sldChg>
    </pc:docChg>
  </pc:docChgLst>
  <pc:docChgLst>
    <pc:chgData name="Patryk Serafin" userId="86fa742248e137ce" providerId="LiveId" clId="{3298C733-EA56-44BD-B82F-19114443C032}"/>
    <pc:docChg chg="undo redo custSel addSld delSld modSld sldOrd addMainMaster delMainMaster">
      <pc:chgData name="Patryk Serafin" userId="86fa742248e137ce" providerId="LiveId" clId="{3298C733-EA56-44BD-B82F-19114443C032}" dt="2024-01-30T22:43:19.667" v="3909" actId="20577"/>
      <pc:docMkLst>
        <pc:docMk/>
      </pc:docMkLst>
      <pc:sldChg chg="addSp delSp modSp new mod setBg modClrScheme addAnim delAnim modAnim chgLayout">
        <pc:chgData name="Patryk Serafin" userId="86fa742248e137ce" providerId="LiveId" clId="{3298C733-EA56-44BD-B82F-19114443C032}" dt="2024-01-30T22:41:30.444" v="3899" actId="27636"/>
        <pc:sldMkLst>
          <pc:docMk/>
          <pc:sldMk cId="2421352655" sldId="256"/>
        </pc:sldMkLst>
        <pc:spChg chg="mo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2" creationId="{6A78E45C-420E-146C-9942-2BAAA8C217AD}"/>
          </ac:spMkLst>
        </pc:spChg>
        <pc:spChg chg="mod">
          <ac:chgData name="Patryk Serafin" userId="86fa742248e137ce" providerId="LiveId" clId="{3298C733-EA56-44BD-B82F-19114443C032}" dt="2024-01-30T22:41:30.444" v="3899" actId="27636"/>
          <ac:spMkLst>
            <pc:docMk/>
            <pc:sldMk cId="2421352655" sldId="256"/>
            <ac:spMk id="3" creationId="{F092CA79-CC0B-23E4-AB82-87274587D9EC}"/>
          </ac:spMkLst>
        </pc:spChg>
        <pc:spChg chg="add del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5" creationId="{3011B0B3-5679-4759-90B8-3B908C4CBD21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9" creationId="{EB9B5A19-3592-48E2-BC31-90E092BD68E1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2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6.226" v="127" actId="26606"/>
          <ac:spMkLst>
            <pc:docMk/>
            <pc:sldMk cId="2421352655" sldId="256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0" creationId="{DF0CAD46-2E46-44EB-A063-C05881768CE6}"/>
          </ac:spMkLst>
        </pc:spChg>
        <pc:spChg chg="add del">
          <ac:chgData name="Patryk Serafin" userId="86fa742248e137ce" providerId="LiveId" clId="{3298C733-EA56-44BD-B82F-19114443C032}" dt="2024-01-27T10:39:47.314" v="129" actId="26606"/>
          <ac:spMkLst>
            <pc:docMk/>
            <pc:sldMk cId="2421352655" sldId="256"/>
            <ac:spMk id="21" creationId="{DE8A7E9B-3161-4AE7-B85C-EE3D7786D549}"/>
          </ac:spMkLst>
        </pc:spChg>
        <pc:spChg chg="add del">
          <ac:chgData name="Patryk Serafin" userId="86fa742248e137ce" providerId="LiveId" clId="{3298C733-EA56-44BD-B82F-19114443C032}" dt="2024-01-27T10:39:07.127" v="87" actId="26606"/>
          <ac:spMkLst>
            <pc:docMk/>
            <pc:sldMk cId="2421352655" sldId="256"/>
            <ac:spMk id="23" creationId="{DD99E1B6-CBC4-4306-9DFC-847D6D13520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4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39:48.673" v="131" actId="26606"/>
          <ac:spMkLst>
            <pc:docMk/>
            <pc:sldMk cId="2421352655" sldId="256"/>
            <ac:spMk id="2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7" creationId="{CF886182-3ADC-447F-B077-24411DB565A8}"/>
          </ac:spMkLst>
        </pc:spChg>
        <pc:spChg chg="add del">
          <ac:chgData name="Patryk Serafin" userId="86fa742248e137ce" providerId="LiveId" clId="{3298C733-EA56-44BD-B82F-19114443C032}" dt="2024-01-27T10:39:50.699" v="133" actId="26606"/>
          <ac:spMkLst>
            <pc:docMk/>
            <pc:sldMk cId="2421352655" sldId="256"/>
            <ac:spMk id="28" creationId="{67F1335F-97CE-4842-9A57-2B6A3F459D82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39:50.724" v="134" actId="26606"/>
          <ac:spMkLst>
            <pc:docMk/>
            <pc:sldMk cId="2421352655" sldId="256"/>
            <ac:spMk id="31" creationId="{A9CCD9CD-49AE-3D3E-923B-81ECD3FBF75F}"/>
          </ac:spMkLst>
        </pc:spChg>
        <pc:grpChg chg="add del">
          <ac:chgData name="Patryk Serafin" userId="86fa742248e137ce" providerId="LiveId" clId="{3298C733-EA56-44BD-B82F-19114443C032}" dt="2024-01-27T10:39:07.127" v="87" actId="26606"/>
          <ac:grpSpMkLst>
            <pc:docMk/>
            <pc:sldMk cId="2421352655" sldId="256"/>
            <ac:grpSpMk id="11" creationId="{E2548C40-4C00-4E91-BFA6-84B4D66225A4}"/>
          </ac:grpSpMkLst>
        </pc:grpChg>
        <pc:grpChg chg="add del">
          <ac:chgData name="Patryk Serafin" userId="86fa742248e137ce" providerId="LiveId" clId="{3298C733-EA56-44BD-B82F-19114443C032}" dt="2024-01-27T10:39:47.314" v="129" actId="26606"/>
          <ac:grpSpMkLst>
            <pc:docMk/>
            <pc:sldMk cId="2421352655" sldId="256"/>
            <ac:grpSpMk id="16" creationId="{C3E45FAB-3768-4529-B0E8-A0E9BE5E382B}"/>
          </ac:grpSpMkLst>
        </pc:grpChg>
        <pc:picChg chg="add del">
          <ac:chgData name="Patryk Serafin" userId="86fa742248e137ce" providerId="LiveId" clId="{3298C733-EA56-44BD-B82F-19114443C032}" dt="2024-01-27T10:39:07.127" v="87" actId="26606"/>
          <ac:picMkLst>
            <pc:docMk/>
            <pc:sldMk cId="2421352655" sldId="256"/>
            <ac:picMk id="4" creationId="{CBF325E8-508A-4FA2-2878-B3B01DCA25FA}"/>
          </ac:picMkLst>
        </pc:picChg>
        <pc:picChg chg="add mod ord">
          <ac:chgData name="Patryk Serafin" userId="86fa742248e137ce" providerId="LiveId" clId="{3298C733-EA56-44BD-B82F-19114443C032}" dt="2024-01-27T10:39:50.724" v="134" actId="26606"/>
          <ac:picMkLst>
            <pc:docMk/>
            <pc:sldMk cId="2421352655" sldId="256"/>
            <ac:picMk id="6" creationId="{3F7F445E-1118-55DC-2C57-34B222808F2C}"/>
          </ac:picMkLst>
        </pc:picChg>
        <pc:cxnChg chg="add del">
          <ac:chgData name="Patryk Serafin" userId="86fa742248e137ce" providerId="LiveId" clId="{3298C733-EA56-44BD-B82F-19114443C032}" dt="2024-01-27T10:39:50.724" v="134" actId="26606"/>
          <ac:cxnSpMkLst>
            <pc:docMk/>
            <pc:sldMk cId="2421352655" sldId="256"/>
            <ac:cxnSpMk id="7" creationId="{32E97E5C-7A5F-424E-AAE4-654396E90799}"/>
          </ac:cxnSpMkLst>
        </pc:cxnChg>
      </pc:sldChg>
      <pc:sldChg chg="addSp delSp modSp new mod setBg">
        <pc:chgData name="Patryk Serafin" userId="86fa742248e137ce" providerId="LiveId" clId="{3298C733-EA56-44BD-B82F-19114443C032}" dt="2024-01-28T11:52:32.437" v="597" actId="26606"/>
        <pc:sldMkLst>
          <pc:docMk/>
          <pc:sldMk cId="1299242876" sldId="257"/>
        </pc:sldMkLst>
        <pc:spChg chg="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2" creationId="{CAAA7479-4B7F-6FA1-FB25-29B2B39D614C}"/>
          </ac:spMkLst>
        </pc:spChg>
        <pc:spChg chg="add del mo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2:32.437" v="597" actId="26606"/>
          <ac:spMkLst>
            <pc:docMk/>
            <pc:sldMk cId="1299242876" sldId="257"/>
            <ac:spMk id="6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7T10:54:43.142" v="252" actId="26606"/>
          <ac:spMkLst>
            <pc:docMk/>
            <pc:sldMk cId="1299242876" sldId="257"/>
            <ac:spMk id="9" creationId="{01A22726-DA03-BCB0-F12E-98258FB7E5C0}"/>
          </ac:spMkLst>
        </pc:spChg>
        <pc:graphicFrameChg chg="add del">
          <ac:chgData name="Patryk Serafin" userId="86fa742248e137ce" providerId="LiveId" clId="{3298C733-EA56-44BD-B82F-19114443C032}" dt="2024-01-27T10:54:43.142" v="252" actId="26606"/>
          <ac:graphicFrameMkLst>
            <pc:docMk/>
            <pc:sldMk cId="1299242876" sldId="257"/>
            <ac:graphicFrameMk id="5" creationId="{F525AAEF-3AE5-CBF9-FDD8-1D4D91D2279E}"/>
          </ac:graphicFrameMkLst>
        </pc:graphicFrameChg>
        <pc:picChg chg="add">
          <ac:chgData name="Patryk Serafin" userId="86fa742248e137ce" providerId="LiveId" clId="{3298C733-EA56-44BD-B82F-19114443C032}" dt="2024-01-28T11:52:32.437" v="597" actId="26606"/>
          <ac:picMkLst>
            <pc:docMk/>
            <pc:sldMk cId="1299242876" sldId="257"/>
            <ac:picMk id="7" creationId="{75F890D1-18F7-505D-53E2-3894CC12AB48}"/>
          </ac:picMkLst>
        </pc:picChg>
      </pc:sldChg>
      <pc:sldChg chg="addSp delSp modSp new del mod setBg">
        <pc:chgData name="Patryk Serafin" userId="86fa742248e137ce" providerId="LiveId" clId="{3298C733-EA56-44BD-B82F-19114443C032}" dt="2024-01-28T11:53:23.664" v="610" actId="47"/>
        <pc:sldMkLst>
          <pc:docMk/>
          <pc:sldMk cId="2854528975" sldId="258"/>
        </pc:sldMkLst>
        <pc:spChg chg="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2" creationId="{B93977DE-C893-98EB-9927-8EA504F0A730}"/>
          </ac:spMkLst>
        </pc:spChg>
        <pc:spChg chg="add del mod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3" creationId="{CFCFD8A7-D3EE-C11E-2DEC-46557B2DB305}"/>
          </ac:spMkLst>
        </pc:spChg>
        <pc:spChg chg="add del">
          <ac:chgData name="Patryk Serafin" userId="86fa742248e137ce" providerId="LiveId" clId="{3298C733-EA56-44BD-B82F-19114443C032}" dt="2024-01-28T11:52:48.719" v="601" actId="26606"/>
          <ac:spMkLst>
            <pc:docMk/>
            <pc:sldMk cId="2854528975" sldId="258"/>
            <ac:spMk id="6" creationId="{951922D2-D397-9EA4-A66D-55B0884D1A6A}"/>
          </ac:spMkLst>
        </pc:spChg>
        <pc:spChg chg="add del">
          <ac:chgData name="Patryk Serafin" userId="86fa742248e137ce" providerId="LiveId" clId="{3298C733-EA56-44BD-B82F-19114443C032}" dt="2024-01-28T11:52:51.539" v="603" actId="26606"/>
          <ac:spMkLst>
            <pc:docMk/>
            <pc:sldMk cId="2854528975" sldId="258"/>
            <ac:spMk id="8" creationId="{600DC1B0-7E1A-BD02-3F93-19E6B1B75075}"/>
          </ac:spMkLst>
        </pc:spChg>
        <pc:spChg chg="add del">
          <ac:chgData name="Patryk Serafin" userId="86fa742248e137ce" providerId="LiveId" clId="{3298C733-EA56-44BD-B82F-19114443C032}" dt="2024-01-28T11:52:46.884" v="599" actId="26606"/>
          <ac:spMkLst>
            <pc:docMk/>
            <pc:sldMk cId="2854528975" sldId="258"/>
            <ac:spMk id="9" creationId="{92CC1E4F-F1F0-B945-BE50-C72A7103E8AC}"/>
          </ac:spMkLst>
        </pc:spChg>
        <pc:graphicFrameChg chg="add del">
          <ac:chgData name="Patryk Serafin" userId="86fa742248e137ce" providerId="LiveId" clId="{3298C733-EA56-44BD-B82F-19114443C032}" dt="2024-01-28T11:52:48.719" v="601" actId="26606"/>
          <ac:graphicFrameMkLst>
            <pc:docMk/>
            <pc:sldMk cId="2854528975" sldId="258"/>
            <ac:graphicFrameMk id="7" creationId="{C3DA4B62-FB1C-C140-7923-ECC537C8B9DE}"/>
          </ac:graphicFrameMkLst>
        </pc:graphicFrameChg>
        <pc:graphicFrameChg chg="add del">
          <ac:chgData name="Patryk Serafin" userId="86fa742248e137ce" providerId="LiveId" clId="{3298C733-EA56-44BD-B82F-19114443C032}" dt="2024-01-28T11:52:51.539" v="603" actId="26606"/>
          <ac:graphicFrameMkLst>
            <pc:docMk/>
            <pc:sldMk cId="2854528975" sldId="258"/>
            <ac:graphicFrameMk id="10" creationId="{B856DEF8-3443-2CDD-0505-0AAC02FF0AA5}"/>
          </ac:graphicFrameMkLst>
        </pc:graphicFrameChg>
        <pc:picChg chg="add del">
          <ac:chgData name="Patryk Serafin" userId="86fa742248e137ce" providerId="LiveId" clId="{3298C733-EA56-44BD-B82F-19114443C032}" dt="2024-01-28T11:52:46.884" v="599" actId="26606"/>
          <ac:picMkLst>
            <pc:docMk/>
            <pc:sldMk cId="2854528975" sldId="258"/>
            <ac:picMk id="5" creationId="{2B72872A-6644-282C-62A9-8B4110F5772C}"/>
          </ac:picMkLst>
        </pc:picChg>
      </pc:sldChg>
      <pc:sldChg chg="modSp new del mod">
        <pc:chgData name="Patryk Serafin" userId="86fa742248e137ce" providerId="LiveId" clId="{3298C733-EA56-44BD-B82F-19114443C032}" dt="2024-01-28T11:55:04.461" v="637" actId="47"/>
        <pc:sldMkLst>
          <pc:docMk/>
          <pc:sldMk cId="2635912224" sldId="259"/>
        </pc:sldMkLst>
        <pc:spChg chg="mod">
          <ac:chgData name="Patryk Serafin" userId="86fa742248e137ce" providerId="LiveId" clId="{3298C733-EA56-44BD-B82F-19114443C032}" dt="2024-01-27T10:44:14.355" v="146" actId="27636"/>
          <ac:spMkLst>
            <pc:docMk/>
            <pc:sldMk cId="2635912224" sldId="259"/>
            <ac:spMk id="2" creationId="{E5C2526E-080F-F9A8-923B-409A21E0A3F5}"/>
          </ac:spMkLst>
        </pc:spChg>
        <pc:spChg chg="mod">
          <ac:chgData name="Patryk Serafin" userId="86fa742248e137ce" providerId="LiveId" clId="{3298C733-EA56-44BD-B82F-19114443C032}" dt="2024-01-27T10:44:18.818" v="147"/>
          <ac:spMkLst>
            <pc:docMk/>
            <pc:sldMk cId="2635912224" sldId="259"/>
            <ac:spMk id="3" creationId="{8FECF2D1-B056-E2F5-0902-A08AD15547FF}"/>
          </ac:spMkLst>
        </pc:spChg>
      </pc:sldChg>
      <pc:sldChg chg="modSp new del mod">
        <pc:chgData name="Patryk Serafin" userId="86fa742248e137ce" providerId="LiveId" clId="{3298C733-EA56-44BD-B82F-19114443C032}" dt="2024-01-28T11:54:48.317" v="632" actId="47"/>
        <pc:sldMkLst>
          <pc:docMk/>
          <pc:sldMk cId="452532686" sldId="260"/>
        </pc:sldMkLst>
        <pc:spChg chg="mod">
          <ac:chgData name="Patryk Serafin" userId="86fa742248e137ce" providerId="LiveId" clId="{3298C733-EA56-44BD-B82F-19114443C032}" dt="2024-01-27T10:44:28.857" v="149"/>
          <ac:spMkLst>
            <pc:docMk/>
            <pc:sldMk cId="452532686" sldId="260"/>
            <ac:spMk id="2" creationId="{E7F03C35-EBF3-A366-7B30-A0637301C904}"/>
          </ac:spMkLst>
        </pc:spChg>
        <pc:spChg chg="mod">
          <ac:chgData name="Patryk Serafin" userId="86fa742248e137ce" providerId="LiveId" clId="{3298C733-EA56-44BD-B82F-19114443C032}" dt="2024-01-27T10:44:32.634" v="150"/>
          <ac:spMkLst>
            <pc:docMk/>
            <pc:sldMk cId="452532686" sldId="260"/>
            <ac:spMk id="3" creationId="{FABB0E24-6948-D9BA-6B5B-AF85B88B2FE3}"/>
          </ac:spMkLst>
        </pc:spChg>
      </pc:sldChg>
      <pc:sldChg chg="modSp new del mod">
        <pc:chgData name="Patryk Serafin" userId="86fa742248e137ce" providerId="LiveId" clId="{3298C733-EA56-44BD-B82F-19114443C032}" dt="2024-01-28T11:54:35.841" v="629" actId="47"/>
        <pc:sldMkLst>
          <pc:docMk/>
          <pc:sldMk cId="3854830962" sldId="261"/>
        </pc:sldMkLst>
        <pc:spChg chg="mod">
          <ac:chgData name="Patryk Serafin" userId="86fa742248e137ce" providerId="LiveId" clId="{3298C733-EA56-44BD-B82F-19114443C032}" dt="2024-01-27T10:44:47.250" v="153" actId="27636"/>
          <ac:spMkLst>
            <pc:docMk/>
            <pc:sldMk cId="3854830962" sldId="261"/>
            <ac:spMk id="2" creationId="{8C5F2198-B32E-959B-4A2F-520F2DDDB214}"/>
          </ac:spMkLst>
        </pc:spChg>
        <pc:spChg chg="mod">
          <ac:chgData name="Patryk Serafin" userId="86fa742248e137ce" providerId="LiveId" clId="{3298C733-EA56-44BD-B82F-19114443C032}" dt="2024-01-27T10:44:52.144" v="154"/>
          <ac:spMkLst>
            <pc:docMk/>
            <pc:sldMk cId="3854830962" sldId="261"/>
            <ac:spMk id="3" creationId="{A4B659C2-73C9-A3C7-518B-6BC273D9EEAA}"/>
          </ac:spMkLst>
        </pc:spChg>
      </pc:sldChg>
      <pc:sldChg chg="modSp new del mod">
        <pc:chgData name="Patryk Serafin" userId="86fa742248e137ce" providerId="LiveId" clId="{3298C733-EA56-44BD-B82F-19114443C032}" dt="2024-01-28T11:54:04.490" v="623" actId="47"/>
        <pc:sldMkLst>
          <pc:docMk/>
          <pc:sldMk cId="1068854335" sldId="262"/>
        </pc:sldMkLst>
        <pc:spChg chg="mod">
          <ac:chgData name="Patryk Serafin" userId="86fa742248e137ce" providerId="LiveId" clId="{3298C733-EA56-44BD-B82F-19114443C032}" dt="2024-01-27T10:45:07.890" v="157" actId="20577"/>
          <ac:spMkLst>
            <pc:docMk/>
            <pc:sldMk cId="1068854335" sldId="262"/>
            <ac:spMk id="2" creationId="{E4F37DDA-95B7-10CD-ACA2-B5BEF7FB4CA8}"/>
          </ac:spMkLst>
        </pc:spChg>
        <pc:spChg chg="mod">
          <ac:chgData name="Patryk Serafin" userId="86fa742248e137ce" providerId="LiveId" clId="{3298C733-EA56-44BD-B82F-19114443C032}" dt="2024-01-27T11:09:31.912" v="378"/>
          <ac:spMkLst>
            <pc:docMk/>
            <pc:sldMk cId="1068854335" sldId="262"/>
            <ac:spMk id="3" creationId="{40FBFD28-0ED3-6C69-BE03-0422EEC14D4F}"/>
          </ac:spMkLst>
        </pc:spChg>
      </pc:sldChg>
      <pc:sldChg chg="modSp new del mod">
        <pc:chgData name="Patryk Serafin" userId="86fa742248e137ce" providerId="LiveId" clId="{3298C733-EA56-44BD-B82F-19114443C032}" dt="2024-01-28T12:02:26.986" v="809" actId="47"/>
        <pc:sldMkLst>
          <pc:docMk/>
          <pc:sldMk cId="1528569215" sldId="263"/>
        </pc:sldMkLst>
        <pc:spChg chg="mod">
          <ac:chgData name="Patryk Serafin" userId="86fa742248e137ce" providerId="LiveId" clId="{3298C733-EA56-44BD-B82F-19114443C032}" dt="2024-01-28T12:00:15.905" v="732" actId="404"/>
          <ac:spMkLst>
            <pc:docMk/>
            <pc:sldMk cId="1528569215" sldId="263"/>
            <ac:spMk id="2" creationId="{0D4EC462-8084-FCBE-4E30-164B94477F2E}"/>
          </ac:spMkLst>
        </pc:spChg>
        <pc:spChg chg="mod">
          <ac:chgData name="Patryk Serafin" userId="86fa742248e137ce" providerId="LiveId" clId="{3298C733-EA56-44BD-B82F-19114443C032}" dt="2024-01-28T12:00:08.136" v="719" actId="20577"/>
          <ac:spMkLst>
            <pc:docMk/>
            <pc:sldMk cId="1528569215" sldId="263"/>
            <ac:spMk id="3" creationId="{D129C774-A4D8-011B-4F41-4F7E97782024}"/>
          </ac:spMkLst>
        </pc:spChg>
      </pc:sldChg>
      <pc:sldChg chg="modSp new add del mod">
        <pc:chgData name="Patryk Serafin" userId="86fa742248e137ce" providerId="LiveId" clId="{3298C733-EA56-44BD-B82F-19114443C032}" dt="2024-01-28T12:19:53.033" v="1058" actId="47"/>
        <pc:sldMkLst>
          <pc:docMk/>
          <pc:sldMk cId="3330994015" sldId="264"/>
        </pc:sldMkLst>
        <pc:spChg chg="mod">
          <ac:chgData name="Patryk Serafin" userId="86fa742248e137ce" providerId="LiveId" clId="{3298C733-EA56-44BD-B82F-19114443C032}" dt="2024-01-28T12:15:39.032" v="1019" actId="20577"/>
          <ac:spMkLst>
            <pc:docMk/>
            <pc:sldMk cId="3330994015" sldId="264"/>
            <ac:spMk id="2" creationId="{175C9847-B18E-838D-B8F3-0E74BFD6E4A6}"/>
          </ac:spMkLst>
        </pc:spChg>
        <pc:spChg chg="mod">
          <ac:chgData name="Patryk Serafin" userId="86fa742248e137ce" providerId="LiveId" clId="{3298C733-EA56-44BD-B82F-19114443C032}" dt="2024-01-27T10:47:21.265" v="167"/>
          <ac:spMkLst>
            <pc:docMk/>
            <pc:sldMk cId="3330994015" sldId="264"/>
            <ac:spMk id="3" creationId="{A2F18427-22A4-0D07-B08D-119E1E36CA96}"/>
          </ac:spMkLst>
        </pc:spChg>
      </pc:sldChg>
      <pc:sldChg chg="modSp new del mod">
        <pc:chgData name="Patryk Serafin" userId="86fa742248e137ce" providerId="LiveId" clId="{3298C733-EA56-44BD-B82F-19114443C032}" dt="2024-01-28T12:07:39.844" v="886" actId="47"/>
        <pc:sldMkLst>
          <pc:docMk/>
          <pc:sldMk cId="3929299271" sldId="265"/>
        </pc:sldMkLst>
        <pc:spChg chg="mod">
          <ac:chgData name="Patryk Serafin" userId="86fa742248e137ce" providerId="LiveId" clId="{3298C733-EA56-44BD-B82F-19114443C032}" dt="2024-01-27T10:47:31.253" v="169"/>
          <ac:spMkLst>
            <pc:docMk/>
            <pc:sldMk cId="3929299271" sldId="265"/>
            <ac:spMk id="2" creationId="{0AB984BB-CFD6-27F2-A6FB-FB39B1D48AE3}"/>
          </ac:spMkLst>
        </pc:spChg>
        <pc:spChg chg="mod">
          <ac:chgData name="Patryk Serafin" userId="86fa742248e137ce" providerId="LiveId" clId="{3298C733-EA56-44BD-B82F-19114443C032}" dt="2024-01-27T10:47:37.688" v="170"/>
          <ac:spMkLst>
            <pc:docMk/>
            <pc:sldMk cId="3929299271" sldId="265"/>
            <ac:spMk id="3" creationId="{DC3EEF4A-C0A5-49BD-A909-B649D469C813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6:52.192" v="284" actId="47"/>
        <pc:sldMkLst>
          <pc:docMk/>
          <pc:sldMk cId="2835687078" sldId="266"/>
        </pc:sldMkLst>
        <pc:spChg chg="del mod ord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2" creationId="{AC8A8C3B-D44D-4B4F-6116-AEF5F011D9D0}"/>
          </ac:spMkLst>
        </pc:spChg>
        <pc:spChg chg="del">
          <ac:chgData name="Patryk Serafin" userId="86fa742248e137ce" providerId="LiveId" clId="{3298C733-EA56-44BD-B82F-19114443C032}" dt="2024-01-27T10:48:04.907" v="176" actId="700"/>
          <ac:spMkLst>
            <pc:docMk/>
            <pc:sldMk cId="2835687078" sldId="266"/>
            <ac:spMk id="3" creationId="{1B8D435B-BF22-17EE-5FD1-A9F93CEDD73C}"/>
          </ac:spMkLst>
        </pc:spChg>
        <pc:spChg chg="add mod ord">
          <ac:chgData name="Patryk Serafin" userId="86fa742248e137ce" providerId="LiveId" clId="{3298C733-EA56-44BD-B82F-19114443C032}" dt="2024-01-27T10:48:10.582" v="177"/>
          <ac:spMkLst>
            <pc:docMk/>
            <pc:sldMk cId="2835687078" sldId="266"/>
            <ac:spMk id="4" creationId="{EAF187AA-2982-D6C0-8EE2-C3B34F4FE40E}"/>
          </ac:spMkLst>
        </pc:spChg>
      </pc:sldChg>
      <pc:sldChg chg="addSp delSp modSp new mod setBg modClrScheme addAnim delAnim modAnim setClrOvrMap delDesignElem chgLayout">
        <pc:chgData name="Patryk Serafin" userId="86fa742248e137ce" providerId="LiveId" clId="{3298C733-EA56-44BD-B82F-19114443C032}" dt="2024-01-27T10:57:58.545" v="301" actId="26606"/>
        <pc:sldMkLst>
          <pc:docMk/>
          <pc:sldMk cId="3635486650" sldId="267"/>
        </pc:sldMkLst>
        <pc:spChg chg="del mod ord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2" creationId="{314D2630-2D48-4B23-E32B-4F95B1EC430F}"/>
          </ac:spMkLst>
        </pc:spChg>
        <pc:spChg chg="del">
          <ac:chgData name="Patryk Serafin" userId="86fa742248e137ce" providerId="LiveId" clId="{3298C733-EA56-44BD-B82F-19114443C032}" dt="2024-01-27T10:47:56.462" v="173" actId="700"/>
          <ac:spMkLst>
            <pc:docMk/>
            <pc:sldMk cId="3635486650" sldId="267"/>
            <ac:spMk id="3" creationId="{6134A346-5164-B6D2-BB58-CCC86BC6263E}"/>
          </ac:spMkLst>
        </pc:spChg>
        <pc:spChg chg="add mod or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4" creationId="{D5CB7B58-FC73-794F-F648-86931DDC8D03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7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21" v="275" actId="26606"/>
          <ac:spMkLst>
            <pc:docMk/>
            <pc:sldMk cId="3635486650" sldId="267"/>
            <ac:spMk id="9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0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7T10:55:08.525" v="255" actId="26606"/>
          <ac:spMkLst>
            <pc:docMk/>
            <pc:sldMk cId="3635486650" sldId="267"/>
            <ac:spMk id="12" creationId="{3D572980-FB84-8C29-1FAC-FAC5ECE29A39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4" creationId="{ED587E41-605C-A8E4-8BA5-0E0B3797C9AA}"/>
          </ac:spMkLst>
        </pc:spChg>
        <pc:spChg chg="add">
          <ac:chgData name="Patryk Serafin" userId="86fa742248e137ce" providerId="LiveId" clId="{3298C733-EA56-44BD-B82F-19114443C032}" dt="2024-01-27T10:57:58.545" v="301" actId="26606"/>
          <ac:spMkLst>
            <pc:docMk/>
            <pc:sldMk cId="3635486650" sldId="267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6:05.818" v="274" actId="26606"/>
          <ac:spMkLst>
            <pc:docMk/>
            <pc:sldMk cId="3635486650" sldId="267"/>
            <ac:spMk id="16" creationId="{EBD48A03-0DF9-3063-CB15-1BC2AEC79F1C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8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0:56:33.760" v="280"/>
          <ac:spMkLst>
            <pc:docMk/>
            <pc:sldMk cId="3635486650" sldId="267"/>
            <ac:spMk id="19" creationId="{A9CCD9CD-49AE-3D3E-923B-81ECD3FBF75F}"/>
          </ac:spMkLst>
        </pc:spChg>
        <pc:picChg chg="add del">
          <ac:chgData name="Patryk Serafin" userId="86fa742248e137ce" providerId="LiveId" clId="{3298C733-EA56-44BD-B82F-19114443C032}" dt="2024-01-27T10:55:08.525" v="255" actId="26606"/>
          <ac:picMkLst>
            <pc:docMk/>
            <pc:sldMk cId="3635486650" sldId="267"/>
            <ac:picMk id="6" creationId="{B246F830-D3E1-E4FC-B3E8-B3A5C76CC4AD}"/>
          </ac:picMkLst>
        </pc:picChg>
        <pc:picChg chg="add mod">
          <ac:chgData name="Patryk Serafin" userId="86fa742248e137ce" providerId="LiveId" clId="{3298C733-EA56-44BD-B82F-19114443C032}" dt="2024-01-27T10:56:13.865" v="276" actId="27614"/>
          <ac:picMkLst>
            <pc:docMk/>
            <pc:sldMk cId="3635486650" sldId="267"/>
            <ac:picMk id="8" creationId="{57EBD2AD-C1B8-E0F3-F8BE-8784DD8CD19D}"/>
          </ac:picMkLst>
        </pc:picChg>
      </pc:sldChg>
      <pc:sldChg chg="modSp new del mod">
        <pc:chgData name="Patryk Serafin" userId="86fa742248e137ce" providerId="LiveId" clId="{3298C733-EA56-44BD-B82F-19114443C032}" dt="2024-01-28T12:31:35.507" v="1278" actId="47"/>
        <pc:sldMkLst>
          <pc:docMk/>
          <pc:sldMk cId="3926036770" sldId="268"/>
        </pc:sldMkLst>
        <pc:spChg chg="mod">
          <ac:chgData name="Patryk Serafin" userId="86fa742248e137ce" providerId="LiveId" clId="{3298C733-EA56-44BD-B82F-19114443C032}" dt="2024-01-27T10:48:17.708" v="178"/>
          <ac:spMkLst>
            <pc:docMk/>
            <pc:sldMk cId="3926036770" sldId="268"/>
            <ac:spMk id="2" creationId="{FD690D01-D7CD-69A7-D87F-9A6AF61DE0B5}"/>
          </ac:spMkLst>
        </pc:spChg>
        <pc:spChg chg="mod">
          <ac:chgData name="Patryk Serafin" userId="86fa742248e137ce" providerId="LiveId" clId="{3298C733-EA56-44BD-B82F-19114443C032}" dt="2024-01-27T10:48:23.110" v="179"/>
          <ac:spMkLst>
            <pc:docMk/>
            <pc:sldMk cId="3926036770" sldId="268"/>
            <ac:spMk id="3" creationId="{2157C6B7-2EF3-98D4-28F4-916CD0B9B400}"/>
          </ac:spMkLst>
        </pc:spChg>
      </pc:sldChg>
      <pc:sldChg chg="modSp new del mod">
        <pc:chgData name="Patryk Serafin" userId="86fa742248e137ce" providerId="LiveId" clId="{3298C733-EA56-44BD-B82F-19114443C032}" dt="2024-01-28T12:31:36.494" v="1279" actId="47"/>
        <pc:sldMkLst>
          <pc:docMk/>
          <pc:sldMk cId="2610784766" sldId="269"/>
        </pc:sldMkLst>
        <pc:spChg chg="mod">
          <ac:chgData name="Patryk Serafin" userId="86fa742248e137ce" providerId="LiveId" clId="{3298C733-EA56-44BD-B82F-19114443C032}" dt="2024-01-27T10:48:29.108" v="181"/>
          <ac:spMkLst>
            <pc:docMk/>
            <pc:sldMk cId="2610784766" sldId="269"/>
            <ac:spMk id="2" creationId="{D575DE2D-E264-B156-C3B4-701315C22D43}"/>
          </ac:spMkLst>
        </pc:spChg>
        <pc:spChg chg="mod">
          <ac:chgData name="Patryk Serafin" userId="86fa742248e137ce" providerId="LiveId" clId="{3298C733-EA56-44BD-B82F-19114443C032}" dt="2024-01-27T10:48:33.180" v="182"/>
          <ac:spMkLst>
            <pc:docMk/>
            <pc:sldMk cId="2610784766" sldId="269"/>
            <ac:spMk id="3" creationId="{89250287-87AF-2DA3-3942-AADEB64589CD}"/>
          </ac:spMkLst>
        </pc:spChg>
      </pc:sldChg>
      <pc:sldChg chg="modSp new add del mod">
        <pc:chgData name="Patryk Serafin" userId="86fa742248e137ce" providerId="LiveId" clId="{3298C733-EA56-44BD-B82F-19114443C032}" dt="2024-01-28T12:13:18.564" v="955" actId="47"/>
        <pc:sldMkLst>
          <pc:docMk/>
          <pc:sldMk cId="1253330300" sldId="270"/>
        </pc:sldMkLst>
        <pc:spChg chg="mod">
          <ac:chgData name="Patryk Serafin" userId="86fa742248e137ce" providerId="LiveId" clId="{3298C733-EA56-44BD-B82F-19114443C032}" dt="2024-01-27T10:48:39.603" v="184"/>
          <ac:spMkLst>
            <pc:docMk/>
            <pc:sldMk cId="1253330300" sldId="270"/>
            <ac:spMk id="2" creationId="{39DEF6F3-9970-C468-345D-DBB684EBFE16}"/>
          </ac:spMkLst>
        </pc:spChg>
        <pc:spChg chg="mod">
          <ac:chgData name="Patryk Serafin" userId="86fa742248e137ce" providerId="LiveId" clId="{3298C733-EA56-44BD-B82F-19114443C032}" dt="2024-01-27T10:48:44.573" v="185"/>
          <ac:spMkLst>
            <pc:docMk/>
            <pc:sldMk cId="1253330300" sldId="270"/>
            <ac:spMk id="3" creationId="{9DD2EF30-5CDD-89A5-3997-EC698B260C85}"/>
          </ac:spMkLst>
        </pc:spChg>
      </pc:sldChg>
      <pc:sldChg chg="modSp new del mod">
        <pc:chgData name="Patryk Serafin" userId="86fa742248e137ce" providerId="LiveId" clId="{3298C733-EA56-44BD-B82F-19114443C032}" dt="2024-01-29T17:30:04.116" v="2259" actId="47"/>
        <pc:sldMkLst>
          <pc:docMk/>
          <pc:sldMk cId="3131933903" sldId="271"/>
        </pc:sldMkLst>
        <pc:spChg chg="mod">
          <ac:chgData name="Patryk Serafin" userId="86fa742248e137ce" providerId="LiveId" clId="{3298C733-EA56-44BD-B82F-19114443C032}" dt="2024-01-27T10:49:24.561" v="190"/>
          <ac:spMkLst>
            <pc:docMk/>
            <pc:sldMk cId="3131933903" sldId="271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7T10:49:32.323" v="191"/>
          <ac:spMkLst>
            <pc:docMk/>
            <pc:sldMk cId="3131933903" sldId="271"/>
            <ac:spMk id="3" creationId="{859F2BBE-89DD-168F-5C13-939BC123A84B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36.499" v="294" actId="47"/>
        <pc:sldMkLst>
          <pc:docMk/>
          <pc:sldMk cId="547720946" sldId="272"/>
        </pc:sldMkLst>
        <pc:spChg chg="del mod ord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2" creationId="{FC25408A-D5C9-1095-3DE9-04596F28A9F6}"/>
          </ac:spMkLst>
        </pc:spChg>
        <pc:spChg chg="del">
          <ac:chgData name="Patryk Serafin" userId="86fa742248e137ce" providerId="LiveId" clId="{3298C733-EA56-44BD-B82F-19114443C032}" dt="2024-01-27T10:49:13.824" v="188" actId="700"/>
          <ac:spMkLst>
            <pc:docMk/>
            <pc:sldMk cId="547720946" sldId="272"/>
            <ac:spMk id="3" creationId="{A2AA333E-1923-C14A-B327-8D28D761EF1B}"/>
          </ac:spMkLst>
        </pc:spChg>
        <pc:spChg chg="add mod ord">
          <ac:chgData name="Patryk Serafin" userId="86fa742248e137ce" providerId="LiveId" clId="{3298C733-EA56-44BD-B82F-19114443C032}" dt="2024-01-27T10:49:18.722" v="189"/>
          <ac:spMkLst>
            <pc:docMk/>
            <pc:sldMk cId="547720946" sldId="272"/>
            <ac:spMk id="4" creationId="{2BB09BAB-1A1E-F665-0DC8-399562078D7A}"/>
          </ac:spMkLst>
        </pc:spChg>
      </pc:sldChg>
      <pc:sldChg chg="modSp new del mod">
        <pc:chgData name="Patryk Serafin" userId="86fa742248e137ce" providerId="LiveId" clId="{3298C733-EA56-44BD-B82F-19114443C032}" dt="2024-01-29T17:30:06.651" v="2260" actId="47"/>
        <pc:sldMkLst>
          <pc:docMk/>
          <pc:sldMk cId="2048330268" sldId="273"/>
        </pc:sldMkLst>
        <pc:spChg chg="mod">
          <ac:chgData name="Patryk Serafin" userId="86fa742248e137ce" providerId="LiveId" clId="{3298C733-EA56-44BD-B82F-19114443C032}" dt="2024-01-27T10:49:39.777" v="193"/>
          <ac:spMkLst>
            <pc:docMk/>
            <pc:sldMk cId="2048330268" sldId="273"/>
            <ac:spMk id="2" creationId="{44C95509-E122-FE43-76E4-819E07EF25B1}"/>
          </ac:spMkLst>
        </pc:spChg>
        <pc:spChg chg="mod">
          <ac:chgData name="Patryk Serafin" userId="86fa742248e137ce" providerId="LiveId" clId="{3298C733-EA56-44BD-B82F-19114443C032}" dt="2024-01-27T10:49:44.274" v="194"/>
          <ac:spMkLst>
            <pc:docMk/>
            <pc:sldMk cId="2048330268" sldId="273"/>
            <ac:spMk id="3" creationId="{F0F9A51F-5E92-312F-31A8-3DC75B3A2E22}"/>
          </ac:spMkLst>
        </pc:spChg>
      </pc:sldChg>
      <pc:sldChg chg="modSp new del mod">
        <pc:chgData name="Patryk Serafin" userId="86fa742248e137ce" providerId="LiveId" clId="{3298C733-EA56-44BD-B82F-19114443C032}" dt="2024-01-29T17:30:29.401" v="2263" actId="47"/>
        <pc:sldMkLst>
          <pc:docMk/>
          <pc:sldMk cId="1120940816" sldId="274"/>
        </pc:sldMkLst>
        <pc:spChg chg="mod">
          <ac:chgData name="Patryk Serafin" userId="86fa742248e137ce" providerId="LiveId" clId="{3298C733-EA56-44BD-B82F-19114443C032}" dt="2024-01-27T10:50:04.824" v="199"/>
          <ac:spMkLst>
            <pc:docMk/>
            <pc:sldMk cId="1120940816" sldId="274"/>
            <ac:spMk id="2" creationId="{FA415B32-5B7C-A679-8CA6-E7CE3A2F57C7}"/>
          </ac:spMkLst>
        </pc:spChg>
        <pc:spChg chg="mod">
          <ac:chgData name="Patryk Serafin" userId="86fa742248e137ce" providerId="LiveId" clId="{3298C733-EA56-44BD-B82F-19114443C032}" dt="2024-01-27T10:50:08.889" v="200"/>
          <ac:spMkLst>
            <pc:docMk/>
            <pc:sldMk cId="1120940816" sldId="274"/>
            <ac:spMk id="3" creationId="{B45DB081-D916-04E3-8C75-182A2DB95CAF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25.769" v="291" actId="47"/>
        <pc:sldMkLst>
          <pc:docMk/>
          <pc:sldMk cId="1082743147" sldId="275"/>
        </pc:sldMkLst>
        <pc:spChg chg="del mod ord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2" creationId="{617DC8CE-CC7E-C53D-9C8F-B0D01805D236}"/>
          </ac:spMkLst>
        </pc:spChg>
        <pc:spChg chg="del">
          <ac:chgData name="Patryk Serafin" userId="86fa742248e137ce" providerId="LiveId" clId="{3298C733-EA56-44BD-B82F-19114443C032}" dt="2024-01-27T10:49:50.846" v="197" actId="700"/>
          <ac:spMkLst>
            <pc:docMk/>
            <pc:sldMk cId="1082743147" sldId="275"/>
            <ac:spMk id="3" creationId="{29DB072C-25EC-9B17-638A-D5B98812DC98}"/>
          </ac:spMkLst>
        </pc:spChg>
        <pc:spChg chg="add mod ord">
          <ac:chgData name="Patryk Serafin" userId="86fa742248e137ce" providerId="LiveId" clId="{3298C733-EA56-44BD-B82F-19114443C032}" dt="2024-01-27T10:49:55.947" v="198"/>
          <ac:spMkLst>
            <pc:docMk/>
            <pc:sldMk cId="1082743147" sldId="275"/>
            <ac:spMk id="4" creationId="{CDD625CA-4B53-E17C-E0B1-ABBDC1BC5951}"/>
          </ac:spMkLst>
        </pc:spChg>
      </pc:sldChg>
      <pc:sldChg chg="modSp new del mod">
        <pc:chgData name="Patryk Serafin" userId="86fa742248e137ce" providerId="LiveId" clId="{3298C733-EA56-44BD-B82F-19114443C032}" dt="2024-01-29T17:30:30.226" v="2264" actId="47"/>
        <pc:sldMkLst>
          <pc:docMk/>
          <pc:sldMk cId="2303647636" sldId="276"/>
        </pc:sldMkLst>
        <pc:spChg chg="mod">
          <ac:chgData name="Patryk Serafin" userId="86fa742248e137ce" providerId="LiveId" clId="{3298C733-EA56-44BD-B82F-19114443C032}" dt="2024-01-27T10:50:21.391" v="202"/>
          <ac:spMkLst>
            <pc:docMk/>
            <pc:sldMk cId="2303647636" sldId="276"/>
            <ac:spMk id="2" creationId="{9B6D46A3-1F85-DAE1-286B-5C7D557980C5}"/>
          </ac:spMkLst>
        </pc:spChg>
        <pc:spChg chg="mod">
          <ac:chgData name="Patryk Serafin" userId="86fa742248e137ce" providerId="LiveId" clId="{3298C733-EA56-44BD-B82F-19114443C032}" dt="2024-01-27T10:50:26.554" v="203"/>
          <ac:spMkLst>
            <pc:docMk/>
            <pc:sldMk cId="2303647636" sldId="276"/>
            <ac:spMk id="3" creationId="{04D8A61C-A45C-6670-8BF5-95F1B41B278B}"/>
          </ac:spMkLst>
        </pc:spChg>
      </pc:sldChg>
      <pc:sldChg chg="modSp new del mod">
        <pc:chgData name="Patryk Serafin" userId="86fa742248e137ce" providerId="LiveId" clId="{3298C733-EA56-44BD-B82F-19114443C032}" dt="2024-01-29T18:05:08.101" v="3096" actId="47"/>
        <pc:sldMkLst>
          <pc:docMk/>
          <pc:sldMk cId="256880835" sldId="277"/>
        </pc:sldMkLst>
        <pc:spChg chg="mod">
          <ac:chgData name="Patryk Serafin" userId="86fa742248e137ce" providerId="LiveId" clId="{3298C733-EA56-44BD-B82F-19114443C032}" dt="2024-01-27T10:50:48.191" v="209"/>
          <ac:spMkLst>
            <pc:docMk/>
            <pc:sldMk cId="256880835" sldId="277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0:54.200" v="210"/>
          <ac:spMkLst>
            <pc:docMk/>
            <pc:sldMk cId="256880835" sldId="277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7:17.896" v="288" actId="47"/>
        <pc:sldMkLst>
          <pc:docMk/>
          <pc:sldMk cId="1519726767" sldId="278"/>
        </pc:sldMkLst>
        <pc:spChg chg="del mod ord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2" creationId="{3C2F9752-ECCB-37E9-99AD-98C909806179}"/>
          </ac:spMkLst>
        </pc:spChg>
        <pc:spChg chg="del">
          <ac:chgData name="Patryk Serafin" userId="86fa742248e137ce" providerId="LiveId" clId="{3298C733-EA56-44BD-B82F-19114443C032}" dt="2024-01-27T10:50:36.268" v="206" actId="700"/>
          <ac:spMkLst>
            <pc:docMk/>
            <pc:sldMk cId="1519726767" sldId="278"/>
            <ac:spMk id="3" creationId="{68283AE3-EA14-A7EB-1FDD-2B2C0F36F20E}"/>
          </ac:spMkLst>
        </pc:spChg>
        <pc:spChg chg="add mod ord">
          <ac:chgData name="Patryk Serafin" userId="86fa742248e137ce" providerId="LiveId" clId="{3298C733-EA56-44BD-B82F-19114443C032}" dt="2024-01-27T10:50:40.126" v="207"/>
          <ac:spMkLst>
            <pc:docMk/>
            <pc:sldMk cId="1519726767" sldId="278"/>
            <ac:spMk id="4" creationId="{D00E9135-9E3B-E351-D7F6-F59FA880E27E}"/>
          </ac:spMkLst>
        </pc:spChg>
      </pc:sldChg>
      <pc:sldChg chg="modSp add del mod">
        <pc:chgData name="Patryk Serafin" userId="86fa742248e137ce" providerId="LiveId" clId="{3298C733-EA56-44BD-B82F-19114443C032}" dt="2024-01-29T18:05:09.499" v="3097" actId="47"/>
        <pc:sldMkLst>
          <pc:docMk/>
          <pc:sldMk cId="1532553888" sldId="279"/>
        </pc:sldMkLst>
        <pc:spChg chg="mod">
          <ac:chgData name="Patryk Serafin" userId="86fa742248e137ce" providerId="LiveId" clId="{3298C733-EA56-44BD-B82F-19114443C032}" dt="2024-01-27T10:51:01.182" v="211"/>
          <ac:spMkLst>
            <pc:docMk/>
            <pc:sldMk cId="1532553888" sldId="279"/>
            <ac:spMk id="2" creationId="{267D2CCB-57FC-D139-9C32-5B40F9E8E705}"/>
          </ac:spMkLst>
        </pc:spChg>
        <pc:spChg chg="mod">
          <ac:chgData name="Patryk Serafin" userId="86fa742248e137ce" providerId="LiveId" clId="{3298C733-EA56-44BD-B82F-19114443C032}" dt="2024-01-27T10:51:04.918" v="212"/>
          <ac:spMkLst>
            <pc:docMk/>
            <pc:sldMk cId="1532553888" sldId="279"/>
            <ac:spMk id="3" creationId="{FA6409CC-2824-358B-B9B2-18D628A9469D}"/>
          </ac:spMkLst>
        </pc:spChg>
      </pc:sldChg>
      <pc:sldChg chg="addSp delSp modSp new del mod modClrScheme chgLayout">
        <pc:chgData name="Patryk Serafin" userId="86fa742248e137ce" providerId="LiveId" clId="{3298C733-EA56-44BD-B82F-19114443C032}" dt="2024-01-27T10:59:47.342" v="318" actId="47"/>
        <pc:sldMkLst>
          <pc:docMk/>
          <pc:sldMk cId="2886231528" sldId="280"/>
        </pc:sldMkLst>
        <pc:spChg chg="del mod ord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2" creationId="{8DA0FD2A-DF1F-60E0-8FE4-BF01DD369BC6}"/>
          </ac:spMkLst>
        </pc:spChg>
        <pc:spChg chg="del">
          <ac:chgData name="Patryk Serafin" userId="86fa742248e137ce" providerId="LiveId" clId="{3298C733-EA56-44BD-B82F-19114443C032}" dt="2024-01-27T10:51:40.666" v="215" actId="700"/>
          <ac:spMkLst>
            <pc:docMk/>
            <pc:sldMk cId="2886231528" sldId="280"/>
            <ac:spMk id="3" creationId="{F1E8520B-447B-1E9D-3429-67A458D2CB15}"/>
          </ac:spMkLst>
        </pc:spChg>
        <pc:spChg chg="add mod ord">
          <ac:chgData name="Patryk Serafin" userId="86fa742248e137ce" providerId="LiveId" clId="{3298C733-EA56-44BD-B82F-19114443C032}" dt="2024-01-27T10:52:13.069" v="228"/>
          <ac:spMkLst>
            <pc:docMk/>
            <pc:sldMk cId="2886231528" sldId="280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33.931" v="232"/>
        <pc:sldMkLst>
          <pc:docMk/>
          <pc:sldMk cId="2285479768" sldId="281"/>
        </pc:sldMkLst>
        <pc:spChg chg="mod">
          <ac:chgData name="Patryk Serafin" userId="86fa742248e137ce" providerId="LiveId" clId="{3298C733-EA56-44BD-B82F-19114443C032}" dt="2024-01-27T10:52:30.354" v="231"/>
          <ac:spMkLst>
            <pc:docMk/>
            <pc:sldMk cId="2285479768" sldId="281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33.931" v="232"/>
          <ac:spMkLst>
            <pc:docMk/>
            <pc:sldMk cId="2285479768" sldId="281"/>
            <ac:spMk id="3" creationId="{F1E8520B-447B-1E9D-3429-67A458D2CB15}"/>
          </ac:spMkLst>
        </pc:spChg>
      </pc:sldChg>
      <pc:sldChg chg="modSp add del mod ord">
        <pc:chgData name="Patryk Serafin" userId="86fa742248e137ce" providerId="LiveId" clId="{3298C733-EA56-44BD-B82F-19114443C032}" dt="2024-01-27T10:59:36.910" v="314" actId="47"/>
        <pc:sldMkLst>
          <pc:docMk/>
          <pc:sldMk cId="20679237" sldId="282"/>
        </pc:sldMkLst>
        <pc:spChg chg="mod">
          <ac:chgData name="Patryk Serafin" userId="86fa742248e137ce" providerId="LiveId" clId="{3298C733-EA56-44BD-B82F-19114443C032}" dt="2024-01-27T10:52:17.746" v="229"/>
          <ac:spMkLst>
            <pc:docMk/>
            <pc:sldMk cId="20679237" sldId="282"/>
            <ac:spMk id="4" creationId="{3666FC56-D1C3-2DE4-527B-E6304B2AA1AB}"/>
          </ac:spMkLst>
        </pc:spChg>
      </pc:sldChg>
      <pc:sldChg chg="modSp add del mod ord">
        <pc:chgData name="Patryk Serafin" userId="86fa742248e137ce" providerId="LiveId" clId="{3298C733-EA56-44BD-B82F-19114443C032}" dt="2024-01-27T10:59:28.779" v="312" actId="47"/>
        <pc:sldMkLst>
          <pc:docMk/>
          <pc:sldMk cId="1281323921" sldId="283"/>
        </pc:sldMkLst>
        <pc:spChg chg="mod">
          <ac:chgData name="Patryk Serafin" userId="86fa742248e137ce" providerId="LiveId" clId="{3298C733-EA56-44BD-B82F-19114443C032}" dt="2024-01-27T10:52:25.138" v="230"/>
          <ac:spMkLst>
            <pc:docMk/>
            <pc:sldMk cId="1281323921" sldId="283"/>
            <ac:spMk id="4" creationId="{3666FC56-D1C3-2DE4-527B-E6304B2AA1AB}"/>
          </ac:spMkLst>
        </pc:spChg>
      </pc:sldChg>
      <pc:sldChg chg="modSp add mod">
        <pc:chgData name="Patryk Serafin" userId="86fa742248e137ce" providerId="LiveId" clId="{3298C733-EA56-44BD-B82F-19114443C032}" dt="2024-01-27T10:52:44.029" v="235" actId="20577"/>
        <pc:sldMkLst>
          <pc:docMk/>
          <pc:sldMk cId="1193503798" sldId="284"/>
        </pc:sldMkLst>
        <pc:spChg chg="mod">
          <ac:chgData name="Patryk Serafin" userId="86fa742248e137ce" providerId="LiveId" clId="{3298C733-EA56-44BD-B82F-19114443C032}" dt="2024-01-27T10:52:38.257" v="233"/>
          <ac:spMkLst>
            <pc:docMk/>
            <pc:sldMk cId="1193503798" sldId="284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2:44.029" v="235" actId="20577"/>
          <ac:spMkLst>
            <pc:docMk/>
            <pc:sldMk cId="1193503798" sldId="284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0.638" v="241"/>
        <pc:sldMkLst>
          <pc:docMk/>
          <pc:sldMk cId="522012961" sldId="285"/>
        </pc:sldMkLst>
        <pc:spChg chg="mod">
          <ac:chgData name="Patryk Serafin" userId="86fa742248e137ce" providerId="LiveId" clId="{3298C733-EA56-44BD-B82F-19114443C032}" dt="2024-01-27T10:52:50.624" v="236"/>
          <ac:spMkLst>
            <pc:docMk/>
            <pc:sldMk cId="522012961" sldId="285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0.638" v="241"/>
          <ac:spMkLst>
            <pc:docMk/>
            <pc:sldMk cId="522012961" sldId="285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15.535" v="244"/>
        <pc:sldMkLst>
          <pc:docMk/>
          <pc:sldMk cId="188700031" sldId="286"/>
        </pc:sldMkLst>
        <pc:spChg chg="mod">
          <ac:chgData name="Patryk Serafin" userId="86fa742248e137ce" providerId="LiveId" clId="{3298C733-EA56-44BD-B82F-19114443C032}" dt="2024-01-27T10:52:55.223" v="237"/>
          <ac:spMkLst>
            <pc:docMk/>
            <pc:sldMk cId="188700031" sldId="286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15.535" v="244"/>
          <ac:spMkLst>
            <pc:docMk/>
            <pc:sldMk cId="188700031" sldId="286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25.776" v="246"/>
        <pc:sldMkLst>
          <pc:docMk/>
          <pc:sldMk cId="4247694359" sldId="287"/>
        </pc:sldMkLst>
        <pc:spChg chg="mod">
          <ac:chgData name="Patryk Serafin" userId="86fa742248e137ce" providerId="LiveId" clId="{3298C733-EA56-44BD-B82F-19114443C032}" dt="2024-01-27T10:53:21.079" v="245"/>
          <ac:spMkLst>
            <pc:docMk/>
            <pc:sldMk cId="4247694359" sldId="287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25.776" v="246"/>
          <ac:spMkLst>
            <pc:docMk/>
            <pc:sldMk cId="4247694359" sldId="287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3:52.727" v="248"/>
        <pc:sldMkLst>
          <pc:docMk/>
          <pc:sldMk cId="848335432" sldId="288"/>
        </pc:sldMkLst>
        <pc:spChg chg="mod">
          <ac:chgData name="Patryk Serafin" userId="86fa742248e137ce" providerId="LiveId" clId="{3298C733-EA56-44BD-B82F-19114443C032}" dt="2024-01-27T10:53:47.398" v="247"/>
          <ac:spMkLst>
            <pc:docMk/>
            <pc:sldMk cId="848335432" sldId="288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3:52.727" v="248"/>
          <ac:spMkLst>
            <pc:docMk/>
            <pc:sldMk cId="848335432" sldId="288"/>
            <ac:spMk id="3" creationId="{F1E8520B-447B-1E9D-3429-67A458D2CB15}"/>
          </ac:spMkLst>
        </pc:spChg>
      </pc:sldChg>
      <pc:sldChg chg="modSp add mod">
        <pc:chgData name="Patryk Serafin" userId="86fa742248e137ce" providerId="LiveId" clId="{3298C733-EA56-44BD-B82F-19114443C032}" dt="2024-01-27T10:54:01.502" v="250"/>
        <pc:sldMkLst>
          <pc:docMk/>
          <pc:sldMk cId="2066349234" sldId="289"/>
        </pc:sldMkLst>
        <pc:spChg chg="mod">
          <ac:chgData name="Patryk Serafin" userId="86fa742248e137ce" providerId="LiveId" clId="{3298C733-EA56-44BD-B82F-19114443C032}" dt="2024-01-27T10:53:57.756" v="249"/>
          <ac:spMkLst>
            <pc:docMk/>
            <pc:sldMk cId="2066349234" sldId="289"/>
            <ac:spMk id="2" creationId="{8DA0FD2A-DF1F-60E0-8FE4-BF01DD369BC6}"/>
          </ac:spMkLst>
        </pc:spChg>
        <pc:spChg chg="mod">
          <ac:chgData name="Patryk Serafin" userId="86fa742248e137ce" providerId="LiveId" clId="{3298C733-EA56-44BD-B82F-19114443C032}" dt="2024-01-27T10:54:01.502" v="250"/>
          <ac:spMkLst>
            <pc:docMk/>
            <pc:sldMk cId="2066349234" sldId="289"/>
            <ac:spMk id="3" creationId="{F1E8520B-447B-1E9D-3429-67A458D2CB15}"/>
          </ac:spMkLst>
        </pc:spChg>
      </pc:sldChg>
      <pc:sldChg chg="addSp modSp add mod setBg">
        <pc:chgData name="Patryk Serafin" userId="86fa742248e137ce" providerId="LiveId" clId="{3298C733-EA56-44BD-B82F-19114443C032}" dt="2024-01-27T10:57:53.765" v="300" actId="26606"/>
        <pc:sldMkLst>
          <pc:docMk/>
          <pc:sldMk cId="3640115069" sldId="290"/>
        </pc:sldMkLst>
        <pc:spChg chg="mo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0:57:53.765" v="300" actId="26606"/>
          <ac:spMkLst>
            <pc:docMk/>
            <pc:sldMk cId="3640115069" sldId="290"/>
            <ac:spMk id="15" creationId="{3D572980-FB84-8C29-1FAC-FAC5ECE29A39}"/>
          </ac:spMkLst>
        </pc:spChg>
        <pc:picChg chg="mod">
          <ac:chgData name="Patryk Serafin" userId="86fa742248e137ce" providerId="LiveId" clId="{3298C733-EA56-44BD-B82F-19114443C032}" dt="2024-01-27T10:57:53.765" v="300" actId="26606"/>
          <ac:picMkLst>
            <pc:docMk/>
            <pc:sldMk cId="3640115069" sldId="290"/>
            <ac:picMk id="8" creationId="{57EBD2AD-C1B8-E0F3-F8BE-8784DD8CD19D}"/>
          </ac:picMkLst>
        </pc:picChg>
      </pc:sldChg>
      <pc:sldChg chg="addSp delSp modSp add mod setBg">
        <pc:chgData name="Patryk Serafin" userId="86fa742248e137ce" providerId="LiveId" clId="{3298C733-EA56-44BD-B82F-19114443C032}" dt="2024-01-30T22:42:55.567" v="3905" actId="20577"/>
        <pc:sldMkLst>
          <pc:docMk/>
          <pc:sldMk cId="3115832531" sldId="291"/>
        </pc:sldMkLst>
        <pc:spChg chg="mod">
          <ac:chgData name="Patryk Serafin" userId="86fa742248e137ce" providerId="LiveId" clId="{3298C733-EA56-44BD-B82F-19114443C032}" dt="2024-01-30T22:42:55.567" v="3905" actId="20577"/>
          <ac:spMkLst>
            <pc:docMk/>
            <pc:sldMk cId="3115832531" sldId="291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7:48.806" v="299" actId="26606"/>
          <ac:spMkLst>
            <pc:docMk/>
            <pc:sldMk cId="3115832531" sldId="291"/>
            <ac:spMk id="11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3" creationId="{D1BA7680-B1FB-4B6B-2155-45DD5D6C4CF8}"/>
          </ac:spMkLst>
        </pc:spChg>
        <pc:spChg chg="add del">
          <ac:chgData name="Patryk Serafin" userId="86fa742248e137ce" providerId="LiveId" clId="{3298C733-EA56-44BD-B82F-19114443C032}" dt="2024-01-27T10:57:47.678" v="298" actId="26606"/>
          <ac:spMkLst>
            <pc:docMk/>
            <pc:sldMk cId="3115832531" sldId="291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00.478" v="3906" actId="20577"/>
        <pc:sldMkLst>
          <pc:docMk/>
          <pc:sldMk cId="1777602640" sldId="292"/>
        </pc:sldMkLst>
        <pc:spChg chg="mod">
          <ac:chgData name="Patryk Serafin" userId="86fa742248e137ce" providerId="LiveId" clId="{3298C733-EA56-44BD-B82F-19114443C032}" dt="2024-01-30T22:43:00.478" v="3906" actId="20577"/>
          <ac:spMkLst>
            <pc:docMk/>
            <pc:sldMk cId="1777602640" sldId="292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8:03.876" v="302" actId="26606"/>
          <ac:spMkLst>
            <pc:docMk/>
            <pc:sldMk cId="1777602640" sldId="292"/>
            <ac:spMk id="15" creationId="{A9CCD9CD-49AE-3D3E-923B-81ECD3FBF75F}"/>
          </ac:spMkLst>
        </pc:spChg>
      </pc:sldChg>
      <pc:sldChg chg="addSp modSp add mod setBg">
        <pc:chgData name="Patryk Serafin" userId="86fa742248e137ce" providerId="LiveId" clId="{3298C733-EA56-44BD-B82F-19114443C032}" dt="2024-01-30T22:43:11.660" v="3908" actId="20577"/>
        <pc:sldMkLst>
          <pc:docMk/>
          <pc:sldMk cId="64165896" sldId="293"/>
        </pc:sldMkLst>
        <pc:spChg chg="mod">
          <ac:chgData name="Patryk Serafin" userId="86fa742248e137ce" providerId="LiveId" clId="{3298C733-EA56-44BD-B82F-19114443C032}" dt="2024-01-30T22:43:11.660" v="3908" actId="20577"/>
          <ac:spMkLst>
            <pc:docMk/>
            <pc:sldMk cId="64165896" sldId="293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8:08.965" v="303" actId="26606"/>
          <ac:spMkLst>
            <pc:docMk/>
            <pc:sldMk cId="64165896" sldId="293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52.607" v="321" actId="26606"/>
        <pc:sldMkLst>
          <pc:docMk/>
          <pc:sldMk cId="1539200991" sldId="294"/>
        </pc:sldMkLst>
        <pc:spChg chg="mo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52.607" v="321" actId="26606"/>
          <ac:spMkLst>
            <pc:docMk/>
            <pc:sldMk cId="1539200991" sldId="294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3.687" v="305"/>
          <ac:spMkLst>
            <pc:docMk/>
            <pc:sldMk cId="1539200991" sldId="294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41.512" v="317" actId="26606"/>
        <pc:sldMkLst>
          <pc:docMk/>
          <pc:sldMk cId="2488230557" sldId="295"/>
        </pc:sldMkLst>
        <pc:spChg chg="mo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0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0:59:41.512" v="317" actId="26606"/>
          <ac:spMkLst>
            <pc:docMk/>
            <pc:sldMk cId="2488230557" sldId="295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5.637" v="307"/>
          <ac:spMkLst>
            <pc:docMk/>
            <pc:sldMk cId="2488230557" sldId="295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0:59:31.744" v="313" actId="26606"/>
        <pc:sldMkLst>
          <pc:docMk/>
          <pc:sldMk cId="1490490431" sldId="296"/>
        </pc:sldMkLst>
        <pc:spChg chg="mo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4" creationId="{D5CB7B58-FC73-794F-F648-86931DDC8D03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0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0:59:31.744" v="313" actId="26606"/>
          <ac:spMkLst>
            <pc:docMk/>
            <pc:sldMk cId="1490490431" sldId="296"/>
            <ac:spMk id="11" creationId="{A9CCD9CD-49AE-3D3E-923B-81ECD3FBF75F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3" creationId="{D1BA7680-B1FB-4B6B-2155-45DD5D6C4CF8}"/>
          </ac:spMkLst>
        </pc:spChg>
        <pc:spChg chg="del">
          <ac:chgData name="Patryk Serafin" userId="86fa742248e137ce" providerId="LiveId" clId="{3298C733-EA56-44BD-B82F-19114443C032}" dt="2024-01-27T10:59:18.249" v="309"/>
          <ac:spMkLst>
            <pc:docMk/>
            <pc:sldMk cId="1490490431" sldId="296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4.028" v="353" actId="26606"/>
        <pc:sldMkLst>
          <pc:docMk/>
          <pc:sldMk cId="1395509342" sldId="297"/>
        </pc:sldMkLst>
        <pc:spChg chg="mo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0.960" v="323"/>
          <ac:spMkLst>
            <pc:docMk/>
            <pc:sldMk cId="1395509342" sldId="297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3" creationId="{E01013C5-0169-8F8C-FA57-62D87022AD98}"/>
          </ac:spMkLst>
        </pc:spChg>
        <pc:spChg chg="add">
          <ac:chgData name="Patryk Serafin" userId="86fa742248e137ce" providerId="LiveId" clId="{3298C733-EA56-44BD-B82F-19114443C032}" dt="2024-01-27T11:01:04.028" v="353" actId="26606"/>
          <ac:spMkLst>
            <pc:docMk/>
            <pc:sldMk cId="1395509342" sldId="297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06.148" v="354" actId="26606"/>
        <pc:sldMkLst>
          <pc:docMk/>
          <pc:sldMk cId="2607788598" sldId="298"/>
        </pc:sldMkLst>
        <pc:spChg chg="mo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388" v="325"/>
          <ac:spMkLst>
            <pc:docMk/>
            <pc:sldMk cId="2607788598" sldId="298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3" creationId="{D1BA7680-B1FB-4B6B-2155-45DD5D6C4CF8}"/>
          </ac:spMkLst>
        </pc:spChg>
        <pc:spChg chg="add">
          <ac:chgData name="Patryk Serafin" userId="86fa742248e137ce" providerId="LiveId" clId="{3298C733-EA56-44BD-B82F-19114443C032}" dt="2024-01-27T11:01:06.148" v="354" actId="26606"/>
          <ac:spMkLst>
            <pc:docMk/>
            <pc:sldMk cId="2607788598" sldId="298"/>
            <ac:spMk id="15" creationId="{A9CCD9CD-49AE-3D3E-923B-81ECD3FBF75F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7T11:01:18.154" v="359" actId="26606"/>
        <pc:sldMkLst>
          <pc:docMk/>
          <pc:sldMk cId="80568656" sldId="299"/>
        </pc:sldMkLst>
        <pc:spChg chg="mo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1.805" v="327"/>
          <ac:spMkLst>
            <pc:docMk/>
            <pc:sldMk cId="80568656" sldId="299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2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3" creationId="{7A875D55-4A80-43E9-38F6-27E3664939B0}"/>
          </ac:spMkLst>
        </pc:spChg>
        <pc:spChg chg="add">
          <ac:chgData name="Patryk Serafin" userId="86fa742248e137ce" providerId="LiveId" clId="{3298C733-EA56-44BD-B82F-19114443C032}" dt="2024-01-27T11:01:18.154" v="359" actId="26606"/>
          <ac:spMkLst>
            <pc:docMk/>
            <pc:sldMk cId="80568656" sldId="299"/>
            <ac:spMk id="14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7T11:01:12.875" v="356" actId="26606"/>
          <ac:spMkLst>
            <pc:docMk/>
            <pc:sldMk cId="80568656" sldId="299"/>
            <ac:spMk id="15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7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7T11:01:14.138" v="358" actId="26606"/>
          <ac:spMkLst>
            <pc:docMk/>
            <pc:sldMk cId="80568656" sldId="299"/>
            <ac:spMk id="18" creationId="{A9CCD9CD-49AE-3D3E-923B-81ECD3FBF75F}"/>
          </ac:spMkLst>
        </pc:spChg>
        <pc:picChg chg="mod">
          <ac:chgData name="Patryk Serafin" userId="86fa742248e137ce" providerId="LiveId" clId="{3298C733-EA56-44BD-B82F-19114443C032}" dt="2024-01-27T11:01:12.875" v="356" actId="26606"/>
          <ac:picMkLst>
            <pc:docMk/>
            <pc:sldMk cId="80568656" sldId="299"/>
            <ac:picMk id="8" creationId="{57EBD2AD-C1B8-E0F3-F8BE-8784DD8CD19D}"/>
          </ac:picMkLst>
        </pc:picChg>
      </pc:sldChg>
      <pc:sldChg chg="delSp modSp add mod setBg delDesignElem">
        <pc:chgData name="Patryk Serafin" userId="86fa742248e137ce" providerId="LiveId" clId="{3298C733-EA56-44BD-B82F-19114443C032}" dt="2024-01-27T11:02:30.971" v="364"/>
        <pc:sldMkLst>
          <pc:docMk/>
          <pc:sldMk cId="78985000" sldId="300"/>
        </pc:sldMkLst>
        <pc:spChg chg="mod">
          <ac:chgData name="Patryk Serafin" userId="86fa742248e137ce" providerId="LiveId" clId="{3298C733-EA56-44BD-B82F-19114443C032}" dt="2024-01-27T11:02:30.971" v="364"/>
          <ac:spMkLst>
            <pc:docMk/>
            <pc:sldMk cId="78985000" sldId="300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402" v="329"/>
          <ac:spMkLst>
            <pc:docMk/>
            <pc:sldMk cId="78985000" sldId="300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36.083" v="365"/>
        <pc:sldMkLst>
          <pc:docMk/>
          <pc:sldMk cId="758177806" sldId="301"/>
        </pc:sldMkLst>
        <pc:spChg chg="mod">
          <ac:chgData name="Patryk Serafin" userId="86fa742248e137ce" providerId="LiveId" clId="{3298C733-EA56-44BD-B82F-19114443C032}" dt="2024-01-27T11:02:36.083" v="365"/>
          <ac:spMkLst>
            <pc:docMk/>
            <pc:sldMk cId="758177806" sldId="301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6.843" v="331"/>
          <ac:spMkLst>
            <pc:docMk/>
            <pc:sldMk cId="758177806" sldId="301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2.579" v="366"/>
        <pc:sldMkLst>
          <pc:docMk/>
          <pc:sldMk cId="2199598623" sldId="302"/>
        </pc:sldMkLst>
        <pc:spChg chg="mod">
          <ac:chgData name="Patryk Serafin" userId="86fa742248e137ce" providerId="LiveId" clId="{3298C733-EA56-44BD-B82F-19114443C032}" dt="2024-01-27T11:02:42.579" v="366"/>
          <ac:spMkLst>
            <pc:docMk/>
            <pc:sldMk cId="2199598623" sldId="302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244" v="333"/>
          <ac:spMkLst>
            <pc:docMk/>
            <pc:sldMk cId="2199598623" sldId="302"/>
            <ac:spMk id="11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27T11:02:48.908" v="367"/>
        <pc:sldMkLst>
          <pc:docMk/>
          <pc:sldMk cId="2922012136" sldId="303"/>
        </pc:sldMkLst>
        <pc:spChg chg="mod">
          <ac:chgData name="Patryk Serafin" userId="86fa742248e137ce" providerId="LiveId" clId="{3298C733-EA56-44BD-B82F-19114443C032}" dt="2024-01-27T11:02:48.908" v="367"/>
          <ac:spMkLst>
            <pc:docMk/>
            <pc:sldMk cId="2922012136" sldId="303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27.646" v="335"/>
          <ac:spMkLst>
            <pc:docMk/>
            <pc:sldMk cId="2922012136" sldId="303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10:38.989" v="405" actId="47"/>
        <pc:sldMkLst>
          <pc:docMk/>
          <pc:sldMk cId="3393382119" sldId="304"/>
        </pc:sldMkLst>
        <pc:spChg chg="mod">
          <ac:chgData name="Patryk Serafin" userId="86fa742248e137ce" providerId="LiveId" clId="{3298C733-EA56-44BD-B82F-19114443C032}" dt="2024-01-27T11:10:22.840" v="395"/>
          <ac:spMkLst>
            <pc:docMk/>
            <pc:sldMk cId="3393382119" sldId="304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266" v="337"/>
          <ac:spMkLst>
            <pc:docMk/>
            <pc:sldMk cId="3393382119" sldId="304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4232568" sldId="305"/>
        </pc:sldMkLst>
        <pc:spChg chg="mod">
          <ac:chgData name="Patryk Serafin" userId="86fa742248e137ce" providerId="LiveId" clId="{3298C733-EA56-44BD-B82F-19114443C032}" dt="2024-01-27T11:10:14.113" v="389" actId="27636"/>
          <ac:spMkLst>
            <pc:docMk/>
            <pc:sldMk cId="1504232568" sldId="305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2.628" v="339"/>
          <ac:spMkLst>
            <pc:docMk/>
            <pc:sldMk cId="1504232568" sldId="305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3139570730" sldId="306"/>
        </pc:sldMkLst>
        <pc:spChg chg="mod">
          <ac:chgData name="Patryk Serafin" userId="86fa742248e137ce" providerId="LiveId" clId="{3298C733-EA56-44BD-B82F-19114443C032}" dt="2024-01-27T11:10:07.274" v="384"/>
          <ac:spMkLst>
            <pc:docMk/>
            <pc:sldMk cId="3139570730" sldId="306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008" v="341"/>
          <ac:spMkLst>
            <pc:docMk/>
            <pc:sldMk cId="3139570730" sldId="306"/>
            <ac:spMk id="11" creationId="{A9CCD9CD-49AE-3D3E-923B-81ECD3FBF75F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7T11:24:25.258" v="573" actId="47"/>
        <pc:sldMkLst>
          <pc:docMk/>
          <pc:sldMk cId="1506973365" sldId="307"/>
        </pc:sldMkLst>
        <pc:spChg chg="mod">
          <ac:chgData name="Patryk Serafin" userId="86fa742248e137ce" providerId="LiveId" clId="{3298C733-EA56-44BD-B82F-19114443C032}" dt="2024-01-27T11:09:59.309" v="380"/>
          <ac:spMkLst>
            <pc:docMk/>
            <pc:sldMk cId="1506973365" sldId="307"/>
            <ac:spMk id="4" creationId="{D5CB7B58-FC73-794F-F648-86931DDC8D03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433" v="343"/>
          <ac:spMkLst>
            <pc:docMk/>
            <pc:sldMk cId="1506973365" sldId="307"/>
            <ac:spMk id="11" creationId="{A9CCD9CD-49AE-3D3E-923B-81ECD3FBF75F}"/>
          </ac:spMkLst>
        </pc:spChg>
      </pc:sldChg>
      <pc:sldChg chg="delSp add del setBg delDesignElem">
        <pc:chgData name="Patryk Serafin" userId="86fa742248e137ce" providerId="LiveId" clId="{3298C733-EA56-44BD-B82F-19114443C032}" dt="2024-01-27T11:24:25.258" v="573" actId="47"/>
        <pc:sldMkLst>
          <pc:docMk/>
          <pc:sldMk cId="1425888401" sldId="308"/>
        </pc:sldMkLst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0" creationId="{E01013C5-0169-8F8C-FA57-62D87022AD98}"/>
          </ac:spMkLst>
        </pc:spChg>
        <pc:spChg chg="del">
          <ac:chgData name="Patryk Serafin" userId="86fa742248e137ce" providerId="LiveId" clId="{3298C733-EA56-44BD-B82F-19114443C032}" dt="2024-01-27T11:00:33.872" v="345"/>
          <ac:spMkLst>
            <pc:docMk/>
            <pc:sldMk cId="1425888401" sldId="308"/>
            <ac:spMk id="11" creationId="{A9CCD9CD-49AE-3D3E-923B-81ECD3FBF75F}"/>
          </ac:spMkLst>
        </pc:spChg>
      </pc:sldChg>
      <pc:sldChg chg="modSp add del mod ord">
        <pc:chgData name="Patryk Serafin" userId="86fa742248e137ce" providerId="LiveId" clId="{3298C733-EA56-44BD-B82F-19114443C032}" dt="2024-01-27T11:24:16.403" v="571" actId="47"/>
        <pc:sldMkLst>
          <pc:docMk/>
          <pc:sldMk cId="3198513556" sldId="309"/>
        </pc:sldMkLst>
        <pc:spChg chg="mod">
          <ac:chgData name="Patryk Serafin" userId="86fa742248e137ce" providerId="LiveId" clId="{3298C733-EA56-44BD-B82F-19114443C032}" dt="2024-01-27T11:10:37.557" v="404" actId="27636"/>
          <ac:spMkLst>
            <pc:docMk/>
            <pc:sldMk cId="3198513556" sldId="309"/>
            <ac:spMk id="4" creationId="{D5CB7B58-FC73-794F-F648-86931DDC8D03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3683663036" sldId="310"/>
        </pc:sldMkLst>
      </pc:sldChg>
      <pc:sldChg chg="addSp delSp modSp new del mod modClrScheme chgLayout">
        <pc:chgData name="Patryk Serafin" userId="86fa742248e137ce" providerId="LiveId" clId="{3298C733-EA56-44BD-B82F-19114443C032}" dt="2024-01-27T11:24:17.375" v="572" actId="47"/>
        <pc:sldMkLst>
          <pc:docMk/>
          <pc:sldMk cId="1287506726" sldId="311"/>
        </pc:sldMkLst>
        <pc:spChg chg="add del mod ord">
          <ac:chgData name="Patryk Serafin" userId="86fa742248e137ce" providerId="LiveId" clId="{3298C733-EA56-44BD-B82F-19114443C032}" dt="2024-01-27T11:11:14.584" v="409" actId="700"/>
          <ac:spMkLst>
            <pc:docMk/>
            <pc:sldMk cId="1287506726" sldId="311"/>
            <ac:spMk id="2" creationId="{1F56BAA3-00AD-6F98-E6FB-EBAB93BCC515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3" creationId="{7EDFACF3-F004-A836-635D-21439A06D974}"/>
          </ac:spMkLst>
        </pc:spChg>
        <pc:spChg chg="add del mod ord">
          <ac:chgData name="Patryk Serafin" userId="86fa742248e137ce" providerId="LiveId" clId="{3298C733-EA56-44BD-B82F-19114443C032}" dt="2024-01-27T11:11:07.896" v="408" actId="700"/>
          <ac:spMkLst>
            <pc:docMk/>
            <pc:sldMk cId="1287506726" sldId="311"/>
            <ac:spMk id="4" creationId="{57ACBA05-16FE-D08E-FC53-F6265AF31ACF}"/>
          </ac:spMkLst>
        </pc:spChg>
        <pc:spChg chg="add mod ord">
          <ac:chgData name="Patryk Serafin" userId="86fa742248e137ce" providerId="LiveId" clId="{3298C733-EA56-44BD-B82F-19114443C032}" dt="2024-01-27T11:15:29.659" v="535" actId="20577"/>
          <ac:spMkLst>
            <pc:docMk/>
            <pc:sldMk cId="1287506726" sldId="311"/>
            <ac:spMk id="5" creationId="{21FCC303-DA65-265B-DAF1-C34F27322D96}"/>
          </ac:spMkLst>
        </pc:spChg>
        <pc:spChg chg="add mod ord">
          <ac:chgData name="Patryk Serafin" userId="86fa742248e137ce" providerId="LiveId" clId="{3298C733-EA56-44BD-B82F-19114443C032}" dt="2024-01-27T11:15:21.128" v="521" actId="20577"/>
          <ac:spMkLst>
            <pc:docMk/>
            <pc:sldMk cId="1287506726" sldId="311"/>
            <ac:spMk id="6" creationId="{85964FEE-4272-D8B9-60D2-635DE14C971F}"/>
          </ac:spMkLst>
        </pc:spChg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137710187" sldId="312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031484226" sldId="313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837690490" sldId="314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1884812861" sldId="315"/>
        </pc:sldMkLst>
      </pc:sldChg>
      <pc:sldChg chg="add del">
        <pc:chgData name="Patryk Serafin" userId="86fa742248e137ce" providerId="LiveId" clId="{3298C733-EA56-44BD-B82F-19114443C032}" dt="2024-01-27T11:24:25.258" v="573" actId="47"/>
        <pc:sldMkLst>
          <pc:docMk/>
          <pc:sldMk cId="2982026293" sldId="316"/>
        </pc:sldMkLst>
      </pc:sldChg>
      <pc:sldChg chg="modSp add del mod">
        <pc:chgData name="Patryk Serafin" userId="86fa742248e137ce" providerId="LiveId" clId="{3298C733-EA56-44BD-B82F-19114443C032}" dt="2024-01-28T12:44:32.321" v="1486" actId="47"/>
        <pc:sldMkLst>
          <pc:docMk/>
          <pc:sldMk cId="2621440199" sldId="317"/>
        </pc:sldMkLst>
        <pc:spChg chg="mod">
          <ac:chgData name="Patryk Serafin" userId="86fa742248e137ce" providerId="LiveId" clId="{3298C733-EA56-44BD-B82F-19114443C032}" dt="2024-01-27T11:14:27.019" v="473" actId="20577"/>
          <ac:spMkLst>
            <pc:docMk/>
            <pc:sldMk cId="2621440199" sldId="317"/>
            <ac:spMk id="5" creationId="{21FCC303-DA65-265B-DAF1-C34F27322D96}"/>
          </ac:spMkLst>
        </pc:spChg>
        <pc:spChg chg="mod">
          <ac:chgData name="Patryk Serafin" userId="86fa742248e137ce" providerId="LiveId" clId="{3298C733-EA56-44BD-B82F-19114443C032}" dt="2024-01-27T11:14:25.802" v="472" actId="20577"/>
          <ac:spMkLst>
            <pc:docMk/>
            <pc:sldMk cId="2621440199" sldId="317"/>
            <ac:spMk id="6" creationId="{85964FEE-4272-D8B9-60D2-635DE14C971F}"/>
          </ac:spMkLst>
        </pc:spChg>
      </pc:sldChg>
      <pc:sldChg chg="modSp add del mod">
        <pc:chgData name="Patryk Serafin" userId="86fa742248e137ce" providerId="LiveId" clId="{3298C733-EA56-44BD-B82F-19114443C032}" dt="2024-01-27T11:14:21.837" v="469" actId="47"/>
        <pc:sldMkLst>
          <pc:docMk/>
          <pc:sldMk cId="701787808" sldId="318"/>
        </pc:sldMkLst>
        <pc:spChg chg="mod">
          <ac:chgData name="Patryk Serafin" userId="86fa742248e137ce" providerId="LiveId" clId="{3298C733-EA56-44BD-B82F-19114443C032}" dt="2024-01-27T11:13:29.020" v="467"/>
          <ac:spMkLst>
            <pc:docMk/>
            <pc:sldMk cId="701787808" sldId="318"/>
            <ac:spMk id="5" creationId="{21FCC303-DA65-265B-DAF1-C34F27322D96}"/>
          </ac:spMkLst>
        </pc:spChg>
      </pc:sldChg>
      <pc:sldChg chg="add del">
        <pc:chgData name="Patryk Serafin" userId="86fa742248e137ce" providerId="LiveId" clId="{3298C733-EA56-44BD-B82F-19114443C032}" dt="2024-01-28T12:43:33.327" v="1482" actId="47"/>
        <pc:sldMkLst>
          <pc:docMk/>
          <pc:sldMk cId="288758553" sldId="319"/>
        </pc:sldMkLst>
      </pc:sldChg>
      <pc:sldChg chg="add del">
        <pc:chgData name="Patryk Serafin" userId="86fa742248e137ce" providerId="LiveId" clId="{3298C733-EA56-44BD-B82F-19114443C032}" dt="2024-01-28T12:43:32.425" v="1481" actId="47"/>
        <pc:sldMkLst>
          <pc:docMk/>
          <pc:sldMk cId="3161028852" sldId="320"/>
        </pc:sldMkLst>
      </pc:sldChg>
      <pc:sldChg chg="add del">
        <pc:chgData name="Patryk Serafin" userId="86fa742248e137ce" providerId="LiveId" clId="{3298C733-EA56-44BD-B82F-19114443C032}" dt="2024-01-28T12:43:31.546" v="1480" actId="47"/>
        <pc:sldMkLst>
          <pc:docMk/>
          <pc:sldMk cId="1625849224" sldId="321"/>
        </pc:sldMkLst>
      </pc:sldChg>
      <pc:sldChg chg="add del">
        <pc:chgData name="Patryk Serafin" userId="86fa742248e137ce" providerId="LiveId" clId="{3298C733-EA56-44BD-B82F-19114443C032}" dt="2024-01-28T12:43:30.717" v="1479" actId="47"/>
        <pc:sldMkLst>
          <pc:docMk/>
          <pc:sldMk cId="888984443" sldId="322"/>
        </pc:sldMkLst>
      </pc:sldChg>
      <pc:sldChg chg="add del">
        <pc:chgData name="Patryk Serafin" userId="86fa742248e137ce" providerId="LiveId" clId="{3298C733-EA56-44BD-B82F-19114443C032}" dt="2024-01-28T12:43:29.967" v="1478" actId="47"/>
        <pc:sldMkLst>
          <pc:docMk/>
          <pc:sldMk cId="3788391349" sldId="323"/>
        </pc:sldMkLst>
      </pc:sldChg>
      <pc:sldChg chg="modSp new del mod">
        <pc:chgData name="Patryk Serafin" userId="86fa742248e137ce" providerId="LiveId" clId="{3298C733-EA56-44BD-B82F-19114443C032}" dt="2024-01-27T11:14:23.421" v="470" actId="47"/>
        <pc:sldMkLst>
          <pc:docMk/>
          <pc:sldMk cId="107222775" sldId="324"/>
        </pc:sldMkLst>
        <pc:spChg chg="mod">
          <ac:chgData name="Patryk Serafin" userId="86fa742248e137ce" providerId="LiveId" clId="{3298C733-EA56-44BD-B82F-19114443C032}" dt="2024-01-27T11:12:42.190" v="437"/>
          <ac:spMkLst>
            <pc:docMk/>
            <pc:sldMk cId="107222775" sldId="324"/>
            <ac:spMk id="2" creationId="{1F2D1EE8-0D62-582D-4DA0-A266420D7504}"/>
          </ac:spMkLst>
        </pc:spChg>
        <pc:spChg chg="mod">
          <ac:chgData name="Patryk Serafin" userId="86fa742248e137ce" providerId="LiveId" clId="{3298C733-EA56-44BD-B82F-19114443C032}" dt="2024-01-27T11:12:58.311" v="462" actId="20577"/>
          <ac:spMkLst>
            <pc:docMk/>
            <pc:sldMk cId="107222775" sldId="324"/>
            <ac:spMk id="3" creationId="{FBD2F907-4D79-5ED7-389C-7F43F937127D}"/>
          </ac:spMkLst>
        </pc:spChg>
      </pc:sldChg>
      <pc:sldChg chg="modSp new del mod">
        <pc:chgData name="Patryk Serafin" userId="86fa742248e137ce" providerId="LiveId" clId="{3298C733-EA56-44BD-B82F-19114443C032}" dt="2024-01-27T11:14:24.085" v="471" actId="47"/>
        <pc:sldMkLst>
          <pc:docMk/>
          <pc:sldMk cId="138638922" sldId="325"/>
        </pc:sldMkLst>
        <pc:spChg chg="mod">
          <ac:chgData name="Patryk Serafin" userId="86fa742248e137ce" providerId="LiveId" clId="{3298C733-EA56-44BD-B82F-19114443C032}" dt="2024-01-27T11:13:11.775" v="464"/>
          <ac:spMkLst>
            <pc:docMk/>
            <pc:sldMk cId="138638922" sldId="325"/>
            <ac:spMk id="2" creationId="{C9C2A028-F9DE-C290-A4AD-9216101ED807}"/>
          </ac:spMkLst>
        </pc:spChg>
      </pc:sldChg>
      <pc:sldChg chg="add del">
        <pc:chgData name="Patryk Serafin" userId="86fa742248e137ce" providerId="LiveId" clId="{3298C733-EA56-44BD-B82F-19114443C032}" dt="2024-01-27T11:14:20.843" v="468" actId="47"/>
        <pc:sldMkLst>
          <pc:docMk/>
          <pc:sldMk cId="1142601983" sldId="326"/>
        </pc:sldMkLst>
      </pc:sldChg>
      <pc:sldChg chg="add del">
        <pc:chgData name="Patryk Serafin" userId="86fa742248e137ce" providerId="LiveId" clId="{3298C733-EA56-44BD-B82F-19114443C032}" dt="2024-01-28T12:43:34.019" v="1483" actId="47"/>
        <pc:sldMkLst>
          <pc:docMk/>
          <pc:sldMk cId="833876814" sldId="327"/>
        </pc:sldMkLst>
      </pc:sldChg>
      <pc:sldChg chg="addSp delSp modSp new mod">
        <pc:chgData name="Patryk Serafin" userId="86fa742248e137ce" providerId="LiveId" clId="{3298C733-EA56-44BD-B82F-19114443C032}" dt="2024-01-27T11:26:04.511" v="584"/>
        <pc:sldMkLst>
          <pc:docMk/>
          <pc:sldMk cId="3067300260" sldId="328"/>
        </pc:sldMkLst>
        <pc:spChg chg="mod">
          <ac:chgData name="Patryk Serafin" userId="86fa742248e137ce" providerId="LiveId" clId="{3298C733-EA56-44BD-B82F-19114443C032}" dt="2024-01-27T11:15:37.102" v="537"/>
          <ac:spMkLst>
            <pc:docMk/>
            <pc:sldMk cId="3067300260" sldId="328"/>
            <ac:spMk id="2" creationId="{8F5A4DE3-9E65-9B1E-D55C-9C074EFC795E}"/>
          </ac:spMkLst>
        </pc:spChg>
        <pc:spChg chg="del mod">
          <ac:chgData name="Patryk Serafin" userId="86fa742248e137ce" providerId="LiveId" clId="{3298C733-EA56-44BD-B82F-19114443C032}" dt="2024-01-27T11:21:17.141" v="550" actId="478"/>
          <ac:spMkLst>
            <pc:docMk/>
            <pc:sldMk cId="3067300260" sldId="328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6:04.511" v="584"/>
          <ac:spMkLst>
            <pc:docMk/>
            <pc:sldMk cId="3067300260" sldId="328"/>
            <ac:spMk id="4" creationId="{7EC67DC3-DF99-785E-9EDB-2B0CA1DC7507}"/>
          </ac:spMkLst>
        </pc:spChg>
      </pc:sldChg>
      <pc:sldChg chg="addSp delSp modSp add mod">
        <pc:chgData name="Patryk Serafin" userId="86fa742248e137ce" providerId="LiveId" clId="{3298C733-EA56-44BD-B82F-19114443C032}" dt="2024-01-27T11:25:50.326" v="582"/>
        <pc:sldMkLst>
          <pc:docMk/>
          <pc:sldMk cId="3105423532" sldId="329"/>
        </pc:sldMkLst>
        <pc:spChg chg="mod">
          <ac:chgData name="Patryk Serafin" userId="86fa742248e137ce" providerId="LiveId" clId="{3298C733-EA56-44BD-B82F-19114443C032}" dt="2024-01-27T11:15:44.783" v="539"/>
          <ac:spMkLst>
            <pc:docMk/>
            <pc:sldMk cId="3105423532" sldId="329"/>
            <ac:spMk id="2" creationId="{8F5A4DE3-9E65-9B1E-D55C-9C074EFC795E}"/>
          </ac:spMkLst>
        </pc:spChg>
        <pc:spChg chg="del">
          <ac:chgData name="Patryk Serafin" userId="86fa742248e137ce" providerId="LiveId" clId="{3298C733-EA56-44BD-B82F-19114443C032}" dt="2024-01-27T11:23:19.878" v="565" actId="478"/>
          <ac:spMkLst>
            <pc:docMk/>
            <pc:sldMk cId="3105423532" sldId="329"/>
            <ac:spMk id="3" creationId="{0D3887DD-09C2-60B8-160C-9F5CF16AA2D1}"/>
          </ac:spMkLst>
        </pc:spChg>
        <pc:spChg chg="add mod">
          <ac:chgData name="Patryk Serafin" userId="86fa742248e137ce" providerId="LiveId" clId="{3298C733-EA56-44BD-B82F-19114443C032}" dt="2024-01-27T11:25:50.326" v="582"/>
          <ac:spMkLst>
            <pc:docMk/>
            <pc:sldMk cId="3105423532" sldId="329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57.506" v="583"/>
        <pc:sldMkLst>
          <pc:docMk/>
          <pc:sldMk cId="2953213920" sldId="330"/>
        </pc:sldMkLst>
        <pc:spChg chg="mod">
          <ac:chgData name="Patryk Serafin" userId="86fa742248e137ce" providerId="LiveId" clId="{3298C733-EA56-44BD-B82F-19114443C032}" dt="2024-01-27T11:24:38.285" v="575"/>
          <ac:spMkLst>
            <pc:docMk/>
            <pc:sldMk cId="2953213920" sldId="330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57.506" v="583"/>
          <ac:spMkLst>
            <pc:docMk/>
            <pc:sldMk cId="2953213920" sldId="330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5:34.595" v="581"/>
        <pc:sldMkLst>
          <pc:docMk/>
          <pc:sldMk cId="3451375755" sldId="331"/>
        </pc:sldMkLst>
        <pc:spChg chg="mod">
          <ac:chgData name="Patryk Serafin" userId="86fa742248e137ce" providerId="LiveId" clId="{3298C733-EA56-44BD-B82F-19114443C032}" dt="2024-01-27T11:24:53.236" v="578"/>
          <ac:spMkLst>
            <pc:docMk/>
            <pc:sldMk cId="3451375755" sldId="331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5:34.595" v="581"/>
          <ac:spMkLst>
            <pc:docMk/>
            <pc:sldMk cId="3451375755" sldId="331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33.513" v="590"/>
        <pc:sldMkLst>
          <pc:docMk/>
          <pc:sldMk cId="3103524922" sldId="332"/>
        </pc:sldMkLst>
        <pc:spChg chg="mod">
          <ac:chgData name="Patryk Serafin" userId="86fa742248e137ce" providerId="LiveId" clId="{3298C733-EA56-44BD-B82F-19114443C032}" dt="2024-01-27T11:26:28.979" v="589"/>
          <ac:spMkLst>
            <pc:docMk/>
            <pc:sldMk cId="3103524922" sldId="332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33.513" v="590"/>
          <ac:spMkLst>
            <pc:docMk/>
            <pc:sldMk cId="3103524922" sldId="332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44.919" v="592"/>
        <pc:sldMkLst>
          <pc:docMk/>
          <pc:sldMk cId="1164664569" sldId="333"/>
        </pc:sldMkLst>
        <pc:spChg chg="mod">
          <ac:chgData name="Patryk Serafin" userId="86fa742248e137ce" providerId="LiveId" clId="{3298C733-EA56-44BD-B82F-19114443C032}" dt="2024-01-27T11:26:39.394" v="591"/>
          <ac:spMkLst>
            <pc:docMk/>
            <pc:sldMk cId="1164664569" sldId="333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44.919" v="592"/>
          <ac:spMkLst>
            <pc:docMk/>
            <pc:sldMk cId="1164664569" sldId="333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6:59.176" v="594"/>
        <pc:sldMkLst>
          <pc:docMk/>
          <pc:sldMk cId="1240097952" sldId="334"/>
        </pc:sldMkLst>
        <pc:spChg chg="mod">
          <ac:chgData name="Patryk Serafin" userId="86fa742248e137ce" providerId="LiveId" clId="{3298C733-EA56-44BD-B82F-19114443C032}" dt="2024-01-27T11:26:53.042" v="593"/>
          <ac:spMkLst>
            <pc:docMk/>
            <pc:sldMk cId="1240097952" sldId="334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6:59.176" v="594"/>
          <ac:spMkLst>
            <pc:docMk/>
            <pc:sldMk cId="1240097952" sldId="334"/>
            <ac:spMk id="4" creationId="{8FDDDCFE-B2D2-5E2B-80D3-989E865388D2}"/>
          </ac:spMkLst>
        </pc:spChg>
      </pc:sldChg>
      <pc:sldChg chg="modSp add mod">
        <pc:chgData name="Patryk Serafin" userId="86fa742248e137ce" providerId="LiveId" clId="{3298C733-EA56-44BD-B82F-19114443C032}" dt="2024-01-27T11:27:12.858" v="596"/>
        <pc:sldMkLst>
          <pc:docMk/>
          <pc:sldMk cId="3792520985" sldId="335"/>
        </pc:sldMkLst>
        <pc:spChg chg="mod">
          <ac:chgData name="Patryk Serafin" userId="86fa742248e137ce" providerId="LiveId" clId="{3298C733-EA56-44BD-B82F-19114443C032}" dt="2024-01-27T11:27:07.210" v="595"/>
          <ac:spMkLst>
            <pc:docMk/>
            <pc:sldMk cId="3792520985" sldId="335"/>
            <ac:spMk id="2" creationId="{8F5A4DE3-9E65-9B1E-D55C-9C074EFC795E}"/>
          </ac:spMkLst>
        </pc:spChg>
        <pc:spChg chg="mod">
          <ac:chgData name="Patryk Serafin" userId="86fa742248e137ce" providerId="LiveId" clId="{3298C733-EA56-44BD-B82F-19114443C032}" dt="2024-01-27T11:27:12.858" v="596"/>
          <ac:spMkLst>
            <pc:docMk/>
            <pc:sldMk cId="3792520985" sldId="335"/>
            <ac:spMk id="4" creationId="{8FDDDCFE-B2D2-5E2B-80D3-989E865388D2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2:43:19.667" v="3909" actId="20577"/>
        <pc:sldMkLst>
          <pc:docMk/>
          <pc:sldMk cId="1419307233" sldId="336"/>
        </pc:sldMkLst>
        <pc:spChg chg="mod">
          <ac:chgData name="Patryk Serafin" userId="86fa742248e137ce" providerId="LiveId" clId="{3298C733-EA56-44BD-B82F-19114443C032}" dt="2024-01-30T22:42:44.957" v="3901" actId="20577"/>
          <ac:spMkLst>
            <pc:docMk/>
            <pc:sldMk cId="1419307233" sldId="336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30T22:43:19.667" v="3909" actId="20577"/>
          <ac:spMkLst>
            <pc:docMk/>
            <pc:sldMk cId="1419307233" sldId="336"/>
            <ac:spMk id="3" creationId="{11AFB673-4EE6-B2CC-A657-604E76AEAF8A}"/>
          </ac:spMkLst>
        </pc:spChg>
        <pc:spChg chg="del">
          <ac:chgData name="Patryk Serafin" userId="86fa742248e137ce" providerId="LiveId" clId="{3298C733-EA56-44BD-B82F-19114443C032}" dt="2024-01-28T11:53:03.440" v="605"/>
          <ac:spMkLst>
            <pc:docMk/>
            <pc:sldMk cId="1419307233" sldId="336"/>
            <ac:spMk id="6" creationId="{92CC1E4F-F1F0-B945-BE50-C72A7103E8AC}"/>
          </ac:spMkLst>
        </pc:spChg>
        <pc:spChg chg="add">
          <ac:chgData name="Patryk Serafin" userId="86fa742248e137ce" providerId="LiveId" clId="{3298C733-EA56-44BD-B82F-19114443C032}" dt="2024-01-28T11:53:26.333" v="611" actId="26606"/>
          <ac:spMkLst>
            <pc:docMk/>
            <pc:sldMk cId="1419307233" sldId="336"/>
            <ac:spMk id="12" creationId="{92CC1E4F-F1F0-B945-BE50-C72A7103E8AC}"/>
          </ac:spMkLst>
        </pc:spChg>
        <pc:picChg chg="mod">
          <ac:chgData name="Patryk Serafin" userId="86fa742248e137ce" providerId="LiveId" clId="{3298C733-EA56-44BD-B82F-19114443C032}" dt="2024-01-28T11:53:26.333" v="611" actId="26606"/>
          <ac:picMkLst>
            <pc:docMk/>
            <pc:sldMk cId="1419307233" sldId="336"/>
            <ac:picMk id="7" creationId="{75F890D1-18F7-505D-53E2-3894CC12AB48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1:55:06.489" v="638" actId="26606"/>
        <pc:sldMkLst>
          <pc:docMk/>
          <pc:sldMk cId="3561373349" sldId="337"/>
        </pc:sldMkLst>
        <pc:spChg chg="mo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5:02.373" v="636"/>
          <ac:spMkLst>
            <pc:docMk/>
            <pc:sldMk cId="3561373349" sldId="337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5:06.489" v="638" actId="26606"/>
          <ac:spMkLst>
            <pc:docMk/>
            <pc:sldMk cId="3561373349" sldId="337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39.634" v="613"/>
          <ac:spMkLst>
            <pc:docMk/>
            <pc:sldMk cId="3561373349" sldId="337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50.338" v="633" actId="26606"/>
        <pc:sldMkLst>
          <pc:docMk/>
          <pc:sldMk cId="3461106496" sldId="338"/>
        </pc:sldMkLst>
        <pc:spChg chg="mod">
          <ac:chgData name="Patryk Serafin" userId="86fa742248e137ce" providerId="LiveId" clId="{3298C733-EA56-44BD-B82F-19114443C032}" dt="2024-01-28T11:54:43.402" v="630"/>
          <ac:spMkLst>
            <pc:docMk/>
            <pc:sldMk cId="3461106496" sldId="338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47.242" v="631"/>
          <ac:spMkLst>
            <pc:docMk/>
            <pc:sldMk cId="3461106496" sldId="338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50.338" v="633" actId="26606"/>
          <ac:spMkLst>
            <pc:docMk/>
            <pc:sldMk cId="3461106496" sldId="338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4.149" v="615"/>
          <ac:spMkLst>
            <pc:docMk/>
            <pc:sldMk cId="3461106496" sldId="338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31.234" v="628" actId="26606"/>
        <pc:sldMkLst>
          <pc:docMk/>
          <pc:sldMk cId="2549208066" sldId="339"/>
        </pc:sldMkLst>
        <pc:spChg chg="mo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29.004" v="627"/>
          <ac:spMkLst>
            <pc:docMk/>
            <pc:sldMk cId="2549208066" sldId="339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31.234" v="628" actId="26606"/>
          <ac:spMkLst>
            <pc:docMk/>
            <pc:sldMk cId="2549208066" sldId="33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48.217" v="617"/>
          <ac:spMkLst>
            <pc:docMk/>
            <pc:sldMk cId="2549208066" sldId="339"/>
            <ac:spMk id="12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8T11:54:07.502" v="624" actId="26606"/>
        <pc:sldMkLst>
          <pc:docMk/>
          <pc:sldMk cId="4007445916" sldId="340"/>
        </pc:sldMkLst>
        <pc:spChg chg="mod">
          <ac:chgData name="Patryk Serafin" userId="86fa742248e137ce" providerId="LiveId" clId="{3298C733-EA56-44BD-B82F-19114443C032}" dt="2024-01-28T11:53:58.869" v="620"/>
          <ac:spMkLst>
            <pc:docMk/>
            <pc:sldMk cId="4007445916" sldId="340"/>
            <ac:spMk id="2" creationId="{CAAA7479-4B7F-6FA1-FB25-29B2B39D614C}"/>
          </ac:spMkLst>
        </pc:spChg>
        <pc:spChg chg="mo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3" creationId="{11AFB673-4EE6-B2CC-A657-604E76AEAF8A}"/>
          </ac:spMkLst>
        </pc:spChg>
        <pc:spChg chg="add">
          <ac:chgData name="Patryk Serafin" userId="86fa742248e137ce" providerId="LiveId" clId="{3298C733-EA56-44BD-B82F-19114443C032}" dt="2024-01-28T11:54:07.502" v="624" actId="26606"/>
          <ac:spMkLst>
            <pc:docMk/>
            <pc:sldMk cId="4007445916" sldId="340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1:53:51.106" v="619"/>
          <ac:spMkLst>
            <pc:docMk/>
            <pc:sldMk cId="4007445916" sldId="340"/>
            <ac:spMk id="12" creationId="{92CC1E4F-F1F0-B945-BE50-C72A7103E8AC}"/>
          </ac:spMkLst>
        </pc:spChg>
      </pc:sldChg>
      <pc:sldChg chg="modSp new del mod">
        <pc:chgData name="Patryk Serafin" userId="86fa742248e137ce" providerId="LiveId" clId="{3298C733-EA56-44BD-B82F-19114443C032}" dt="2024-01-28T12:02:37.704" v="811" actId="47"/>
        <pc:sldMkLst>
          <pc:docMk/>
          <pc:sldMk cId="2576767885" sldId="341"/>
        </pc:sldMkLst>
        <pc:spChg chg="mod">
          <ac:chgData name="Patryk Serafin" userId="86fa742248e137ce" providerId="LiveId" clId="{3298C733-EA56-44BD-B82F-19114443C032}" dt="2024-01-28T12:00:02.370" v="717" actId="404"/>
          <ac:spMkLst>
            <pc:docMk/>
            <pc:sldMk cId="2576767885" sldId="341"/>
            <ac:spMk id="2" creationId="{79CC4C9E-3DE2-DAC1-44FE-9C57363347FC}"/>
          </ac:spMkLst>
        </pc:spChg>
        <pc:spChg chg="mod">
          <ac:chgData name="Patryk Serafin" userId="86fa742248e137ce" providerId="LiveId" clId="{3298C733-EA56-44BD-B82F-19114443C032}" dt="2024-01-28T11:59:32.128" v="699" actId="15"/>
          <ac:spMkLst>
            <pc:docMk/>
            <pc:sldMk cId="2576767885" sldId="341"/>
            <ac:spMk id="3" creationId="{A5E275A4-A23A-67E7-FD28-C3410D48BF45}"/>
          </ac:spMkLst>
        </pc:spChg>
      </pc:sldChg>
      <pc:sldChg chg="new del">
        <pc:chgData name="Patryk Serafin" userId="86fa742248e137ce" providerId="LiveId" clId="{3298C733-EA56-44BD-B82F-19114443C032}" dt="2024-01-28T12:00:28.369" v="734" actId="47"/>
        <pc:sldMkLst>
          <pc:docMk/>
          <pc:sldMk cId="1383231520" sldId="342"/>
        </pc:sldMkLst>
      </pc:sldChg>
      <pc:sldChg chg="addSp delSp modSp new mod setBg addAnim delAnim">
        <pc:chgData name="Patryk Serafin" userId="86fa742248e137ce" providerId="LiveId" clId="{3298C733-EA56-44BD-B82F-19114443C032}" dt="2024-01-28T12:19:17.922" v="1054"/>
        <pc:sldMkLst>
          <pc:docMk/>
          <pc:sldMk cId="2804697960" sldId="342"/>
        </pc:sldMkLst>
        <pc:spChg chg="mod">
          <ac:chgData name="Patryk Serafin" userId="86fa742248e137ce" providerId="LiveId" clId="{3298C733-EA56-44BD-B82F-19114443C032}" dt="2024-01-28T12:02:14.843" v="806" actId="6559"/>
          <ac:spMkLst>
            <pc:docMk/>
            <pc:sldMk cId="2804697960" sldId="342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17.922" v="1054"/>
          <ac:spMkLst>
            <pc:docMk/>
            <pc:sldMk cId="2804697960" sldId="342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6" creationId="{E01013C5-0169-8F8C-FA57-62D87022AD98}"/>
          </ac:spMkLst>
        </pc:spChg>
        <pc:spChg chg="add del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8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9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1:24.106" v="791" actId="26606"/>
          <ac:spMkLst>
            <pc:docMk/>
            <pc:sldMk cId="2804697960" sldId="342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0:42.384" v="763" actId="26606"/>
          <ac:spMkLst>
            <pc:docMk/>
            <pc:sldMk cId="2804697960" sldId="342"/>
            <ac:spMk id="11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3" creationId="{310135D4-D3A1-4556-B91B-4A12069D4231}"/>
          </ac:spMkLst>
        </pc:spChg>
        <pc:spChg chg="add del">
          <ac:chgData name="Patryk Serafin" userId="86fa742248e137ce" providerId="LiveId" clId="{3298C733-EA56-44BD-B82F-19114443C032}" dt="2024-01-28T12:00:50.467" v="765" actId="26606"/>
          <ac:spMkLst>
            <pc:docMk/>
            <pc:sldMk cId="2804697960" sldId="342"/>
            <ac:spMk id="15" creationId="{A9CCD9CD-49AE-3D3E-923B-81ECD3FBF75F}"/>
          </ac:spMkLst>
        </pc:spChg>
        <pc:spChg chg="add del">
          <ac:chgData name="Patryk Serafin" userId="86fa742248e137ce" providerId="LiveId" clId="{3298C733-EA56-44BD-B82F-19114443C032}" dt="2024-01-28T12:00:52.353" v="768" actId="26606"/>
          <ac:spMkLst>
            <pc:docMk/>
            <pc:sldMk cId="2804697960" sldId="342"/>
            <ac:spMk id="17" creationId="{92CC1E4F-F1F0-B945-BE50-C72A7103E8AC}"/>
          </ac:spMkLst>
        </pc:spChg>
        <pc:picChg chg="add del">
          <ac:chgData name="Patryk Serafin" userId="86fa742248e137ce" providerId="LiveId" clId="{3298C733-EA56-44BD-B82F-19114443C032}" dt="2024-01-28T12:00:42.384" v="763" actId="26606"/>
          <ac:picMkLst>
            <pc:docMk/>
            <pc:sldMk cId="2804697960" sldId="342"/>
            <ac:picMk id="5" creationId="{4035AFEA-89BD-4FFB-7619-471B01D45710}"/>
          </ac:picMkLst>
        </pc:picChg>
        <pc:picChg chg="add mod ord">
          <ac:chgData name="Patryk Serafin" userId="86fa742248e137ce" providerId="LiveId" clId="{3298C733-EA56-44BD-B82F-19114443C032}" dt="2024-01-28T12:01:24.106" v="791" actId="26606"/>
          <ac:picMkLst>
            <pc:docMk/>
            <pc:sldMk cId="2804697960" sldId="342"/>
            <ac:picMk id="7" creationId="{E7FE15C1-C123-B344-D01E-EDDD422785A1}"/>
          </ac:picMkLst>
        </pc:picChg>
        <pc:picChg chg="add del">
          <ac:chgData name="Patryk Serafin" userId="86fa742248e137ce" providerId="LiveId" clId="{3298C733-EA56-44BD-B82F-19114443C032}" dt="2024-01-28T12:00:50.467" v="765" actId="26606"/>
          <ac:picMkLst>
            <pc:docMk/>
            <pc:sldMk cId="2804697960" sldId="342"/>
            <ac:picMk id="14" creationId="{E37A81B7-94FA-BA6F-7668-472D6ACE0997}"/>
          </ac:picMkLst>
        </pc:picChg>
        <pc:picChg chg="add del">
          <ac:chgData name="Patryk Serafin" userId="86fa742248e137ce" providerId="LiveId" clId="{3298C733-EA56-44BD-B82F-19114443C032}" dt="2024-01-28T12:00:52.353" v="768" actId="26606"/>
          <ac:picMkLst>
            <pc:docMk/>
            <pc:sldMk cId="2804697960" sldId="342"/>
            <ac:picMk id="18" creationId="{33C5BDC5-763C-34F7-53FF-C6BC3F744A95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05:38.872" v="847" actId="27636"/>
        <pc:sldMkLst>
          <pc:docMk/>
          <pc:sldMk cId="1105662468" sldId="343"/>
        </pc:sldMkLst>
        <pc:spChg chg="mod">
          <ac:chgData name="Patryk Serafin" userId="86fa742248e137ce" providerId="LiveId" clId="{3298C733-EA56-44BD-B82F-19114443C032}" dt="2024-01-28T12:05:28.924" v="843" actId="1076"/>
          <ac:spMkLst>
            <pc:docMk/>
            <pc:sldMk cId="1105662468" sldId="34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05:38.872" v="847" actId="27636"/>
          <ac:spMkLst>
            <pc:docMk/>
            <pc:sldMk cId="1105662468" sldId="34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02:24.385" v="808"/>
          <ac:spMkLst>
            <pc:docMk/>
            <pc:sldMk cId="1105662468" sldId="343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8T12:02:49.435" v="815" actId="26606"/>
          <ac:spMkLst>
            <pc:docMk/>
            <pc:sldMk cId="1105662468" sldId="343"/>
            <ac:spMk id="12" creationId="{92CC1E4F-F1F0-B945-BE50-C72A7103E8AC}"/>
          </ac:spMkLst>
        </pc:spChg>
        <pc:picChg chg="mod modCrop">
          <ac:chgData name="Patryk Serafin" userId="86fa742248e137ce" providerId="LiveId" clId="{3298C733-EA56-44BD-B82F-19114443C032}" dt="2024-01-28T12:05:04.565" v="836" actId="1076"/>
          <ac:picMkLst>
            <pc:docMk/>
            <pc:sldMk cId="1105662468" sldId="343"/>
            <ac:picMk id="7" creationId="{E7FE15C1-C123-B344-D01E-EDDD422785A1}"/>
          </ac:picMkLst>
        </pc:picChg>
      </pc:sldChg>
      <pc:sldChg chg="addSp delSp modSp new del mod ord">
        <pc:chgData name="Patryk Serafin" userId="86fa742248e137ce" providerId="LiveId" clId="{3298C733-EA56-44BD-B82F-19114443C032}" dt="2024-01-28T12:12:55.224" v="950" actId="47"/>
        <pc:sldMkLst>
          <pc:docMk/>
          <pc:sldMk cId="1143599428" sldId="344"/>
        </pc:sldMkLst>
        <pc:spChg chg="mod">
          <ac:chgData name="Patryk Serafin" userId="86fa742248e137ce" providerId="LiveId" clId="{3298C733-EA56-44BD-B82F-19114443C032}" dt="2024-01-28T12:07:15.564" v="883" actId="20577"/>
          <ac:spMkLst>
            <pc:docMk/>
            <pc:sldMk cId="1143599428" sldId="344"/>
            <ac:spMk id="2" creationId="{BBBDDC2A-6E4B-495F-5452-CD780B95E7FC}"/>
          </ac:spMkLst>
        </pc:spChg>
        <pc:spChg chg="del">
          <ac:chgData name="Patryk Serafin" userId="86fa742248e137ce" providerId="LiveId" clId="{3298C733-EA56-44BD-B82F-19114443C032}" dt="2024-01-28T12:07:07.124" v="849"/>
          <ac:spMkLst>
            <pc:docMk/>
            <pc:sldMk cId="1143599428" sldId="344"/>
            <ac:spMk id="3" creationId="{58C8B978-6E65-3940-D680-A1ABE1B85408}"/>
          </ac:spMkLst>
        </pc:spChg>
        <pc:picChg chg="add mod">
          <ac:chgData name="Patryk Serafin" userId="86fa742248e137ce" providerId="LiveId" clId="{3298C733-EA56-44BD-B82F-19114443C032}" dt="2024-01-28T12:07:07.885" v="851" actId="962"/>
          <ac:picMkLst>
            <pc:docMk/>
            <pc:sldMk cId="1143599428" sldId="344"/>
            <ac:picMk id="5" creationId="{03D53B32-125A-54EC-1DB8-C868A47D331C}"/>
          </ac:picMkLst>
        </pc:picChg>
      </pc:sldChg>
      <pc:sldChg chg="addSp delSp modSp new mod setBg">
        <pc:chgData name="Patryk Serafin" userId="86fa742248e137ce" providerId="LiveId" clId="{3298C733-EA56-44BD-B82F-19114443C032}" dt="2024-01-28T12:12:34.269" v="949" actId="11530"/>
        <pc:sldMkLst>
          <pc:docMk/>
          <pc:sldMk cId="1032655442" sldId="345"/>
        </pc:sldMkLst>
        <pc:spChg chg="mod">
          <ac:chgData name="Patryk Serafin" userId="86fa742248e137ce" providerId="LiveId" clId="{3298C733-EA56-44BD-B82F-19114443C032}" dt="2024-01-28T12:09:16.626" v="932" actId="242"/>
          <ac:spMkLst>
            <pc:docMk/>
            <pc:sldMk cId="1032655442" sldId="34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8T12:09:02.530" v="923" actId="931"/>
          <ac:spMkLst>
            <pc:docMk/>
            <pc:sldMk cId="1032655442" sldId="345"/>
            <ac:spMk id="3" creationId="{35B8BAA3-E93C-C689-EF63-58C2B407657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9" creationId="{E01013C5-0169-8F8C-FA57-62D87022AD98}"/>
          </ac:spMkLst>
        </pc:spChg>
        <pc:spChg chg="add mod ord">
          <ac:chgData name="Patryk Serafin" userId="86fa742248e137ce" providerId="LiveId" clId="{3298C733-EA56-44BD-B82F-19114443C032}" dt="2024-01-28T12:12:34.269" v="949" actId="11530"/>
          <ac:spMkLst>
            <pc:docMk/>
            <pc:sldMk cId="1032655442" sldId="34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1" creationId="{A9CCD9CD-49AE-3D3E-923B-81ECD3FBF75F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6" creationId="{7A875D55-4A80-43E9-38F6-27E3664939B0}"/>
          </ac:spMkLst>
        </pc:spChg>
        <pc:spChg chg="add">
          <ac:chgData name="Patryk Serafin" userId="86fa742248e137ce" providerId="LiveId" clId="{3298C733-EA56-44BD-B82F-19114443C032}" dt="2024-01-28T12:08:44.209" v="921" actId="26606"/>
          <ac:spMkLst>
            <pc:docMk/>
            <pc:sldMk cId="1032655442" sldId="345"/>
            <ac:spMk id="18" creationId="{3D572980-FB84-8C29-1FAC-FAC5ECE29A39}"/>
          </ac:spMkLst>
        </pc:spChg>
        <pc:picChg chg="add mod">
          <ac:chgData name="Patryk Serafin" userId="86fa742248e137ce" providerId="LiveId" clId="{3298C733-EA56-44BD-B82F-19114443C032}" dt="2024-01-28T12:08:18.509" v="908"/>
          <ac:picMkLst>
            <pc:docMk/>
            <pc:sldMk cId="1032655442" sldId="345"/>
            <ac:picMk id="4" creationId="{A08B6C28-F422-8A5E-838D-C2D84A77A7A5}"/>
          </ac:picMkLst>
        </pc:picChg>
        <pc:picChg chg="add mod">
          <ac:chgData name="Patryk Serafin" userId="86fa742248e137ce" providerId="LiveId" clId="{3298C733-EA56-44BD-B82F-19114443C032}" dt="2024-01-28T12:10:32.806" v="939"/>
          <ac:picMkLst>
            <pc:docMk/>
            <pc:sldMk cId="1032655442" sldId="345"/>
            <ac:picMk id="5" creationId="{88FC8634-41DF-C798-95D2-660516FF6668}"/>
          </ac:picMkLst>
        </pc:picChg>
        <pc:picChg chg="add mod">
          <ac:chgData name="Patryk Serafin" userId="86fa742248e137ce" providerId="LiveId" clId="{3298C733-EA56-44BD-B82F-19114443C032}" dt="2024-01-28T12:08:25.787" v="911"/>
          <ac:picMkLst>
            <pc:docMk/>
            <pc:sldMk cId="1032655442" sldId="345"/>
            <ac:picMk id="6" creationId="{6314A0A2-7640-18F5-9491-66BA9605A3D3}"/>
          </ac:picMkLst>
        </pc:picChg>
        <pc:picChg chg="add mod">
          <ac:chgData name="Patryk Serafin" userId="86fa742248e137ce" providerId="LiveId" clId="{3298C733-EA56-44BD-B82F-19114443C032}" dt="2024-01-28T12:11:43.411" v="946" actId="1076"/>
          <ac:picMkLst>
            <pc:docMk/>
            <pc:sldMk cId="1032655442" sldId="345"/>
            <ac:picMk id="8" creationId="{D1C34A3D-99C2-5D4C-BCC8-8B28E6F15FED}"/>
          </ac:picMkLst>
        </pc:picChg>
      </pc:sldChg>
      <pc:sldChg chg="delSp add del setBg delDesignElem">
        <pc:chgData name="Patryk Serafin" userId="86fa742248e137ce" providerId="LiveId" clId="{3298C733-EA56-44BD-B82F-19114443C032}" dt="2024-01-28T12:13:25.889" v="956" actId="47"/>
        <pc:sldMkLst>
          <pc:docMk/>
          <pc:sldMk cId="2517555639" sldId="346"/>
        </pc:sldMkLst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13:12.278" v="952"/>
          <ac:spMkLst>
            <pc:docMk/>
            <pc:sldMk cId="2517555639" sldId="346"/>
            <ac:spMk id="18" creationId="{3D572980-FB84-8C29-1FAC-FAC5ECE29A39}"/>
          </ac:spMkLst>
        </pc:spChg>
      </pc:sldChg>
      <pc:sldChg chg="modSp mod">
        <pc:chgData name="Patryk Serafin" userId="86fa742248e137ce" providerId="LiveId" clId="{3298C733-EA56-44BD-B82F-19114443C032}" dt="2024-01-28T12:13:35.389" v="995" actId="20577"/>
        <pc:sldMkLst>
          <pc:docMk/>
          <pc:sldMk cId="4210460240" sldId="347"/>
        </pc:sldMkLst>
        <pc:spChg chg="mod">
          <ac:chgData name="Patryk Serafin" userId="86fa742248e137ce" providerId="LiveId" clId="{3298C733-EA56-44BD-B82F-19114443C032}" dt="2024-01-28T12:13:35.389" v="995" actId="20577"/>
          <ac:spMkLst>
            <pc:docMk/>
            <pc:sldMk cId="4210460240" sldId="347"/>
            <ac:spMk id="2" creationId="{10BE58C5-E636-9AF0-5EAF-780BB6E9363B}"/>
          </ac:spMkLst>
        </pc:spChg>
      </pc:sldChg>
      <pc:sldChg chg="delSp modSp add mod ord setBg delDesignElem">
        <pc:chgData name="Patryk Serafin" userId="86fa742248e137ce" providerId="LiveId" clId="{3298C733-EA56-44BD-B82F-19114443C032}" dt="2024-01-28T12:30:26.865" v="1277"/>
        <pc:sldMkLst>
          <pc:docMk/>
          <pc:sldMk cId="1375018303" sldId="348"/>
        </pc:sldMkLst>
        <pc:spChg chg="mod">
          <ac:chgData name="Patryk Serafin" userId="86fa742248e137ce" providerId="LiveId" clId="{3298C733-EA56-44BD-B82F-19114443C032}" dt="2024-01-28T12:15:58.324" v="1022"/>
          <ac:spMkLst>
            <pc:docMk/>
            <pc:sldMk cId="1375018303" sldId="34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19:23.801" v="1057" actId="27636"/>
          <ac:spMkLst>
            <pc:docMk/>
            <pc:sldMk cId="1375018303" sldId="34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8T12:15:47.207" v="1021"/>
          <ac:spMkLst>
            <pc:docMk/>
            <pc:sldMk cId="1375018303" sldId="348"/>
            <ac:spMk id="10" creationId="{92CC1E4F-F1F0-B945-BE50-C72A7103E8AC}"/>
          </ac:spMkLst>
        </pc:spChg>
      </pc:sldChg>
      <pc:sldChg chg="add del">
        <pc:chgData name="Patryk Serafin" userId="86fa742248e137ce" providerId="LiveId" clId="{3298C733-EA56-44BD-B82F-19114443C032}" dt="2024-01-28T12:19:12.965" v="1041"/>
        <pc:sldMkLst>
          <pc:docMk/>
          <pc:sldMk cId="767651314" sldId="349"/>
        </pc:sldMkLst>
      </pc:sldChg>
      <pc:sldChg chg="modSp add del mod">
        <pc:chgData name="Patryk Serafin" userId="86fa742248e137ce" providerId="LiveId" clId="{3298C733-EA56-44BD-B82F-19114443C032}" dt="2024-01-28T12:21:00.982" v="1064" actId="47"/>
        <pc:sldMkLst>
          <pc:docMk/>
          <pc:sldMk cId="3377117283" sldId="349"/>
        </pc:sldMkLst>
        <pc:spChg chg="mod">
          <ac:chgData name="Patryk Serafin" userId="86fa742248e137ce" providerId="LiveId" clId="{3298C733-EA56-44BD-B82F-19114443C032}" dt="2024-01-28T12:20:06.578" v="1063" actId="404"/>
          <ac:spMkLst>
            <pc:docMk/>
            <pc:sldMk cId="3377117283" sldId="349"/>
            <ac:spMk id="2" creationId="{0AE5D857-3FF0-8164-6B5D-266F7B555FB8}"/>
          </ac:spMkLst>
        </pc:spChg>
      </pc:sldChg>
      <pc:sldChg chg="modSp new del mod">
        <pc:chgData name="Patryk Serafin" userId="86fa742248e137ce" providerId="LiveId" clId="{3298C733-EA56-44BD-B82F-19114443C032}" dt="2024-01-28T12:25:23.399" v="1188" actId="47"/>
        <pc:sldMkLst>
          <pc:docMk/>
          <pc:sldMk cId="3999560781" sldId="349"/>
        </pc:sldMkLst>
        <pc:spChg chg="mod">
          <ac:chgData name="Patryk Serafin" userId="86fa742248e137ce" providerId="LiveId" clId="{3298C733-EA56-44BD-B82F-19114443C032}" dt="2024-01-28T12:23:27.836" v="1115" actId="20577"/>
          <ac:spMkLst>
            <pc:docMk/>
            <pc:sldMk cId="3999560781" sldId="349"/>
            <ac:spMk id="2" creationId="{4D243234-94B3-005E-FCFD-EA905F175C52}"/>
          </ac:spMkLst>
        </pc:spChg>
        <pc:spChg chg="mod">
          <ac:chgData name="Patryk Serafin" userId="86fa742248e137ce" providerId="LiveId" clId="{3298C733-EA56-44BD-B82F-19114443C032}" dt="2024-01-28T12:23:49.976" v="1119" actId="20577"/>
          <ac:spMkLst>
            <pc:docMk/>
            <pc:sldMk cId="3999560781" sldId="349"/>
            <ac:spMk id="3" creationId="{5511D08D-211B-0C25-C0D7-92F850244110}"/>
          </ac:spMkLst>
        </pc:spChg>
      </pc:sldChg>
      <pc:sldChg chg="addSp modSp add mod setBg">
        <pc:chgData name="Patryk Serafin" userId="86fa742248e137ce" providerId="LiveId" clId="{3298C733-EA56-44BD-B82F-19114443C032}" dt="2024-01-28T12:24:04.212" v="1126" actId="26606"/>
        <pc:sldMkLst>
          <pc:docMk/>
          <pc:sldMk cId="306327016" sldId="350"/>
        </pc:sldMkLst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04.212" v="1126" actId="26606"/>
          <ac:spMkLst>
            <pc:docMk/>
            <pc:sldMk cId="306327016" sldId="350"/>
            <ac:spMk id="12" creationId="{92CC1E4F-F1F0-B945-BE50-C72A7103E8AC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28T12:29:05.343" v="1275" actId="47"/>
        <pc:sldMkLst>
          <pc:docMk/>
          <pc:sldMk cId="2873215344" sldId="351"/>
        </pc:sldMkLst>
        <pc:spChg chg="mod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8T12:24:34.588" v="1165"/>
          <ac:spMkLst>
            <pc:docMk/>
            <pc:sldMk cId="2873215344" sldId="351"/>
            <ac:spMk id="4" creationId="{D96CC63D-9F12-2805-D5A4-C4015BA9FBA8}"/>
          </ac:spMkLst>
        </pc:spChg>
        <pc:spChg chg="add">
          <ac:chgData name="Patryk Serafin" userId="86fa742248e137ce" providerId="LiveId" clId="{3298C733-EA56-44BD-B82F-19114443C032}" dt="2024-01-28T12:24:36.946" v="1166"/>
          <ac:spMkLst>
            <pc:docMk/>
            <pc:sldMk cId="2873215344" sldId="351"/>
            <ac:spMk id="5" creationId="{A24EA1E3-24D0-388D-A35E-FDEE30BF9C37}"/>
          </ac:spMkLst>
        </pc:spChg>
        <pc:spChg chg="add del">
          <ac:chgData name="Patryk Serafin" userId="86fa742248e137ce" providerId="LiveId" clId="{3298C733-EA56-44BD-B82F-19114443C032}" dt="2024-01-28T12:25:04.921" v="1184" actId="26606"/>
          <ac:spMkLst>
            <pc:docMk/>
            <pc:sldMk cId="2873215344" sldId="351"/>
            <ac:spMk id="9" creationId="{C20CE451-818C-E63D-258B-234B6C543D34}"/>
          </ac:spMkLst>
        </pc:spChg>
        <pc:spChg chg="add">
          <ac:chgData name="Patryk Serafin" userId="86fa742248e137ce" providerId="LiveId" clId="{3298C733-EA56-44BD-B82F-19114443C032}" dt="2024-01-28T12:25:04.924" v="1185" actId="26606"/>
          <ac:spMkLst>
            <pc:docMk/>
            <pc:sldMk cId="2873215344" sldId="351"/>
            <ac:spMk id="11" creationId="{92CC1E4F-F1F0-B945-BE50-C72A7103E8AC}"/>
          </ac:spMkLst>
        </pc:spChg>
        <pc:spChg chg="del">
          <ac:chgData name="Patryk Serafin" userId="86fa742248e137ce" providerId="LiveId" clId="{3298C733-EA56-44BD-B82F-19114443C032}" dt="2024-01-28T12:24:10.826" v="1128"/>
          <ac:spMkLst>
            <pc:docMk/>
            <pc:sldMk cId="2873215344" sldId="351"/>
            <ac:spMk id="12" creationId="{92CC1E4F-F1F0-B945-BE50-C72A7103E8AC}"/>
          </ac:spMkLst>
        </pc:spChg>
        <pc:picChg chg="mod ord">
          <ac:chgData name="Patryk Serafin" userId="86fa742248e137ce" providerId="LiveId" clId="{3298C733-EA56-44BD-B82F-19114443C032}" dt="2024-01-28T12:25:04.921" v="1184" actId="26606"/>
          <ac:picMkLst>
            <pc:docMk/>
            <pc:sldMk cId="2873215344" sldId="351"/>
            <ac:picMk id="7" creationId="{E7FE15C1-C123-B344-D01E-EDDD422785A1}"/>
          </ac:picMkLst>
        </pc:picChg>
      </pc:sldChg>
      <pc:sldChg chg="addSp delSp modSp add mod setBg delDesignElem">
        <pc:chgData name="Patryk Serafin" userId="86fa742248e137ce" providerId="LiveId" clId="{3298C733-EA56-44BD-B82F-19114443C032}" dt="2024-01-28T12:33:06.723" v="1316" actId="108"/>
        <pc:sldMkLst>
          <pc:docMk/>
          <pc:sldMk cId="772389790" sldId="352"/>
        </pc:sldMkLst>
        <pc:spChg chg="mod">
          <ac:chgData name="Patryk Serafin" userId="86fa742248e137ce" providerId="LiveId" clId="{3298C733-EA56-44BD-B82F-19114443C032}" dt="2024-01-28T12:27:32.342" v="1221" actId="207"/>
          <ac:spMkLst>
            <pc:docMk/>
            <pc:sldMk cId="772389790" sldId="352"/>
            <ac:spMk id="2" creationId="{10BE58C5-E636-9AF0-5EAF-780BB6E9363B}"/>
          </ac:spMkLst>
        </pc:spChg>
        <pc:spChg chg="add mod">
          <ac:chgData name="Patryk Serafin" userId="86fa742248e137ce" providerId="LiveId" clId="{3298C733-EA56-44BD-B82F-19114443C032}" dt="2024-01-28T12:33:06.723" v="1316" actId="108"/>
          <ac:spMkLst>
            <pc:docMk/>
            <pc:sldMk cId="772389790" sldId="352"/>
            <ac:spMk id="4" creationId="{54B1A1F4-CEAB-D092-CA19-637DD4CE4FA1}"/>
          </ac:spMkLst>
        </pc:spChg>
        <pc:spChg chg="del">
          <ac:chgData name="Patryk Serafin" userId="86fa742248e137ce" providerId="LiveId" clId="{3298C733-EA56-44BD-B82F-19114443C032}" dt="2024-01-28T12:25:34.637" v="1191" actId="478"/>
          <ac:spMkLst>
            <pc:docMk/>
            <pc:sldMk cId="772389790" sldId="352"/>
            <ac:spMk id="10" creationId="{54A6F7B4-E461-3779-F3C5-CC792BFCA2B9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6" creationId="{7A875D55-4A80-43E9-38F6-27E3664939B0}"/>
          </ac:spMkLst>
        </pc:spChg>
        <pc:spChg chg="del">
          <ac:chgData name="Patryk Serafin" userId="86fa742248e137ce" providerId="LiveId" clId="{3298C733-EA56-44BD-B82F-19114443C032}" dt="2024-01-28T12:25:20.498" v="1187"/>
          <ac:spMkLst>
            <pc:docMk/>
            <pc:sldMk cId="772389790" sldId="352"/>
            <ac:spMk id="18" creationId="{3D572980-FB84-8C29-1FAC-FAC5ECE29A39}"/>
          </ac:spMkLst>
        </pc:spChg>
        <pc:picChg chg="del">
          <ac:chgData name="Patryk Serafin" userId="86fa742248e137ce" providerId="LiveId" clId="{3298C733-EA56-44BD-B82F-19114443C032}" dt="2024-01-28T12:26:14.448" v="1196" actId="21"/>
          <ac:picMkLst>
            <pc:docMk/>
            <pc:sldMk cId="772389790" sldId="352"/>
            <ac:picMk id="5" creationId="{88FC8634-41DF-C798-95D2-660516FF6668}"/>
          </ac:picMkLst>
        </pc:picChg>
        <pc:picChg chg="add mod ord">
          <ac:chgData name="Patryk Serafin" userId="86fa742248e137ce" providerId="LiveId" clId="{3298C733-EA56-44BD-B82F-19114443C032}" dt="2024-01-28T12:28:09.789" v="1253"/>
          <ac:picMkLst>
            <pc:docMk/>
            <pc:sldMk cId="772389790" sldId="352"/>
            <ac:picMk id="6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8T12:25:33.268" v="1190" actId="478"/>
          <ac:picMkLst>
            <pc:docMk/>
            <pc:sldMk cId="772389790" sldId="352"/>
            <ac:picMk id="8" creationId="{D1C34A3D-99C2-5D4C-BCC8-8B28E6F15FED}"/>
          </ac:picMkLst>
        </pc:picChg>
      </pc:sldChg>
      <pc:sldChg chg="addSp delSp modSp add mod">
        <pc:chgData name="Patryk Serafin" userId="86fa742248e137ce" providerId="LiveId" clId="{3298C733-EA56-44BD-B82F-19114443C032}" dt="2024-01-28T12:44:40.503" v="1490" actId="114"/>
        <pc:sldMkLst>
          <pc:docMk/>
          <pc:sldMk cId="4199631364" sldId="353"/>
        </pc:sldMkLst>
        <pc:spChg chg="mod">
          <ac:chgData name="Patryk Serafin" userId="86fa742248e137ce" providerId="LiveId" clId="{3298C733-EA56-44BD-B82F-19114443C032}" dt="2024-01-28T12:31:53.167" v="1309" actId="20577"/>
          <ac:spMkLst>
            <pc:docMk/>
            <pc:sldMk cId="4199631364" sldId="353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39:37.122" v="1371"/>
          <ac:spMkLst>
            <pc:docMk/>
            <pc:sldMk cId="4199631364" sldId="353"/>
            <ac:spMk id="3" creationId="{600DB415-2C6C-9165-0B63-410DF1D4FDD1}"/>
          </ac:spMkLst>
        </pc:spChg>
        <pc:spChg chg="add del mod">
          <ac:chgData name="Patryk Serafin" userId="86fa742248e137ce" providerId="LiveId" clId="{3298C733-EA56-44BD-B82F-19114443C032}" dt="2024-01-28T12:44:40.503" v="1490" actId="114"/>
          <ac:spMkLst>
            <pc:docMk/>
            <pc:sldMk cId="4199631364" sldId="353"/>
            <ac:spMk id="4" creationId="{54B1A1F4-CEAB-D092-CA19-637DD4CE4FA1}"/>
          </ac:spMkLst>
        </pc:spChg>
        <pc:spChg chg="add">
          <ac:chgData name="Patryk Serafin" userId="86fa742248e137ce" providerId="LiveId" clId="{3298C733-EA56-44BD-B82F-19114443C032}" dt="2024-01-28T12:39:44.150" v="1372"/>
          <ac:spMkLst>
            <pc:docMk/>
            <pc:sldMk cId="4199631364" sldId="353"/>
            <ac:spMk id="5" creationId="{E7199F93-AE3B-DE21-45B5-4FC0B705E683}"/>
          </ac:spMkLst>
        </pc:spChg>
        <pc:spChg chg="add mod">
          <ac:chgData name="Patryk Serafin" userId="86fa742248e137ce" providerId="LiveId" clId="{3298C733-EA56-44BD-B82F-19114443C032}" dt="2024-01-28T12:39:57.443" v="1376"/>
          <ac:spMkLst>
            <pc:docMk/>
            <pc:sldMk cId="4199631364" sldId="353"/>
            <ac:spMk id="7" creationId="{A6F62D1C-0175-81B3-CBBA-924FED7445D0}"/>
          </ac:spMkLst>
        </pc:spChg>
        <pc:picChg chg="mod">
          <ac:chgData name="Patryk Serafin" userId="86fa742248e137ce" providerId="LiveId" clId="{3298C733-EA56-44BD-B82F-19114443C032}" dt="2024-01-28T12:41:12.217" v="1421" actId="1076"/>
          <ac:picMkLst>
            <pc:docMk/>
            <pc:sldMk cId="4199631364" sldId="353"/>
            <ac:picMk id="6" creationId="{88FC8634-41DF-C798-95D2-660516FF6668}"/>
          </ac:picMkLst>
        </pc:picChg>
      </pc:sldChg>
      <pc:sldChg chg="new del">
        <pc:chgData name="Patryk Serafin" userId="86fa742248e137ce" providerId="LiveId" clId="{3298C733-EA56-44BD-B82F-19114443C032}" dt="2024-01-28T12:47:00.456" v="1493" actId="47"/>
        <pc:sldMkLst>
          <pc:docMk/>
          <pc:sldMk cId="884614759" sldId="354"/>
        </pc:sldMkLst>
      </pc:sldChg>
      <pc:sldChg chg="addSp modSp add mod">
        <pc:chgData name="Patryk Serafin" userId="86fa742248e137ce" providerId="LiveId" clId="{3298C733-EA56-44BD-B82F-19114443C032}" dt="2024-01-28T12:52:13.516" v="1750" actId="12"/>
        <pc:sldMkLst>
          <pc:docMk/>
          <pc:sldMk cId="574685674" sldId="355"/>
        </pc:sldMkLst>
        <pc:spChg chg="mod">
          <ac:chgData name="Patryk Serafin" userId="86fa742248e137ce" providerId="LiveId" clId="{3298C733-EA56-44BD-B82F-19114443C032}" dt="2024-01-28T12:47:07.545" v="1518" actId="20577"/>
          <ac:spMkLst>
            <pc:docMk/>
            <pc:sldMk cId="574685674" sldId="355"/>
            <ac:spMk id="2" creationId="{10BE58C5-E636-9AF0-5EAF-780BB6E9363B}"/>
          </ac:spMkLst>
        </pc:spChg>
        <pc:spChg chg="add">
          <ac:chgData name="Patryk Serafin" userId="86fa742248e137ce" providerId="LiveId" clId="{3298C733-EA56-44BD-B82F-19114443C032}" dt="2024-01-28T12:47:26.533" v="1519"/>
          <ac:spMkLst>
            <pc:docMk/>
            <pc:sldMk cId="574685674" sldId="355"/>
            <ac:spMk id="3" creationId="{511B94C5-9FC1-92CF-58EB-9837C8AECDAB}"/>
          </ac:spMkLst>
        </pc:spChg>
        <pc:spChg chg="mod">
          <ac:chgData name="Patryk Serafin" userId="86fa742248e137ce" providerId="LiveId" clId="{3298C733-EA56-44BD-B82F-19114443C032}" dt="2024-01-28T12:52:13.516" v="1750" actId="12"/>
          <ac:spMkLst>
            <pc:docMk/>
            <pc:sldMk cId="574685674" sldId="355"/>
            <ac:spMk id="4" creationId="{54B1A1F4-CEAB-D092-CA19-637DD4CE4FA1}"/>
          </ac:spMkLst>
        </pc:spChg>
      </pc:sldChg>
      <pc:sldChg chg="addSp delSp modSp new mod setBg addAnim modAnim">
        <pc:chgData name="Patryk Serafin" userId="86fa742248e137ce" providerId="LiveId" clId="{3298C733-EA56-44BD-B82F-19114443C032}" dt="2024-01-28T15:15:54.598" v="1792"/>
        <pc:sldMkLst>
          <pc:docMk/>
          <pc:sldMk cId="2938863905" sldId="356"/>
        </pc:sldMkLst>
        <pc:spChg chg="mo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2" creationId="{DD9B76F6-7E88-5471-4064-6AFC2D6CC2E8}"/>
          </ac:spMkLst>
        </pc:spChg>
        <pc:spChg chg="del mod">
          <ac:chgData name="Patryk Serafin" userId="86fa742248e137ce" providerId="LiveId" clId="{3298C733-EA56-44BD-B82F-19114443C032}" dt="2024-01-28T15:11:13.687" v="1781" actId="478"/>
          <ac:spMkLst>
            <pc:docMk/>
            <pc:sldMk cId="2938863905" sldId="356"/>
            <ac:spMk id="3" creationId="{224121B6-F518-8253-BE2A-07223F63DED6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8" creationId="{310135D4-D3A1-4556-B91B-4A12069D4231}"/>
          </ac:spMkLst>
        </pc:spChg>
        <pc:spChg chg="add">
          <ac:chgData name="Patryk Serafin" userId="86fa742248e137ce" providerId="LiveId" clId="{3298C733-EA56-44BD-B82F-19114443C032}" dt="2024-01-28T15:15:47.763" v="1790" actId="26606"/>
          <ac:spMkLst>
            <pc:docMk/>
            <pc:sldMk cId="2938863905" sldId="356"/>
            <ac:spMk id="10" creationId="{A9CCD9CD-49AE-3D3E-923B-81ECD3FBF75F}"/>
          </ac:spMkLst>
        </pc:spChg>
        <pc:picChg chg="add">
          <ac:chgData name="Patryk Serafin" userId="86fa742248e137ce" providerId="LiveId" clId="{3298C733-EA56-44BD-B82F-19114443C032}" dt="2024-01-28T15:15:47.763" v="1790" actId="26606"/>
          <ac:picMkLst>
            <pc:docMk/>
            <pc:sldMk cId="2938863905" sldId="356"/>
            <ac:picMk id="4" creationId="{B6B93A28-5D41-43C6-B15E-E06B4CC5DA95}"/>
          </ac:picMkLst>
        </pc:picChg>
      </pc:sldChg>
      <pc:sldChg chg="modSp add del mod">
        <pc:chgData name="Patryk Serafin" userId="86fa742248e137ce" providerId="LiveId" clId="{3298C733-EA56-44BD-B82F-19114443C032}" dt="2024-01-29T17:27:05.755" v="2164" actId="47"/>
        <pc:sldMkLst>
          <pc:docMk/>
          <pc:sldMk cId="3156861942" sldId="357"/>
        </pc:sldMkLst>
        <pc:spChg chg="mod">
          <ac:chgData name="Patryk Serafin" userId="86fa742248e137ce" providerId="LiveId" clId="{3298C733-EA56-44BD-B82F-19114443C032}" dt="2024-01-29T17:25:18.985" v="1817" actId="20577"/>
          <ac:spMkLst>
            <pc:docMk/>
            <pc:sldMk cId="3156861942" sldId="357"/>
            <ac:spMk id="2" creationId="{8D3B7598-6223-AB96-D5BE-E3F07BBEF30F}"/>
          </ac:spMkLst>
        </pc:spChg>
        <pc:spChg chg="mod">
          <ac:chgData name="Patryk Serafin" userId="86fa742248e137ce" providerId="LiveId" clId="{3298C733-EA56-44BD-B82F-19114443C032}" dt="2024-01-29T17:26:23.223" v="2156" actId="20577"/>
          <ac:spMkLst>
            <pc:docMk/>
            <pc:sldMk cId="3156861942" sldId="357"/>
            <ac:spMk id="3" creationId="{859F2BBE-89DD-168F-5C13-939BC123A84B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29T17:30:51.661" v="2283" actId="26606"/>
        <pc:sldMkLst>
          <pc:docMk/>
          <pc:sldMk cId="4113879274" sldId="358"/>
        </pc:sldMkLst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26:53.603" v="2163" actId="26606"/>
          <ac:spMkLst>
            <pc:docMk/>
            <pc:sldMk cId="4113879274" sldId="358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26:32.659" v="2158"/>
          <ac:spMkLst>
            <pc:docMk/>
            <pc:sldMk cId="4113879274" sldId="358"/>
            <ac:spMk id="10" creationId="{92CC1E4F-F1F0-B945-BE50-C72A7103E8AC}"/>
          </ac:spMkLst>
        </pc:spChg>
        <pc:spChg chg="add del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51.661" v="2283" actId="26606"/>
          <ac:spMkLst>
            <pc:docMk/>
            <pc:sldMk cId="4113879274" sldId="358"/>
            <ac:spMk id="17" creationId="{92CC1E4F-F1F0-B945-BE50-C72A7103E8AC}"/>
          </ac:spMkLst>
        </pc:spChg>
      </pc:sldChg>
      <pc:sldChg chg="addSp delSp modSp add mod setBg delDesignElem">
        <pc:chgData name="Patryk Serafin" userId="86fa742248e137ce" providerId="LiveId" clId="{3298C733-EA56-44BD-B82F-19114443C032}" dt="2024-01-30T21:12:56.915" v="3265"/>
        <pc:sldMkLst>
          <pc:docMk/>
          <pc:sldMk cId="571492126" sldId="359"/>
        </pc:sldMkLst>
        <pc:spChg chg="mod">
          <ac:chgData name="Patryk Serafin" userId="86fa742248e137ce" providerId="LiveId" clId="{3298C733-EA56-44BD-B82F-19114443C032}" dt="2024-01-29T17:27:20.230" v="2196" actId="20577"/>
          <ac:spMkLst>
            <pc:docMk/>
            <pc:sldMk cId="571492126" sldId="35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2:56.915" v="3265"/>
          <ac:spMkLst>
            <pc:docMk/>
            <pc:sldMk cId="571492126" sldId="35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30:49.735" v="2282" actId="26606"/>
          <ac:spMkLst>
            <pc:docMk/>
            <pc:sldMk cId="571492126" sldId="35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7:27:10.142" v="2166"/>
          <ac:spMkLst>
            <pc:docMk/>
            <pc:sldMk cId="571492126" sldId="359"/>
            <ac:spMk id="12" creationId="{92CC1E4F-F1F0-B945-BE50-C72A7103E8AC}"/>
          </ac:spMkLst>
        </pc:spChg>
      </pc:sldChg>
      <pc:sldChg chg="addSp delSp modSp add del mod setBg">
        <pc:chgData name="Patryk Serafin" userId="86fa742248e137ce" providerId="LiveId" clId="{3298C733-EA56-44BD-B82F-19114443C032}" dt="2024-01-29T17:54:52.499" v="2893" actId="47"/>
        <pc:sldMkLst>
          <pc:docMk/>
          <pc:sldMk cId="1609197875" sldId="360"/>
        </pc:sldMkLst>
        <pc:spChg chg="mod">
          <ac:chgData name="Patryk Serafin" userId="86fa742248e137ce" providerId="LiveId" clId="{3298C733-EA56-44BD-B82F-19114443C032}" dt="2024-01-29T17:27:59.594" v="2211" actId="20577"/>
          <ac:spMkLst>
            <pc:docMk/>
            <pc:sldMk cId="1609197875" sldId="360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29T17:46:29.332" v="2571" actId="20577"/>
          <ac:spMkLst>
            <pc:docMk/>
            <pc:sldMk cId="1609197875" sldId="360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29T17:28:08.363" v="2212"/>
          <ac:spMkLst>
            <pc:docMk/>
            <pc:sldMk cId="1609197875" sldId="360"/>
            <ac:spMk id="4" creationId="{43DE1368-1ECC-C7BD-E98C-E355B7FF4E77}"/>
          </ac:spMkLst>
        </pc:spChg>
        <pc:spChg chg="add del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29T17:30:47.981" v="2281" actId="26606"/>
          <ac:spMkLst>
            <pc:docMk/>
            <pc:sldMk cId="1609197875" sldId="360"/>
            <ac:spMk id="17" creationId="{92CC1E4F-F1F0-B945-BE50-C72A7103E8AC}"/>
          </ac:spMkLst>
        </pc:spChg>
        <pc:graphicFrameChg chg="add del mod modGraphic">
          <ac:chgData name="Patryk Serafin" userId="86fa742248e137ce" providerId="LiveId" clId="{3298C733-EA56-44BD-B82F-19114443C032}" dt="2024-01-29T17:47:01.392" v="2576" actId="21"/>
          <ac:graphicFrameMkLst>
            <pc:docMk/>
            <pc:sldMk cId="1609197875" sldId="360"/>
            <ac:graphicFrameMk id="5" creationId="{00413B8C-9952-4E05-F6E4-9413539A87A7}"/>
          </ac:graphicFrameMkLst>
        </pc:graphicFrameChg>
        <pc:graphicFrameChg chg="add mod modGraphic">
          <ac:chgData name="Patryk Serafin" userId="86fa742248e137ce" providerId="LiveId" clId="{3298C733-EA56-44BD-B82F-19114443C032}" dt="2024-01-29T17:51:25.660" v="2858" actId="404"/>
          <ac:graphicFrameMkLst>
            <pc:docMk/>
            <pc:sldMk cId="1609197875" sldId="360"/>
            <ac:graphicFrameMk id="6" creationId="{00413B8C-9952-4E05-F6E4-9413539A87A7}"/>
          </ac:graphicFrameMkLst>
        </pc:graphicFrameChg>
      </pc:sldChg>
      <pc:sldChg chg="addSp delSp modSp add mod setBg">
        <pc:chgData name="Patryk Serafin" userId="86fa742248e137ce" providerId="LiveId" clId="{3298C733-EA56-44BD-B82F-19114443C032}" dt="2024-01-30T21:42:39.512" v="3471" actId="20577"/>
        <pc:sldMkLst>
          <pc:docMk/>
          <pc:sldMk cId="3869047721" sldId="361"/>
        </pc:sldMkLst>
        <pc:spChg chg="mod">
          <ac:chgData name="Patryk Serafin" userId="86fa742248e137ce" providerId="LiveId" clId="{3298C733-EA56-44BD-B82F-19114443C032}" dt="2024-01-29T17:30:34.698" v="2271" actId="20577"/>
          <ac:spMkLst>
            <pc:docMk/>
            <pc:sldMk cId="3869047721" sldId="361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42:39.512" v="3471" actId="20577"/>
          <ac:spMkLst>
            <pc:docMk/>
            <pc:sldMk cId="3869047721" sldId="361"/>
            <ac:spMk id="3" creationId="{C9B62D80-9255-C4D4-FD0C-629149E7F4CD}"/>
          </ac:spMkLst>
        </pc:spChg>
        <pc:spChg chg="add del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2" creationId="{92CC1E4F-F1F0-B945-BE50-C72A7103E8AC}"/>
          </ac:spMkLst>
        </pc:spChg>
        <pc:spChg chg="add">
          <ac:chgData name="Patryk Serafin" userId="86fa742248e137ce" providerId="LiveId" clId="{3298C733-EA56-44BD-B82F-19114443C032}" dt="2024-01-30T21:02:43.620" v="3192" actId="26606"/>
          <ac:spMkLst>
            <pc:docMk/>
            <pc:sldMk cId="3869047721" sldId="361"/>
            <ac:spMk id="17" creationId="{92CC1E4F-F1F0-B945-BE50-C72A7103E8AC}"/>
          </ac:spMkLst>
        </pc:spChg>
      </pc:sldChg>
      <pc:sldChg chg="delSp modSp add del mod setBg delDesignElem">
        <pc:chgData name="Patryk Serafin" userId="86fa742248e137ce" providerId="LiveId" clId="{3298C733-EA56-44BD-B82F-19114443C032}" dt="2024-01-29T17:57:58.344" v="2921" actId="47"/>
        <pc:sldMkLst>
          <pc:docMk/>
          <pc:sldMk cId="2910191425" sldId="362"/>
        </pc:sldMkLst>
        <pc:spChg chg="mod">
          <ac:chgData name="Patryk Serafin" userId="86fa742248e137ce" providerId="LiveId" clId="{3298C733-EA56-44BD-B82F-19114443C032}" dt="2024-01-29T17:30:43.860" v="2280" actId="20577"/>
          <ac:spMkLst>
            <pc:docMk/>
            <pc:sldMk cId="2910191425" sldId="362"/>
            <ac:spMk id="2" creationId="{0AE5D857-3FF0-8164-6B5D-266F7B555FB8}"/>
          </ac:spMkLst>
        </pc:spChg>
        <pc:spChg chg="del">
          <ac:chgData name="Patryk Serafin" userId="86fa742248e137ce" providerId="LiveId" clId="{3298C733-EA56-44BD-B82F-19114443C032}" dt="2024-01-29T17:30:27.508" v="2262"/>
          <ac:spMkLst>
            <pc:docMk/>
            <pc:sldMk cId="2910191425" sldId="362"/>
            <ac:spMk id="12" creationId="{92CC1E4F-F1F0-B945-BE50-C72A7103E8AC}"/>
          </ac:spMkLst>
        </pc:spChg>
      </pc:sldChg>
      <pc:sldChg chg="new del">
        <pc:chgData name="Patryk Serafin" userId="86fa742248e137ce" providerId="LiveId" clId="{3298C733-EA56-44BD-B82F-19114443C032}" dt="2024-01-29T17:46:19.393" v="2570" actId="47"/>
        <pc:sldMkLst>
          <pc:docMk/>
          <pc:sldMk cId="1499472927" sldId="363"/>
        </pc:sldMkLst>
      </pc:sldChg>
      <pc:sldChg chg="addSp delSp modSp add del mod setBg delDesignElem">
        <pc:chgData name="Patryk Serafin" userId="86fa742248e137ce" providerId="LiveId" clId="{3298C733-EA56-44BD-B82F-19114443C032}" dt="2024-01-29T17:55:01.370" v="2896" actId="47"/>
        <pc:sldMkLst>
          <pc:docMk/>
          <pc:sldMk cId="1211665943" sldId="364"/>
        </pc:sldMkLst>
        <pc:spChg chg="mod">
          <ac:chgData name="Patryk Serafin" userId="86fa742248e137ce" providerId="LiveId" clId="{3298C733-EA56-44BD-B82F-19114443C032}" dt="2024-01-29T17:46:32.308" v="2572" actId="6549"/>
          <ac:spMkLst>
            <pc:docMk/>
            <pc:sldMk cId="1211665943" sldId="364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29T17:46:18.356" v="2569"/>
          <ac:spMkLst>
            <pc:docMk/>
            <pc:sldMk cId="1211665943" sldId="364"/>
            <ac:spMk id="17" creationId="{92CC1E4F-F1F0-B945-BE50-C72A7103E8AC}"/>
          </ac:spMkLst>
        </pc:spChg>
        <pc:graphicFrameChg chg="add mod">
          <ac:chgData name="Patryk Serafin" userId="86fa742248e137ce" providerId="LiveId" clId="{3298C733-EA56-44BD-B82F-19114443C032}" dt="2024-01-29T17:47:05.213" v="2578"/>
          <ac:graphicFrameMkLst>
            <pc:docMk/>
            <pc:sldMk cId="1211665943" sldId="364"/>
            <ac:graphicFrameMk id="4" creationId="{776D2BB7-BBB6-8452-EF61-089AE1D0A0AD}"/>
          </ac:graphicFrameMkLst>
        </pc:graphicFrameChg>
        <pc:graphicFrameChg chg="add mod modGraphic">
          <ac:chgData name="Patryk Serafin" userId="86fa742248e137ce" providerId="LiveId" clId="{3298C733-EA56-44BD-B82F-19114443C032}" dt="2024-01-29T17:52:20.439" v="2876" actId="1076"/>
          <ac:graphicFrameMkLst>
            <pc:docMk/>
            <pc:sldMk cId="1211665943" sldId="364"/>
            <ac:graphicFrameMk id="5" creationId="{8EAF1596-A717-EA58-E4AF-5CBDD2452A6D}"/>
          </ac:graphicFrameMkLst>
        </pc:graphicFrameChg>
      </pc:sldChg>
      <pc:sldChg chg="addSp delSp modSp mod">
        <pc:chgData name="Patryk Serafin" userId="86fa742248e137ce" providerId="LiveId" clId="{3298C733-EA56-44BD-B82F-19114443C032}" dt="2024-01-30T22:23:25.074" v="3799"/>
        <pc:sldMkLst>
          <pc:docMk/>
          <pc:sldMk cId="1574004732" sldId="365"/>
        </pc:sldMkLst>
        <pc:spChg chg="mod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" creationId="{10BE58C5-E636-9AF0-5EAF-780BB6E9363B}"/>
          </ac:spMkLst>
        </pc:spChg>
        <pc:spChg chg="add del mod">
          <ac:chgData name="Patryk Serafin" userId="86fa742248e137ce" providerId="LiveId" clId="{3298C733-EA56-44BD-B82F-19114443C032}" dt="2024-01-29T17:54:43.918" v="2891" actId="478"/>
          <ac:spMkLst>
            <pc:docMk/>
            <pc:sldMk cId="1574004732" sldId="365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4:10.875" v="2884" actId="478"/>
          <ac:spMkLst>
            <pc:docMk/>
            <pc:sldMk cId="1574004732" sldId="365"/>
            <ac:spMk id="10" creationId="{54A6F7B4-E461-3779-F3C5-CC792BFCA2B9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6:48.324" v="2910" actId="26606"/>
          <ac:spMkLst>
            <pc:docMk/>
            <pc:sldMk cId="1574004732" sldId="365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29T17:56:48.308" v="2909" actId="26606"/>
          <ac:spMkLst>
            <pc:docMk/>
            <pc:sldMk cId="1574004732" sldId="365"/>
            <ac:spMk id="20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77" v="3262" actId="26606"/>
          <ac:spMkLst>
            <pc:docMk/>
            <pc:sldMk cId="1574004732" sldId="365"/>
            <ac:spMk id="22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5.740" v="2900" actId="26606"/>
          <ac:spMkLst>
            <pc:docMk/>
            <pc:sldMk cId="1574004732" sldId="365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5:46.385" v="2902" actId="26606"/>
          <ac:spMkLst>
            <pc:docMk/>
            <pc:sldMk cId="1574004732" sldId="365"/>
            <ac:spMk id="25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12.151" v="3261" actId="26606"/>
          <ac:spMkLst>
            <pc:docMk/>
            <pc:sldMk cId="1574004732" sldId="365"/>
            <ac:spMk id="27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1:12:23.232" v="3264" actId="26606"/>
          <ac:spMkLst>
            <pc:docMk/>
            <pc:sldMk cId="1574004732" sldId="365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7:58.045" v="3544" actId="26606"/>
          <ac:spMkLst>
            <pc:docMk/>
            <pc:sldMk cId="1574004732" sldId="365"/>
            <ac:spMk id="3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58:17.738" v="3558" actId="26606"/>
          <ac:spMkLst>
            <pc:docMk/>
            <pc:sldMk cId="1574004732" sldId="365"/>
            <ac:spMk id="3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3.926" v="3584" actId="26606"/>
          <ac:spMkLst>
            <pc:docMk/>
            <pc:sldMk cId="1574004732" sldId="365"/>
            <ac:spMk id="44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49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22:30.856" v="3714" actId="26606"/>
          <ac:spMkLst>
            <pc:docMk/>
            <pc:sldMk cId="1574004732" sldId="365"/>
            <ac:spMk id="54" creationId="{9B65F7F7-2FCE-8F01-53DE-15C39342BE99}"/>
          </ac:spMkLst>
        </pc:spChg>
        <pc:graphicFrameChg chg="add mod modGraphic">
          <ac:chgData name="Patryk Serafin" userId="86fa742248e137ce" providerId="LiveId" clId="{3298C733-EA56-44BD-B82F-19114443C032}" dt="2024-01-30T22:23:25.074" v="3799"/>
          <ac:graphicFrameMkLst>
            <pc:docMk/>
            <pc:sldMk cId="1574004732" sldId="365"/>
            <ac:graphicFrameMk id="6" creationId="{10331853-0410-6F37-ED46-ADB41E39E48D}"/>
          </ac:graphicFrameMkLst>
        </pc:graphicFrameChg>
        <pc:picChg chg="add del">
          <ac:chgData name="Patryk Serafin" userId="86fa742248e137ce" providerId="LiveId" clId="{3298C733-EA56-44BD-B82F-19114443C032}" dt="2024-01-29T17:56:42.110" v="2907" actId="478"/>
          <ac:picMkLst>
            <pc:docMk/>
            <pc:sldMk cId="1574004732" sldId="365"/>
            <ac:picMk id="5" creationId="{88FC8634-41DF-C798-95D2-660516FF6668}"/>
          </ac:picMkLst>
        </pc:picChg>
        <pc:picChg chg="del">
          <ac:chgData name="Patryk Serafin" userId="86fa742248e137ce" providerId="LiveId" clId="{3298C733-EA56-44BD-B82F-19114443C032}" dt="2024-01-29T17:54:05.959" v="2881" actId="478"/>
          <ac:picMkLst>
            <pc:docMk/>
            <pc:sldMk cId="1574004732" sldId="365"/>
            <ac:picMk id="8" creationId="{D1C34A3D-99C2-5D4C-BCC8-8B28E6F15FED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3:49.590" v="2879"/>
        <pc:sldMkLst>
          <pc:docMk/>
          <pc:sldMk cId="3497136587" sldId="365"/>
        </pc:sldMkLst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3:49.590" v="2879"/>
          <ac:spMkLst>
            <pc:docMk/>
            <pc:sldMk cId="3497136587" sldId="365"/>
            <ac:spMk id="18" creationId="{3D572980-FB84-8C29-1FAC-FAC5ECE29A39}"/>
          </ac:spMkLst>
        </pc:spChg>
      </pc:sldChg>
      <pc:sldChg chg="addSp delSp modSp mod">
        <pc:chgData name="Patryk Serafin" userId="86fa742248e137ce" providerId="LiveId" clId="{3298C733-EA56-44BD-B82F-19114443C032}" dt="2024-01-30T22:23:34.444" v="3802" actId="26606"/>
        <pc:sldMkLst>
          <pc:docMk/>
          <pc:sldMk cId="2524299725" sldId="366"/>
        </pc:sldMkLst>
        <pc:spChg chg="mod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2" creationId="{10BE58C5-E636-9AF0-5EAF-780BB6E9363B}"/>
          </ac:spMkLst>
        </pc:spChg>
        <pc:spChg chg="del">
          <ac:chgData name="Patryk Serafin" userId="86fa742248e137ce" providerId="LiveId" clId="{3298C733-EA56-44BD-B82F-19114443C032}" dt="2024-01-29T17:55:00.024" v="2895" actId="478"/>
          <ac:spMkLst>
            <pc:docMk/>
            <pc:sldMk cId="2524299725" sldId="366"/>
            <ac:spMk id="4" creationId="{F6B3079F-F550-6519-8141-1C43610723E8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7:04.235" v="2920" actId="26606"/>
          <ac:spMkLst>
            <pc:docMk/>
            <pc:sldMk cId="2524299725" sldId="366"/>
            <ac:spMk id="18" creationId="{3D572980-FB84-8C29-1FAC-FAC5ECE29A39}"/>
          </ac:spMkLst>
        </pc:spChg>
        <pc:spChg chg="add del">
          <ac:chgData name="Patryk Serafin" userId="86fa742248e137ce" providerId="LiveId" clId="{3298C733-EA56-44BD-B82F-19114443C032}" dt="2024-01-30T21:16:11.793" v="3272" actId="26606"/>
          <ac:spMkLst>
            <pc:docMk/>
            <pc:sldMk cId="2524299725" sldId="366"/>
            <ac:spMk id="23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34.639" v="3273" actId="26606"/>
          <ac:spMkLst>
            <pc:docMk/>
            <pc:sldMk cId="2524299725" sldId="366"/>
            <ac:spMk id="25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2:15:59.352" v="3585" actId="26606"/>
          <ac:spMkLst>
            <pc:docMk/>
            <pc:sldMk cId="2524299725" sldId="366"/>
            <ac:spMk id="27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6:59.472" v="2914" actId="26606"/>
          <ac:spMkLst>
            <pc:docMk/>
            <pc:sldMk cId="2524299725" sldId="366"/>
            <ac:spMk id="28" creationId="{6DA9942F-A18C-9E9D-BF08-9291C54E1CC4}"/>
          </ac:spMkLst>
        </pc:spChg>
        <pc:spChg chg="add del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29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29T17:57:01.437" v="2916" actId="26606"/>
          <ac:spMkLst>
            <pc:docMk/>
            <pc:sldMk cId="2524299725" sldId="366"/>
            <ac:spMk id="30" creationId="{87B4472A-332B-71E5-8009-33841E7C3F0B}"/>
          </ac:spMkLst>
        </pc:spChg>
        <pc:spChg chg="add del">
          <ac:chgData name="Patryk Serafin" userId="86fa742248e137ce" providerId="LiveId" clId="{3298C733-EA56-44BD-B82F-19114443C032}" dt="2024-01-29T17:57:03.181" v="2918" actId="26606"/>
          <ac:spMkLst>
            <pc:docMk/>
            <pc:sldMk cId="2524299725" sldId="366"/>
            <ac:spMk id="32" creationId="{340A7190-01C3-EB5F-290B-2565AB617987}"/>
          </ac:spMkLst>
        </pc:spChg>
        <pc:spChg chg="add">
          <ac:chgData name="Patryk Serafin" userId="86fa742248e137ce" providerId="LiveId" clId="{3298C733-EA56-44BD-B82F-19114443C032}" dt="2024-01-30T22:23:34.444" v="3802" actId="26606"/>
          <ac:spMkLst>
            <pc:docMk/>
            <pc:sldMk cId="2524299725" sldId="366"/>
            <ac:spMk id="34" creationId="{9B65F7F7-2FCE-8F01-53DE-15C39342BE99}"/>
          </ac:spMkLst>
        </pc:spChg>
        <pc:graphicFrameChg chg="add del mod modGraphic">
          <ac:chgData name="Patryk Serafin" userId="86fa742248e137ce" providerId="LiveId" clId="{3298C733-EA56-44BD-B82F-19114443C032}" dt="2024-01-30T21:57:07.727" v="3533" actId="478"/>
          <ac:graphicFrameMkLst>
            <pc:docMk/>
            <pc:sldMk cId="2524299725" sldId="366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3:34.444" v="3802" actId="26606"/>
          <ac:graphicFrameMkLst>
            <pc:docMk/>
            <pc:sldMk cId="2524299725" sldId="366"/>
            <ac:graphicFrameMk id="4" creationId="{9D7EDAEA-1CF8-8949-F65C-B6B5C0C24DE8}"/>
          </ac:graphicFrameMkLst>
        </pc:graphicFrameChg>
        <pc:picChg chg="del">
          <ac:chgData name="Patryk Serafin" userId="86fa742248e137ce" providerId="LiveId" clId="{3298C733-EA56-44BD-B82F-19114443C032}" dt="2024-01-29T17:56:51.167" v="2911" actId="478"/>
          <ac:picMkLst>
            <pc:docMk/>
            <pc:sldMk cId="2524299725" sldId="366"/>
            <ac:picMk id="5" creationId="{88FC8634-41DF-C798-95D2-660516FF6668}"/>
          </ac:picMkLst>
        </pc:picChg>
      </pc:sldChg>
      <pc:sldChg chg="addSp delSp add del setBg delDesignElem">
        <pc:chgData name="Patryk Serafin" userId="86fa742248e137ce" providerId="LiveId" clId="{3298C733-EA56-44BD-B82F-19114443C032}" dt="2024-01-29T17:54:19.895" v="2887"/>
        <pc:sldMkLst>
          <pc:docMk/>
          <pc:sldMk cId="3085108084" sldId="366"/>
        </pc:sldMkLst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6" creationId="{7A875D55-4A80-43E9-38F6-27E3664939B0}"/>
          </ac:spMkLst>
        </pc:spChg>
        <pc:spChg chg="add del">
          <ac:chgData name="Patryk Serafin" userId="86fa742248e137ce" providerId="LiveId" clId="{3298C733-EA56-44BD-B82F-19114443C032}" dt="2024-01-29T17:54:19.895" v="2887"/>
          <ac:spMkLst>
            <pc:docMk/>
            <pc:sldMk cId="3085108084" sldId="366"/>
            <ac:spMk id="18" creationId="{3D572980-FB84-8C29-1FAC-FAC5ECE29A39}"/>
          </ac:spMkLst>
        </pc:spChg>
      </pc:sldChg>
      <pc:sldChg chg="addSp delSp modSp add del mod setBg delDesignElem">
        <pc:chgData name="Patryk Serafin" userId="86fa742248e137ce" providerId="LiveId" clId="{3298C733-EA56-44BD-B82F-19114443C032}" dt="2024-01-30T21:46:20.424" v="3482" actId="47"/>
        <pc:sldMkLst>
          <pc:docMk/>
          <pc:sldMk cId="701034893" sldId="367"/>
        </pc:sldMkLst>
        <pc:spChg chg="mod">
          <ac:chgData name="Patryk Serafin" userId="86fa742248e137ce" providerId="LiveId" clId="{3298C733-EA56-44BD-B82F-19114443C032}" dt="2024-01-29T18:00:08.291" v="3007" actId="26606"/>
          <ac:spMkLst>
            <pc:docMk/>
            <pc:sldMk cId="701034893" sldId="36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1:36:59.959" v="3412" actId="26606"/>
          <ac:spMkLst>
            <pc:docMk/>
            <pc:sldMk cId="701034893" sldId="367"/>
            <ac:spMk id="8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0" creationId="{9B65F7F7-2FCE-8F01-53DE-15C39342BE99}"/>
          </ac:spMkLst>
        </pc:spChg>
        <pc:spChg chg="add del">
          <ac:chgData name="Patryk Serafin" userId="86fa742248e137ce" providerId="LiveId" clId="{3298C733-EA56-44BD-B82F-19114443C032}" dt="2024-01-30T21:16:52.184" v="3277" actId="26606"/>
          <ac:spMkLst>
            <pc:docMk/>
            <pc:sldMk cId="701034893" sldId="367"/>
            <ac:spMk id="13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1:42:24.213" v="3464" actId="26606"/>
          <ac:spMkLst>
            <pc:docMk/>
            <pc:sldMk cId="701034893" sldId="367"/>
            <ac:spMk id="15" creationId="{9B65F7F7-2FCE-8F01-53DE-15C39342BE99}"/>
          </ac:spMkLst>
        </pc:spChg>
        <pc:spChg chg="del">
          <ac:chgData name="Patryk Serafin" userId="86fa742248e137ce" providerId="LiveId" clId="{3298C733-EA56-44BD-B82F-19114443C032}" dt="2024-01-29T17:58:01.348" v="2923"/>
          <ac:spMkLst>
            <pc:docMk/>
            <pc:sldMk cId="701034893" sldId="367"/>
            <ac:spMk id="23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1:16:46.131" v="3274" actId="478"/>
          <ac:graphicFrameMkLst>
            <pc:docMk/>
            <pc:sldMk cId="701034893" sldId="367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1:46:12.849" v="3479" actId="20577"/>
          <ac:graphicFrameMkLst>
            <pc:docMk/>
            <pc:sldMk cId="701034893" sldId="367"/>
            <ac:graphicFrameMk id="4" creationId="{B13F895E-50F9-E3E6-3598-7B5060A73A41}"/>
          </ac:graphicFrameMkLst>
        </pc:graphicFrameChg>
      </pc:sldChg>
      <pc:sldChg chg="addSp delSp modSp add del mod setBg delDesignElem">
        <pc:chgData name="Patryk Serafin" userId="86fa742248e137ce" providerId="LiveId" clId="{3298C733-EA56-44BD-B82F-19114443C032}" dt="2024-01-30T21:36:03.079" v="3377" actId="47"/>
        <pc:sldMkLst>
          <pc:docMk/>
          <pc:sldMk cId="1381971387" sldId="368"/>
        </pc:sldMkLst>
        <pc:spChg chg="del">
          <ac:chgData name="Patryk Serafin" userId="86fa742248e137ce" providerId="LiveId" clId="{3298C733-EA56-44BD-B82F-19114443C032}" dt="2024-01-29T18:00:22.077" v="3009"/>
          <ac:spMkLst>
            <pc:docMk/>
            <pc:sldMk cId="1381971387" sldId="368"/>
            <ac:spMk id="8" creationId="{9B65F7F7-2FCE-8F01-53DE-15C39342BE99}"/>
          </ac:spMkLst>
        </pc:spChg>
        <pc:graphicFrameChg chg="mod modGraphic">
          <ac:chgData name="Patryk Serafin" userId="86fa742248e137ce" providerId="LiveId" clId="{3298C733-EA56-44BD-B82F-19114443C032}" dt="2024-01-30T21:20:07.057" v="3323" actId="20577"/>
          <ac:graphicFrameMkLst>
            <pc:docMk/>
            <pc:sldMk cId="1381971387" sldId="368"/>
            <ac:graphicFrameMk id="3" creationId="{5B8A0917-D61B-E7D8-9307-B2F8C561760E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6.290" v="3313" actId="478"/>
          <ac:graphicFrameMkLst>
            <pc:docMk/>
            <pc:sldMk cId="1381971387" sldId="368"/>
            <ac:graphicFrameMk id="4" creationId="{F7B1645C-2A9A-984F-D0ED-E15087E96E62}"/>
          </ac:graphicFrameMkLst>
        </pc:graphicFrameChg>
        <pc:graphicFrameChg chg="add del mod modGraphic">
          <ac:chgData name="Patryk Serafin" userId="86fa742248e137ce" providerId="LiveId" clId="{3298C733-EA56-44BD-B82F-19114443C032}" dt="2024-01-30T21:19:24.872" v="3312" actId="478"/>
          <ac:graphicFrameMkLst>
            <pc:docMk/>
            <pc:sldMk cId="1381971387" sldId="368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30T21:20:03.114" v="3319" actId="20577"/>
          <ac:graphicFrameMkLst>
            <pc:docMk/>
            <pc:sldMk cId="1381971387" sldId="368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1:13:21.433" v="3267"/>
        <pc:sldMkLst>
          <pc:docMk/>
          <pc:sldMk cId="863844165" sldId="369"/>
        </pc:sldMkLst>
        <pc:spChg chg="mod">
          <ac:chgData name="Patryk Serafin" userId="86fa742248e137ce" providerId="LiveId" clId="{3298C733-EA56-44BD-B82F-19114443C032}" dt="2024-01-29T18:05:16.154" v="3108" actId="20577"/>
          <ac:spMkLst>
            <pc:docMk/>
            <pc:sldMk cId="863844165" sldId="369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13:21.433" v="3267"/>
          <ac:spMkLst>
            <pc:docMk/>
            <pc:sldMk cId="863844165" sldId="369"/>
            <ac:spMk id="3" creationId="{C9B62D80-9255-C4D4-FD0C-629149E7F4CD}"/>
          </ac:spMkLst>
        </pc:spChg>
        <pc:spChg chg="add">
          <ac:chgData name="Patryk Serafin" userId="86fa742248e137ce" providerId="LiveId" clId="{3298C733-EA56-44BD-B82F-19114443C032}" dt="2024-01-30T21:02:38.711" v="3191" actId="26606"/>
          <ac:spMkLst>
            <pc:docMk/>
            <pc:sldMk cId="863844165" sldId="369"/>
            <ac:spMk id="9" creationId="{92CC1E4F-F1F0-B945-BE50-C72A7103E8AC}"/>
          </ac:spMkLst>
        </pc:spChg>
        <pc:spChg chg="del">
          <ac:chgData name="Patryk Serafin" userId="86fa742248e137ce" providerId="LiveId" clId="{3298C733-EA56-44BD-B82F-19114443C032}" dt="2024-01-29T18:05:06.605" v="3095"/>
          <ac:spMkLst>
            <pc:docMk/>
            <pc:sldMk cId="863844165" sldId="369"/>
            <ac:spMk id="12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1:22:39.224" v="3335" actId="47"/>
        <pc:sldMkLst>
          <pc:docMk/>
          <pc:sldMk cId="475907582" sldId="370"/>
        </pc:sldMkLst>
        <pc:spChg chg="mod">
          <ac:chgData name="Patryk Serafin" userId="86fa742248e137ce" providerId="LiveId" clId="{3298C733-EA56-44BD-B82F-19114443C032}" dt="2024-01-29T18:07:26.335" v="3121" actId="20577"/>
          <ac:spMkLst>
            <pc:docMk/>
            <pc:sldMk cId="475907582" sldId="370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1:23:09.608" v="3347" actId="47"/>
        <pc:sldMkLst>
          <pc:docMk/>
          <pc:sldMk cId="2855184266" sldId="371"/>
        </pc:sldMkLst>
        <pc:graphicFrameChg chg="mod modGraphic">
          <ac:chgData name="Patryk Serafin" userId="86fa742248e137ce" providerId="LiveId" clId="{3298C733-EA56-44BD-B82F-19114443C032}" dt="2024-01-29T18:17:07.354" v="3170" actId="1076"/>
          <ac:graphicFrameMkLst>
            <pc:docMk/>
            <pc:sldMk cId="2855184266" sldId="371"/>
            <ac:graphicFrameMk id="3" creationId="{5B8A0917-D61B-E7D8-9307-B2F8C561760E}"/>
          </ac:graphicFrameMkLst>
        </pc:graphicFrameChg>
        <pc:graphicFrameChg chg="mod">
          <ac:chgData name="Patryk Serafin" userId="86fa742248e137ce" providerId="LiveId" clId="{3298C733-EA56-44BD-B82F-19114443C032}" dt="2024-01-29T18:16:59.564" v="3165" actId="1076"/>
          <ac:graphicFrameMkLst>
            <pc:docMk/>
            <pc:sldMk cId="2855184266" sldId="371"/>
            <ac:graphicFrameMk id="4" creationId="{F7B1645C-2A9A-984F-D0ED-E15087E96E62}"/>
          </ac:graphicFrameMkLst>
        </pc:graphicFrameChg>
        <pc:graphicFrameChg chg="mod">
          <ac:chgData name="Patryk Serafin" userId="86fa742248e137ce" providerId="LiveId" clId="{3298C733-EA56-44BD-B82F-19114443C032}" dt="2024-01-29T18:16:59.951" v="3166" actId="1076"/>
          <ac:graphicFrameMkLst>
            <pc:docMk/>
            <pc:sldMk cId="2855184266" sldId="371"/>
            <ac:graphicFrameMk id="5" creationId="{3E508669-E4B8-CC33-69B9-E03AB01409B0}"/>
          </ac:graphicFrameMkLst>
        </pc:graphicFrameChg>
        <pc:graphicFrameChg chg="add mod modGraphic">
          <ac:chgData name="Patryk Serafin" userId="86fa742248e137ce" providerId="LiveId" clId="{3298C733-EA56-44BD-B82F-19114443C032}" dt="2024-01-29T18:17:14.235" v="3171" actId="1076"/>
          <ac:graphicFrameMkLst>
            <pc:docMk/>
            <pc:sldMk cId="2855184266" sldId="371"/>
            <ac:graphicFrameMk id="6" creationId="{3F342AB3-3760-37D3-02BC-8EC46B4784FD}"/>
          </ac:graphicFrameMkLst>
        </pc:graphicFrameChg>
      </pc:sldChg>
      <pc:sldChg chg="delSp modSp add mod setBg delDesignElem">
        <pc:chgData name="Patryk Serafin" userId="86fa742248e137ce" providerId="LiveId" clId="{3298C733-EA56-44BD-B82F-19114443C032}" dt="2024-01-30T20:42:42.264" v="3181" actId="207"/>
        <pc:sldMkLst>
          <pc:docMk/>
          <pc:sldMk cId="1140178177" sldId="372"/>
        </pc:sldMkLst>
        <pc:spChg chg="mod">
          <ac:chgData name="Patryk Serafin" userId="86fa742248e137ce" providerId="LiveId" clId="{3298C733-EA56-44BD-B82F-19114443C032}" dt="2024-01-30T20:42:42.264" v="3181" actId="207"/>
          <ac:spMkLst>
            <pc:docMk/>
            <pc:sldMk cId="1140178177" sldId="372"/>
            <ac:spMk id="2" creationId="{DD9B76F6-7E88-5471-4064-6AFC2D6CC2E8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8" creationId="{310135D4-D3A1-4556-B91B-4A12069D4231}"/>
          </ac:spMkLst>
        </pc:spChg>
        <pc:spChg chg="del">
          <ac:chgData name="Patryk Serafin" userId="86fa742248e137ce" providerId="LiveId" clId="{3298C733-EA56-44BD-B82F-19114443C032}" dt="2024-01-30T20:42:01.453" v="3173"/>
          <ac:spMkLst>
            <pc:docMk/>
            <pc:sldMk cId="1140178177" sldId="372"/>
            <ac:spMk id="10" creationId="{A9CCD9CD-49AE-3D3E-923B-81ECD3FBF75F}"/>
          </ac:spMkLst>
        </pc:spChg>
      </pc:sldChg>
      <pc:sldChg chg="delSp modSp add mod setBg delDesignElem">
        <pc:chgData name="Patryk Serafin" userId="86fa742248e137ce" providerId="LiveId" clId="{3298C733-EA56-44BD-B82F-19114443C032}" dt="2024-01-30T21:03:14.652" v="3221"/>
        <pc:sldMkLst>
          <pc:docMk/>
          <pc:sldMk cId="1968622345" sldId="373"/>
        </pc:sldMkLst>
        <pc:spChg chg="mod">
          <ac:chgData name="Patryk Serafin" userId="86fa742248e137ce" providerId="LiveId" clId="{3298C733-EA56-44BD-B82F-19114443C032}" dt="2024-01-30T21:03:02.585" v="3220" actId="20577"/>
          <ac:spMkLst>
            <pc:docMk/>
            <pc:sldMk cId="1968622345" sldId="373"/>
            <ac:spMk id="2" creationId="{0AE5D857-3FF0-8164-6B5D-266F7B555FB8}"/>
          </ac:spMkLst>
        </pc:spChg>
        <pc:spChg chg="mod">
          <ac:chgData name="Patryk Serafin" userId="86fa742248e137ce" providerId="LiveId" clId="{3298C733-EA56-44BD-B82F-19114443C032}" dt="2024-01-30T21:03:14.652" v="3221"/>
          <ac:spMkLst>
            <pc:docMk/>
            <pc:sldMk cId="1968622345" sldId="373"/>
            <ac:spMk id="3" creationId="{C9B62D80-9255-C4D4-FD0C-629149E7F4CD}"/>
          </ac:spMkLst>
        </pc:spChg>
        <pc:spChg chg="del">
          <ac:chgData name="Patryk Serafin" userId="86fa742248e137ce" providerId="LiveId" clId="{3298C733-EA56-44BD-B82F-19114443C032}" dt="2024-01-30T21:02:54.759" v="3194"/>
          <ac:spMkLst>
            <pc:docMk/>
            <pc:sldMk cId="1968622345" sldId="373"/>
            <ac:spMk id="9" creationId="{92CC1E4F-F1F0-B945-BE50-C72A7103E8AC}"/>
          </ac:spMkLst>
        </pc:spChg>
      </pc:sldChg>
      <pc:sldChg chg="modSp add del mod">
        <pc:chgData name="Patryk Serafin" userId="86fa742248e137ce" providerId="LiveId" clId="{3298C733-EA56-44BD-B82F-19114443C032}" dt="2024-01-30T22:25:54.650" v="3823" actId="47"/>
        <pc:sldMkLst>
          <pc:docMk/>
          <pc:sldMk cId="3335532047" sldId="374"/>
        </pc:sldMkLst>
        <pc:spChg chg="mod">
          <ac:chgData name="Patryk Serafin" userId="86fa742248e137ce" providerId="LiveId" clId="{3298C733-EA56-44BD-B82F-19114443C032}" dt="2024-01-30T21:22:46.234" v="3346" actId="20577"/>
          <ac:spMkLst>
            <pc:docMk/>
            <pc:sldMk cId="3335532047" sldId="374"/>
            <ac:spMk id="2" creationId="{10BE58C5-E636-9AF0-5EAF-780BB6E9363B}"/>
          </ac:spMkLst>
        </pc:spChg>
      </pc:sldChg>
      <pc:sldChg chg="addSp modSp add del mod">
        <pc:chgData name="Patryk Serafin" userId="86fa742248e137ce" providerId="LiveId" clId="{3298C733-EA56-44BD-B82F-19114443C032}" dt="2024-01-30T22:26:12.226" v="3826" actId="47"/>
        <pc:sldMkLst>
          <pc:docMk/>
          <pc:sldMk cId="2663681309" sldId="375"/>
        </pc:sldMkLst>
        <pc:graphicFrameChg chg="add mod modGraphic">
          <ac:chgData name="Patryk Serafin" userId="86fa742248e137ce" providerId="LiveId" clId="{3298C733-EA56-44BD-B82F-19114443C032}" dt="2024-01-30T21:24:09.498" v="3356" actId="14100"/>
          <ac:graphicFrameMkLst>
            <pc:docMk/>
            <pc:sldMk cId="2663681309" sldId="375"/>
            <ac:graphicFrameMk id="4" creationId="{A172358F-C0D4-C927-1A55-39F9F84B694E}"/>
          </ac:graphicFrameMkLst>
        </pc:graphicFrameChg>
        <pc:graphicFrameChg chg="modGraphic">
          <ac:chgData name="Patryk Serafin" userId="86fa742248e137ce" providerId="LiveId" clId="{3298C733-EA56-44BD-B82F-19114443C032}" dt="2024-01-30T21:24:52.722" v="3375" actId="14100"/>
          <ac:graphicFrameMkLst>
            <pc:docMk/>
            <pc:sldMk cId="2663681309" sldId="375"/>
            <ac:graphicFrameMk id="6" creationId="{DB2620F9-4637-FFF5-6734-6ADEE6E3807C}"/>
          </ac:graphicFrameMkLst>
        </pc:graphicFrameChg>
      </pc:sldChg>
      <pc:sldChg chg="modSp add del mod">
        <pc:chgData name="Patryk Serafin" userId="86fa742248e137ce" providerId="LiveId" clId="{3298C733-EA56-44BD-B82F-19114443C032}" dt="2024-01-30T21:58:47.837" v="3561" actId="47"/>
        <pc:sldMkLst>
          <pc:docMk/>
          <pc:sldMk cId="1375459500" sldId="376"/>
        </pc:sldMkLst>
        <pc:spChg chg="mod">
          <ac:chgData name="Patryk Serafin" userId="86fa742248e137ce" providerId="LiveId" clId="{3298C733-EA56-44BD-B82F-19114443C032}" dt="2024-01-30T21:36:08.661" v="3384" actId="20577"/>
          <ac:spMkLst>
            <pc:docMk/>
            <pc:sldMk cId="1375459500" sldId="376"/>
            <ac:spMk id="2" creationId="{10BE58C5-E636-9AF0-5EAF-780BB6E9363B}"/>
          </ac:spMkLst>
        </pc:spChg>
        <pc:graphicFrameChg chg="mod modGraphic">
          <ac:chgData name="Patryk Serafin" userId="86fa742248e137ce" providerId="LiveId" clId="{3298C733-EA56-44BD-B82F-19114443C032}" dt="2024-01-30T21:52:19.361" v="3502" actId="14734"/>
          <ac:graphicFrameMkLst>
            <pc:docMk/>
            <pc:sldMk cId="1375459500" sldId="376"/>
            <ac:graphicFrameMk id="3" creationId="{5B8A0917-D61B-E7D8-9307-B2F8C561760E}"/>
          </ac:graphicFrameMkLst>
        </pc:graphicFrameChg>
        <pc:graphicFrameChg chg="mod modGraphic">
          <ac:chgData name="Patryk Serafin" userId="86fa742248e137ce" providerId="LiveId" clId="{3298C733-EA56-44BD-B82F-19114443C032}" dt="2024-01-30T21:42:15.234" v="3462" actId="14100"/>
          <ac:graphicFrameMkLst>
            <pc:docMk/>
            <pc:sldMk cId="1375459500" sldId="376"/>
            <ac:graphicFrameMk id="4" creationId="{A172358F-C0D4-C927-1A55-39F9F84B694E}"/>
          </ac:graphicFrameMkLst>
        </pc:graphicFrameChg>
        <pc:graphicFrameChg chg="mod modGraphic">
          <ac:chgData name="Patryk Serafin" userId="86fa742248e137ce" providerId="LiveId" clId="{3298C733-EA56-44BD-B82F-19114443C032}" dt="2024-01-30T21:52:07.211" v="3498" actId="20577"/>
          <ac:graphicFrameMkLst>
            <pc:docMk/>
            <pc:sldMk cId="1375459500" sldId="376"/>
            <ac:graphicFrameMk id="6" creationId="{DB2620F9-4637-FFF5-6734-6ADEE6E3807C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3:46.794" v="3804"/>
        <pc:sldMkLst>
          <pc:docMk/>
          <pc:sldMk cId="1180631931" sldId="377"/>
        </pc:sldMkLst>
        <pc:spChg chg="mod">
          <ac:chgData name="Patryk Serafin" userId="86fa742248e137ce" providerId="LiveId" clId="{3298C733-EA56-44BD-B82F-19114443C032}" dt="2024-01-30T21:57:00.776" v="3532" actId="26606"/>
          <ac:spMkLst>
            <pc:docMk/>
            <pc:sldMk cId="1180631931" sldId="377"/>
            <ac:spMk id="2" creationId="{10BE58C5-E636-9AF0-5EAF-780BB6E9363B}"/>
          </ac:spMkLst>
        </pc:spChg>
        <pc:spChg chg="add del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8" creationId="{9B65F7F7-2FCE-8F01-53DE-15C39342BE99}"/>
          </ac:spMkLst>
        </pc:spChg>
        <pc:spChg chg="add">
          <ac:chgData name="Patryk Serafin" userId="86fa742248e137ce" providerId="LiveId" clId="{3298C733-EA56-44BD-B82F-19114443C032}" dt="2024-01-30T22:16:12.679" v="3587" actId="26606"/>
          <ac:spMkLst>
            <pc:docMk/>
            <pc:sldMk cId="1180631931" sldId="377"/>
            <ac:spMk id="13" creationId="{9B65F7F7-2FCE-8F01-53DE-15C39342BE99}"/>
          </ac:spMkLst>
        </pc:spChg>
        <pc:spChg chg="del">
          <ac:chgData name="Patryk Serafin" userId="86fa742248e137ce" providerId="LiveId" clId="{3298C733-EA56-44BD-B82F-19114443C032}" dt="2024-01-30T21:46:19.339" v="3481"/>
          <ac:spMkLst>
            <pc:docMk/>
            <pc:sldMk cId="1180631931" sldId="377"/>
            <ac:spMk id="27" creationId="{9B65F7F7-2FCE-8F01-53DE-15C39342BE99}"/>
          </ac:spMkLst>
        </pc:spChg>
        <pc:graphicFrameChg chg="del mod modGraphic">
          <ac:chgData name="Patryk Serafin" userId="86fa742248e137ce" providerId="LiveId" clId="{3298C733-EA56-44BD-B82F-19114443C032}" dt="2024-01-30T22:23:46.074" v="3803" actId="478"/>
          <ac:graphicFrameMkLst>
            <pc:docMk/>
            <pc:sldMk cId="1180631931" sldId="377"/>
            <ac:graphicFrameMk id="3" creationId="{5B8A0917-D61B-E7D8-9307-B2F8C561760E}"/>
          </ac:graphicFrameMkLst>
        </pc:graphicFrameChg>
        <pc:graphicFrameChg chg="add mod">
          <ac:chgData name="Patryk Serafin" userId="86fa742248e137ce" providerId="LiveId" clId="{3298C733-EA56-44BD-B82F-19114443C032}" dt="2024-01-30T22:23:46.794" v="3804"/>
          <ac:graphicFrameMkLst>
            <pc:docMk/>
            <pc:sldMk cId="1180631931" sldId="377"/>
            <ac:graphicFrameMk id="4" creationId="{8C45715E-FB8D-C18B-21A5-5B447E95821E}"/>
          </ac:graphicFrameMkLst>
        </pc:graphicFrameChg>
      </pc:sldChg>
      <pc:sldChg chg="addSp delSp modSp add mod setBg delDesignElem">
        <pc:chgData name="Patryk Serafin" userId="86fa742248e137ce" providerId="LiveId" clId="{3298C733-EA56-44BD-B82F-19114443C032}" dt="2024-01-30T22:25:15.760" v="3821" actId="1076"/>
        <pc:sldMkLst>
          <pc:docMk/>
          <pc:sldMk cId="289399001" sldId="378"/>
        </pc:sldMkLst>
        <pc:spChg chg="del">
          <ac:chgData name="Patryk Serafin" userId="86fa742248e137ce" providerId="LiveId" clId="{3298C733-EA56-44BD-B82F-19114443C032}" dt="2024-01-30T21:58:46.604" v="3560"/>
          <ac:spMkLst>
            <pc:docMk/>
            <pc:sldMk cId="289399001" sldId="378"/>
            <ac:spMk id="8" creationId="{9B65F7F7-2FCE-8F01-53DE-15C39342BE99}"/>
          </ac:spMkLst>
        </pc:spChg>
        <pc:graphicFrameChg chg="del mod">
          <ac:chgData name="Patryk Serafin" userId="86fa742248e137ce" providerId="LiveId" clId="{3298C733-EA56-44BD-B82F-19114443C032}" dt="2024-01-30T22:16:23.936" v="3589" actId="478"/>
          <ac:graphicFrameMkLst>
            <pc:docMk/>
            <pc:sldMk cId="289399001" sldId="378"/>
            <ac:graphicFrameMk id="3" creationId="{5B8A0917-D61B-E7D8-9307-B2F8C561760E}"/>
          </ac:graphicFrameMkLst>
        </pc:graphicFrameChg>
        <pc:graphicFrameChg chg="add mod modGraphic">
          <ac:chgData name="Patryk Serafin" userId="86fa742248e137ce" providerId="LiveId" clId="{3298C733-EA56-44BD-B82F-19114443C032}" dt="2024-01-30T22:25:15.760" v="3821" actId="1076"/>
          <ac:graphicFrameMkLst>
            <pc:docMk/>
            <pc:sldMk cId="289399001" sldId="378"/>
            <ac:graphicFrameMk id="4" creationId="{E21AF404-0CF2-9666-75CF-DC6471FA89E2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50.904" v="3818" actId="1076"/>
          <ac:graphicFrameMkLst>
            <pc:docMk/>
            <pc:sldMk cId="289399001" sldId="378"/>
            <ac:graphicFrameMk id="5" creationId="{38AFD5B6-14B2-5406-7B58-8ECF49A7F922}"/>
          </ac:graphicFrameMkLst>
        </pc:graphicFrameChg>
        <pc:graphicFrameChg chg="add del mod">
          <ac:chgData name="Patryk Serafin" userId="86fa742248e137ce" providerId="LiveId" clId="{3298C733-EA56-44BD-B82F-19114443C032}" dt="2024-01-30T22:16:21.608" v="3588" actId="478"/>
          <ac:graphicFrameMkLst>
            <pc:docMk/>
            <pc:sldMk cId="289399001" sldId="378"/>
            <ac:graphicFrameMk id="6" creationId="{97B9969B-A7EB-ED03-F0D0-4B7927ABDB7C}"/>
          </ac:graphicFrameMkLst>
        </pc:graphicFrameChg>
        <pc:graphicFrameChg chg="add del mod">
          <ac:chgData name="Patryk Serafin" userId="86fa742248e137ce" providerId="LiveId" clId="{3298C733-EA56-44BD-B82F-19114443C032}" dt="2024-01-30T22:18:00.379" v="3635" actId="478"/>
          <ac:graphicFrameMkLst>
            <pc:docMk/>
            <pc:sldMk cId="289399001" sldId="378"/>
            <ac:graphicFrameMk id="7" creationId="{2DCC2F7D-67E1-420E-85BA-CC1CC8DF94B6}"/>
          </ac:graphicFrameMkLst>
        </pc:graphicFrameChg>
        <pc:graphicFrameChg chg="add mod modGraphic">
          <ac:chgData name="Patryk Serafin" userId="86fa742248e137ce" providerId="LiveId" clId="{3298C733-EA56-44BD-B82F-19114443C032}" dt="2024-01-30T22:24:46.305" v="3817" actId="1076"/>
          <ac:graphicFrameMkLst>
            <pc:docMk/>
            <pc:sldMk cId="289399001" sldId="378"/>
            <ac:graphicFrameMk id="9" creationId="{1C44935F-5B4E-326B-DEB2-B15BEA812613}"/>
          </ac:graphicFrameMkLst>
        </pc:graphicFrameChg>
      </pc:sldChg>
      <pc:sldChg chg="modSp add mod">
        <pc:chgData name="Patryk Serafin" userId="86fa742248e137ce" providerId="LiveId" clId="{3298C733-EA56-44BD-B82F-19114443C032}" dt="2024-01-30T22:25:57.776" v="3824"/>
        <pc:sldMkLst>
          <pc:docMk/>
          <pc:sldMk cId="3037249080" sldId="379"/>
        </pc:sldMkLst>
        <pc:spChg chg="mod">
          <ac:chgData name="Patryk Serafin" userId="86fa742248e137ce" providerId="LiveId" clId="{3298C733-EA56-44BD-B82F-19114443C032}" dt="2024-01-30T22:25:57.776" v="3824"/>
          <ac:spMkLst>
            <pc:docMk/>
            <pc:sldMk cId="3037249080" sldId="379"/>
            <ac:spMk id="2" creationId="{10BE58C5-E636-9AF0-5EAF-780BB6E9363B}"/>
          </ac:spMkLst>
        </pc:spChg>
      </pc:sldChg>
      <pc:sldChg chg="addSp modSp add mod">
        <pc:chgData name="Patryk Serafin" userId="86fa742248e137ce" providerId="LiveId" clId="{3298C733-EA56-44BD-B82F-19114443C032}" dt="2024-01-30T22:28:39.192" v="3895" actId="14100"/>
        <pc:sldMkLst>
          <pc:docMk/>
          <pc:sldMk cId="3265729095" sldId="380"/>
        </pc:sldMkLst>
        <pc:graphicFrameChg chg="add 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3" creationId="{804BB04A-735C-F515-8DF4-66EB91280C9A}"/>
          </ac:graphicFrameMkLst>
        </pc:graphicFrameChg>
        <pc:graphicFrameChg chg="mod modGraphic">
          <ac:chgData name="Patryk Serafin" userId="86fa742248e137ce" providerId="LiveId" clId="{3298C733-EA56-44BD-B82F-19114443C032}" dt="2024-01-30T22:28:21.824" v="3891" actId="14100"/>
          <ac:graphicFrameMkLst>
            <pc:docMk/>
            <pc:sldMk cId="3265729095" sldId="380"/>
            <ac:graphicFrameMk id="4" creationId="{E21AF404-0CF2-9666-75CF-DC6471FA89E2}"/>
          </ac:graphicFrameMkLst>
        </pc:graphicFrameChg>
        <pc:graphicFrameChg chg="mod modGraphic">
          <ac:chgData name="Patryk Serafin" userId="86fa742248e137ce" providerId="LiveId" clId="{3298C733-EA56-44BD-B82F-19114443C032}" dt="2024-01-30T22:28:39.192" v="3895" actId="14100"/>
          <ac:graphicFrameMkLst>
            <pc:docMk/>
            <pc:sldMk cId="3265729095" sldId="380"/>
            <ac:graphicFrameMk id="5" creationId="{38AFD5B6-14B2-5406-7B58-8ECF49A7F922}"/>
          </ac:graphicFrameMkLst>
        </pc:graphicFrameChg>
        <pc:graphicFrameChg chg="mod">
          <ac:chgData name="Patryk Serafin" userId="86fa742248e137ce" providerId="LiveId" clId="{3298C733-EA56-44BD-B82F-19114443C032}" dt="2024-01-30T22:27:24.498" v="3861" actId="1076"/>
          <ac:graphicFrameMkLst>
            <pc:docMk/>
            <pc:sldMk cId="3265729095" sldId="380"/>
            <ac:graphicFrameMk id="9" creationId="{1C44935F-5B4E-326B-DEB2-B15BEA812613}"/>
          </ac:graphicFrameMkLst>
        </pc:graphicFrameChg>
      </pc:sldChg>
      <pc:sldMasterChg chg="add del addSldLayout delSldLayout">
        <pc:chgData name="Patryk Serafin" userId="86fa742248e137ce" providerId="LiveId" clId="{3298C733-EA56-44BD-B82F-19114443C032}" dt="2024-01-27T10:39:27.326" v="109" actId="26606"/>
        <pc:sldMasterMkLst>
          <pc:docMk/>
          <pc:sldMasterMk cId="3047157846" sldId="2147483648"/>
        </pc:sldMasterMkLst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73683390" sldId="2147483649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864909508" sldId="2147483650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2094485911" sldId="2147483651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759869758" sldId="2147483652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652949947" sldId="2147483653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554850315" sldId="2147483654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687468955" sldId="2147483655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3018364463" sldId="2147483656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954250195" sldId="2147483657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1407829513" sldId="2147483658"/>
          </pc:sldLayoutMkLst>
        </pc:sldLayoutChg>
        <pc:sldLayoutChg chg="add del">
          <pc:chgData name="Patryk Serafin" userId="86fa742248e137ce" providerId="LiveId" clId="{3298C733-EA56-44BD-B82F-19114443C032}" dt="2024-01-27T10:39:27.326" v="109" actId="26606"/>
          <pc:sldLayoutMkLst>
            <pc:docMk/>
            <pc:sldMasterMk cId="3047157846" sldId="2147483648"/>
            <pc:sldLayoutMk cId="413474777" sldId="214748365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07.127" v="87" actId="26606"/>
        <pc:sldMasterMkLst>
          <pc:docMk/>
          <pc:sldMasterMk cId="3066919864" sldId="2147483660"/>
        </pc:sldMasterMkLst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138392727" sldId="2147483661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85030864" sldId="2147483662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856975190" sldId="2147483663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685723473" sldId="2147483664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4064915903" sldId="2147483665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476697976" sldId="2147483666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908936396" sldId="2147483667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37243870" sldId="2147483668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147115716" sldId="2147483669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062924785" sldId="2147483670"/>
          </pc:sldLayoutMkLst>
        </pc:sldLayoutChg>
        <pc:sldLayoutChg chg="add del">
          <pc:chgData name="Patryk Serafin" userId="86fa742248e137ce" providerId="LiveId" clId="{3298C733-EA56-44BD-B82F-19114443C032}" dt="2024-01-27T10:39:07.127" v="87" actId="26606"/>
          <pc:sldLayoutMkLst>
            <pc:docMk/>
            <pc:sldMasterMk cId="3066919864" sldId="2147483660"/>
            <pc:sldLayoutMk cId="3876023578" sldId="2147483671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2799087844" sldId="2147483696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692113614" sldId="214748368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966297375" sldId="214748368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471502944" sldId="214748368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2614424615" sldId="214748368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2670214" sldId="214748368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869658340" sldId="214748369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25318062" sldId="214748369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782480599" sldId="214748369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3089196621" sldId="214748369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1263004971" sldId="214748369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2799087844" sldId="2147483696"/>
            <pc:sldLayoutMk cId="4288903105" sldId="2147483695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724" v="134" actId="26606"/>
        <pc:sldMasterMkLst>
          <pc:docMk/>
          <pc:sldMasterMk cId="1804695667" sldId="2147483720"/>
        </pc:sldMasterMkLst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1307809934" sldId="2147483709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60858113" sldId="2147483710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593603595" sldId="2147483711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4259877039" sldId="2147483712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402245029" sldId="2147483713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617630999" sldId="2147483714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02089271" sldId="2147483715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865172295" sldId="2147483716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318166824" sldId="2147483717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3246676131" sldId="2147483718"/>
          </pc:sldLayoutMkLst>
        </pc:sldLayoutChg>
        <pc:sldLayoutChg chg="add del">
          <pc:chgData name="Patryk Serafin" userId="86fa742248e137ce" providerId="LiveId" clId="{3298C733-EA56-44BD-B82F-19114443C032}" dt="2024-01-27T10:39:50.724" v="134" actId="26606"/>
          <pc:sldLayoutMkLst>
            <pc:docMk/>
            <pc:sldMasterMk cId="1804695667" sldId="2147483720"/>
            <pc:sldLayoutMk cId="2821831392" sldId="2147483719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47.314" v="129" actId="26606"/>
        <pc:sldMasterMkLst>
          <pc:docMk/>
          <pc:sldMasterMk cId="4178763157" sldId="2147483759"/>
        </pc:sldMasterMkLst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63318212" sldId="2147483748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525416569" sldId="2147483749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453062177" sldId="2147483750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27915113" sldId="2147483751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948208370" sldId="2147483752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82181413" sldId="2147483753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964767153" sldId="2147483754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1494241092" sldId="2147483755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337109518" sldId="2147483756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3057827118" sldId="2147483757"/>
          </pc:sldLayoutMkLst>
        </pc:sldLayoutChg>
        <pc:sldLayoutChg chg="add del">
          <pc:chgData name="Patryk Serafin" userId="86fa742248e137ce" providerId="LiveId" clId="{3298C733-EA56-44BD-B82F-19114443C032}" dt="2024-01-27T10:39:47.314" v="129" actId="26606"/>
          <pc:sldLayoutMkLst>
            <pc:docMk/>
            <pc:sldMasterMk cId="4178763157" sldId="2147483759"/>
            <pc:sldLayoutMk cId="2642916929" sldId="2147483758"/>
          </pc:sldLayoutMkLst>
        </pc:sldLayoutChg>
      </pc:sldMasterChg>
      <pc:sldMasterChg chg="add del addSldLayout delSldLayout">
        <pc:chgData name="Patryk Serafin" userId="86fa742248e137ce" providerId="LiveId" clId="{3298C733-EA56-44BD-B82F-19114443C032}" dt="2024-01-27T10:39:50.699" v="133" actId="26606"/>
        <pc:sldMasterMkLst>
          <pc:docMk/>
          <pc:sldMasterMk cId="1118219376" sldId="2147483785"/>
        </pc:sldMasterMkLst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1012748935" sldId="2147483774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840480696" sldId="2147483775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735637322" sldId="2147483776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2942918795" sldId="2147483777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747278745" sldId="2147483778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452846683" sldId="2147483779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3235448" sldId="2147483780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22131877" sldId="2147483781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538256079" sldId="2147483782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3137755823" sldId="2147483783"/>
          </pc:sldLayoutMkLst>
        </pc:sldLayoutChg>
        <pc:sldLayoutChg chg="add del">
          <pc:chgData name="Patryk Serafin" userId="86fa742248e137ce" providerId="LiveId" clId="{3298C733-EA56-44BD-B82F-19114443C032}" dt="2024-01-27T10:39:50.699" v="133" actId="26606"/>
          <pc:sldLayoutMkLst>
            <pc:docMk/>
            <pc:sldMasterMk cId="1118219376" sldId="2147483785"/>
            <pc:sldLayoutMk cId="998376026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B3C1D-5755-4177-931D-38D740BDF3D2}" type="datetimeFigureOut">
              <a:rPr lang="pl-PL" smtClean="0"/>
              <a:t>04.02.2024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0CBF-29D4-49A9-8D8B-4D18590A51E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7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7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6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4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berooo.github.i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81aSV8vptk821ZB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Obraz zawierający komputer, w pomieszczeniu&#10;&#10;Opis wygenerowany automatycznie">
            <a:extLst>
              <a:ext uri="{FF2B5EF4-FFF2-40B4-BE49-F238E27FC236}">
                <a16:creationId xmlns:a16="http://schemas.microsoft.com/office/drawing/2014/main" id="{3F7F445E-1118-55DC-2C57-34B222808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A78E45C-420E-146C-9942-2BAAA8C2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622807"/>
            <a:ext cx="7588155" cy="2236264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Bazy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92CA79-CC0B-23E4-AB82-87274587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934142"/>
            <a:ext cx="7588155" cy="141409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rgbClr val="FFFFFF"/>
                </a:solidFill>
              </a:rPr>
              <a:t>ppor. mgr inż. Patryk SERAFIN</a:t>
            </a:r>
          </a:p>
          <a:p>
            <a:r>
              <a:rPr lang="pl-PL" sz="2000" dirty="0">
                <a:solidFill>
                  <a:srgbClr val="FFFFFF"/>
                </a:solidFill>
              </a:rPr>
              <a:t>patryk.serafin@wat.edu.pl</a:t>
            </a:r>
          </a:p>
          <a:p>
            <a:r>
              <a:rPr lang="pl-PL" sz="20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https://joberooo.github.io/</a:t>
            </a:r>
            <a:endParaRPr lang="pl-P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C45715E-FB8D-C18B-21A5-5B447E958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11661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3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Druga postać normalna (2NF)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38099"/>
              </p:ext>
            </p:extLst>
          </p:nvPr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88542"/>
              </p:ext>
            </p:extLst>
          </p:nvPr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72011"/>
              </p:ext>
            </p:extLst>
          </p:nvPr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Trzecia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(3NF)</a:t>
            </a:r>
          </a:p>
        </p:txBody>
      </p:sp>
    </p:spTree>
    <p:extLst>
      <p:ext uri="{BB962C8B-B14F-4D97-AF65-F5344CB8AC3E}">
        <p14:creationId xmlns:p14="http://schemas.microsoft.com/office/powerpoint/2010/main" val="6416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Trzecia postać normalna (3NF)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Tabela musi być w 2NF.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Nie ma zależności funkcjonalnych między atrybutami niekluczowymi (wszystkie atrybuty niekluczowe są zależne tylko od klucza głównego).</a:t>
            </a:r>
          </a:p>
        </p:txBody>
      </p:sp>
    </p:spTree>
    <p:extLst>
      <p:ext uri="{BB962C8B-B14F-4D97-AF65-F5344CB8AC3E}">
        <p14:creationId xmlns:p14="http://schemas.microsoft.com/office/powerpoint/2010/main" val="8638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/>
        </p:nvGraphicFramePr>
        <p:xfrm>
          <a:off x="504217" y="1395056"/>
          <a:ext cx="11183566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31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94119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315071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177867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968635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443697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503644">
                  <a:extLst>
                    <a:ext uri="{9D8B030D-6E8A-4147-A177-3AD203B41FA5}">
                      <a16:colId xmlns:a16="http://schemas.microsoft.com/office/drawing/2014/main" val="2575028221"/>
                    </a:ext>
                  </a:extLst>
                </a:gridCol>
                <a:gridCol w="1198447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/>
        </p:nvGraphicFramePr>
        <p:xfrm>
          <a:off x="8264197" y="329281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/>
        </p:nvGraphicFramePr>
        <p:xfrm>
          <a:off x="1206816" y="329281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4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3200" dirty="0"/>
              <a:t>Trzecia postać normalna (3NF) - przykład</a:t>
            </a:r>
            <a:endParaRPr lang="en-US" sz="3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21AF404-0CF2-9666-75CF-DC6471FA8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50748"/>
              </p:ext>
            </p:extLst>
          </p:nvPr>
        </p:nvGraphicFramePr>
        <p:xfrm>
          <a:off x="359113" y="1401541"/>
          <a:ext cx="11161028" cy="1297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6445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085206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516287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358090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116844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664594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1029924">
                  <a:extLst>
                    <a:ext uri="{9D8B030D-6E8A-4147-A177-3AD203B41FA5}">
                      <a16:colId xmlns:a16="http://schemas.microsoft.com/office/drawing/2014/main" val="3772131936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841132125"/>
                    </a:ext>
                  </a:extLst>
                </a:gridCol>
              </a:tblGrid>
              <a:tr h="571076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IMIĘ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NAZWISKO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ULICA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NR BLOKU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NR MIESZKANIA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MIASTO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NUMER TELEFONU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Jan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Kowalski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Kaliskiego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400"/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Warszawa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123 456 789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3254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Konrad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Kordian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Kwiatowa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8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Szczecin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151 1234567</a:t>
                      </a:r>
                    </a:p>
                  </a:txBody>
                  <a:tcPr marL="83686" marR="83686" marT="41843" marB="41843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AFD5B6-14B2-5406-7B58-8ECF49A7F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42805"/>
              </p:ext>
            </p:extLst>
          </p:nvPr>
        </p:nvGraphicFramePr>
        <p:xfrm>
          <a:off x="8979442" y="3260794"/>
          <a:ext cx="2540699" cy="1658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136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7556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618583"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KRAJ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KIERUNKOWY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+48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519726"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+49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C44935F-5B4E-326B-DEB2-B15BEA81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7963"/>
              </p:ext>
            </p:extLst>
          </p:nvPr>
        </p:nvGraphicFramePr>
        <p:xfrm>
          <a:off x="359113" y="3266873"/>
          <a:ext cx="5166383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9811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485850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1699098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1251624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5723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KLIENTA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ID PRODUKTU</a:t>
                      </a:r>
                    </a:p>
                  </a:txBody>
                  <a:tcPr marL="126770" marR="126770" marT="63385" marB="63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SZTUK</a:t>
                      </a:r>
                    </a:p>
                  </a:txBody>
                  <a:tcPr marL="126770" marR="126770" marT="63385" marB="63385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1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1909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2</a:t>
                      </a:r>
                    </a:p>
                  </a:txBody>
                  <a:tcPr marL="115439" marR="115439" marT="57720" marB="57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0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2</a:t>
                      </a:r>
                    </a:p>
                  </a:txBody>
                  <a:tcPr marL="65517" marR="65517" marT="32759" marB="327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3</a:t>
                      </a:r>
                    </a:p>
                  </a:txBody>
                  <a:tcPr marL="65517" marR="65517" marT="32759" marB="32759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4BB04A-735C-F515-8DF4-66EB91280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402764"/>
              </p:ext>
            </p:extLst>
          </p:nvPr>
        </p:nvGraphicFramePr>
        <p:xfrm>
          <a:off x="5774727" y="3266873"/>
          <a:ext cx="2720987" cy="1658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7543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293221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90022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</a:tblGrid>
              <a:tr h="570113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ID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PRODUKT</a:t>
                      </a:r>
                    </a:p>
                  </a:txBody>
                  <a:tcPr marL="128553" marR="128553" marT="64277" marB="642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CENA</a:t>
                      </a:r>
                    </a:p>
                  </a:txBody>
                  <a:tcPr marL="128553" marR="128553" marT="64277" marB="64277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/>
                        <a:t>0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Rolki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150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/>
                        <a:t>Narty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1000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362641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</a:t>
                      </a:r>
                    </a:p>
                  </a:txBody>
                  <a:tcPr marL="117063" marR="117063" marT="58532" marB="585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Kask</a:t>
                      </a:r>
                    </a:p>
                  </a:txBody>
                  <a:tcPr marL="66439" marR="66439" marT="33220" marB="332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500" dirty="0"/>
                        <a:t>75</a:t>
                      </a:r>
                    </a:p>
                  </a:txBody>
                  <a:tcPr marL="66439" marR="66439" marT="33220" marB="33220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72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Różnica między 2NF a 3NF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Podsumowując, 2NF koncentruje się na zapewnieniu, że każdy atrybut niekluczowy jest zależny od całego klucza głównego (eliminuje zależności częściowe), podczas gdy 3NF idzie o krok dalej, zapewniając, że atrybuty niekluczowe są zależne tylko od klucza głównego, a nie od innych atrybutów niekluczowych (eliminuje zależności tranzytywne).</a:t>
            </a:r>
          </a:p>
        </p:txBody>
      </p:sp>
    </p:spTree>
    <p:extLst>
      <p:ext uri="{BB962C8B-B14F-4D97-AF65-F5344CB8AC3E}">
        <p14:creationId xmlns:p14="http://schemas.microsoft.com/office/powerpoint/2010/main" val="196862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kulary na wierzchu książki">
            <a:extLst>
              <a:ext uri="{FF2B5EF4-FFF2-40B4-BE49-F238E27FC236}">
                <a16:creationId xmlns:a16="http://schemas.microsoft.com/office/drawing/2014/main" id="{B6B93A28-5D41-43C6-B15E-E06B4CC5D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D9B76F6-7E88-5471-4064-6AFC2D6C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18" y="3429000"/>
            <a:ext cx="4506064" cy="18887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Sprawdź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siebie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AA7479-4B7F-6FA1-FB25-29B2B39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anchor="b">
            <a:normAutofit/>
          </a:bodyPr>
          <a:lstStyle/>
          <a:p>
            <a:r>
              <a:rPr lang="pl-PL" dirty="0"/>
              <a:t>Normalizacja. Postacie normalne.</a:t>
            </a:r>
          </a:p>
        </p:txBody>
      </p:sp>
      <p:pic>
        <p:nvPicPr>
          <p:cNvPr id="7" name="Picture 4" descr="Biała układanka z jednym czerwonym kawałkiem">
            <a:extLst>
              <a:ext uri="{FF2B5EF4-FFF2-40B4-BE49-F238E27FC236}">
                <a16:creationId xmlns:a16="http://schemas.microsoft.com/office/drawing/2014/main" id="{75F890D1-18F7-505D-53E2-3894CC12A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2" r="2421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AFB673-4EE6-B2CC-A657-604E76AE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>
            <a:normAutofit/>
          </a:bodyPr>
          <a:lstStyle/>
          <a:p>
            <a:r>
              <a:rPr lang="pl-PL" sz="1800" dirty="0"/>
              <a:t>Wprowadzenie do normalizacji i pierwsza postać normalna (1NF).</a:t>
            </a:r>
          </a:p>
          <a:p>
            <a:r>
              <a:rPr lang="pl-PL" sz="1800" dirty="0"/>
              <a:t>Druga postać normalna (2NF).</a:t>
            </a:r>
          </a:p>
          <a:p>
            <a:r>
              <a:rPr lang="pl-PL" sz="1800" dirty="0"/>
              <a:t>Trzecia postać normalna (</a:t>
            </a:r>
            <a:r>
              <a:rPr lang="pl-PL" sz="1800"/>
              <a:t>3NF)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4193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621149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Wprowadzenie</a:t>
            </a:r>
            <a:r>
              <a:rPr lang="en-US" sz="4000" dirty="0">
                <a:solidFill>
                  <a:srgbClr val="FFFFFF"/>
                </a:solidFill>
              </a:rPr>
              <a:t> do </a:t>
            </a:r>
            <a:r>
              <a:rPr lang="en-US" sz="4000" dirty="0" err="1">
                <a:solidFill>
                  <a:srgbClr val="FFFFFF"/>
                </a:solidFill>
              </a:rPr>
              <a:t>normalizacji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i</a:t>
            </a:r>
            <a:r>
              <a:rPr lang="en-US" sz="4000" dirty="0">
                <a:solidFill>
                  <a:srgbClr val="FFFFFF"/>
                </a:solidFill>
              </a:rPr>
              <a:t> 1NF</a:t>
            </a:r>
          </a:p>
        </p:txBody>
      </p:sp>
    </p:spTree>
    <p:extLst>
      <p:ext uri="{BB962C8B-B14F-4D97-AF65-F5344CB8AC3E}">
        <p14:creationId xmlns:p14="http://schemas.microsoft.com/office/powerpoint/2010/main" val="311583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Normalizacja - definicja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800" dirty="0"/>
              <a:t>Normalizacja to proces organizowania danych w bazie tak, aby zmniejszyć redundancje i poprawić integralność danych.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Proces ten dzieli się na kilka etapów nazwanych „postaciami normalnymi”.</a:t>
            </a:r>
          </a:p>
          <a:p>
            <a:pPr>
              <a:lnSpc>
                <a:spcPct val="110000"/>
              </a:lnSpc>
            </a:pPr>
            <a:r>
              <a:rPr lang="pl-PL" sz="1800" dirty="0"/>
              <a:t>Każda postać normalna ma swoje kryteria i reguły, których spełnienie pozwala na osiągnięcie coraz wyższego poziomu organizacji danych.</a:t>
            </a:r>
          </a:p>
        </p:txBody>
      </p:sp>
    </p:spTree>
    <p:extLst>
      <p:ext uri="{BB962C8B-B14F-4D97-AF65-F5344CB8AC3E}">
        <p14:creationId xmlns:p14="http://schemas.microsoft.com/office/powerpoint/2010/main" val="411387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Pierwsza postać normalna (1NF)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800" dirty="0"/>
              <a:t>Każda kolumna zawiera wartości atomowe, czyli niepodzielne.</a:t>
            </a:r>
          </a:p>
          <a:p>
            <a:r>
              <a:rPr lang="pl-PL" sz="1800" dirty="0"/>
              <a:t>W każdej kolumnie powinny być wartości tego samego typu.</a:t>
            </a:r>
          </a:p>
          <a:p>
            <a:r>
              <a:rPr lang="pl-PL" sz="1800" dirty="0"/>
              <a:t>Każdy wiersz jest unikatowy (nie ma duplikatów).</a:t>
            </a:r>
          </a:p>
        </p:txBody>
      </p:sp>
    </p:spTree>
    <p:extLst>
      <p:ext uri="{BB962C8B-B14F-4D97-AF65-F5344CB8AC3E}">
        <p14:creationId xmlns:p14="http://schemas.microsoft.com/office/powerpoint/2010/main" val="57149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0331853-0410-6F37-ED46-ADB41E39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315"/>
              </p:ext>
            </p:extLst>
          </p:nvPr>
        </p:nvGraphicFramePr>
        <p:xfrm>
          <a:off x="812203" y="896983"/>
          <a:ext cx="10553256" cy="35985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3239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115700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165118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1752129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1612010">
                  <a:extLst>
                    <a:ext uri="{9D8B030D-6E8A-4147-A177-3AD203B41FA5}">
                      <a16:colId xmlns:a16="http://schemas.microsoft.com/office/drawing/2014/main" val="3012402011"/>
                    </a:ext>
                  </a:extLst>
                </a:gridCol>
                <a:gridCol w="1517092">
                  <a:extLst>
                    <a:ext uri="{9D8B030D-6E8A-4147-A177-3AD203B41FA5}">
                      <a16:colId xmlns:a16="http://schemas.microsoft.com/office/drawing/2014/main" val="1851850995"/>
                    </a:ext>
                  </a:extLst>
                </a:gridCol>
                <a:gridCol w="1045512">
                  <a:extLst>
                    <a:ext uri="{9D8B030D-6E8A-4147-A177-3AD203B41FA5}">
                      <a16:colId xmlns:a16="http://schemas.microsoft.com/office/drawing/2014/main" val="1482244459"/>
                    </a:ext>
                  </a:extLst>
                </a:gridCol>
                <a:gridCol w="1175085">
                  <a:extLst>
                    <a:ext uri="{9D8B030D-6E8A-4147-A177-3AD203B41FA5}">
                      <a16:colId xmlns:a16="http://schemas.microsoft.com/office/drawing/2014/main" val="3142353456"/>
                    </a:ext>
                  </a:extLst>
                </a:gridCol>
              </a:tblGrid>
              <a:tr h="704368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IMIĘ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NAZWISKO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ADRES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NR TELEFONU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PRODUKT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CENA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SZTUK</a:t>
                      </a:r>
                    </a:p>
                  </a:txBody>
                  <a:tcPr marL="148958" marR="148958" marT="74479" marB="74479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0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Jan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Kowalski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Rolki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150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700"/>
                        <a:t>3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Konrad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Kordian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Kwiatowa 1/8, Szczecin, Niemcy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+49 151 1234567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Narty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76985" marR="76985" marT="38492" marB="38492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985" marR="76985" marT="38492" marB="38492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9647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Kowalski</a:t>
                      </a:r>
                    </a:p>
                  </a:txBody>
                  <a:tcPr marL="96883" marR="96883" marT="48441" marB="4844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ul. Kaliskiego 2, Warszawa, Polska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700" dirty="0"/>
                        <a:t>+48 123 456 789</a:t>
                      </a:r>
                    </a:p>
                  </a:txBody>
                  <a:tcPr marL="148958" marR="148958" marT="74479" marB="7447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Kask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54985" marR="54985" marT="27494" marB="27494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4985" marR="54985" marT="27494" marB="27494" anchor="ctr"/>
                </a:tc>
                <a:extLst>
                  <a:ext uri="{0D108BD9-81ED-4DB2-BD59-A6C34878D82A}">
                    <a16:rowId xmlns:a16="http://schemas.microsoft.com/office/drawing/2014/main" val="134189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0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BE58C5-E636-9AF0-5EAF-780BB6E9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99539"/>
            <a:ext cx="8728364" cy="807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Pierwsza postać normalna (1NF) - przykład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7EDAEA-1CF8-8949-F65C-B6B5C0C24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11432"/>
              </p:ext>
            </p:extLst>
          </p:nvPr>
        </p:nvGraphicFramePr>
        <p:xfrm>
          <a:off x="812203" y="2089155"/>
          <a:ext cx="10553260" cy="121417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7">
                  <a:extLst>
                    <a:ext uri="{9D8B030D-6E8A-4147-A177-3AD203B41FA5}">
                      <a16:colId xmlns:a16="http://schemas.microsoft.com/office/drawing/2014/main" val="1668464394"/>
                    </a:ext>
                  </a:extLst>
                </a:gridCol>
                <a:gridCol w="667065">
                  <a:extLst>
                    <a:ext uri="{9D8B030D-6E8A-4147-A177-3AD203B41FA5}">
                      <a16:colId xmlns:a16="http://schemas.microsoft.com/office/drawing/2014/main" val="1460485983"/>
                    </a:ext>
                  </a:extLst>
                </a:gridCol>
                <a:gridCol w="940964">
                  <a:extLst>
                    <a:ext uri="{9D8B030D-6E8A-4147-A177-3AD203B41FA5}">
                      <a16:colId xmlns:a16="http://schemas.microsoft.com/office/drawing/2014/main" val="242945752"/>
                    </a:ext>
                  </a:extLst>
                </a:gridCol>
                <a:gridCol w="839691">
                  <a:extLst>
                    <a:ext uri="{9D8B030D-6E8A-4147-A177-3AD203B41FA5}">
                      <a16:colId xmlns:a16="http://schemas.microsoft.com/office/drawing/2014/main" val="2448446844"/>
                    </a:ext>
                  </a:extLst>
                </a:gridCol>
                <a:gridCol w="690081">
                  <a:extLst>
                    <a:ext uri="{9D8B030D-6E8A-4147-A177-3AD203B41FA5}">
                      <a16:colId xmlns:a16="http://schemas.microsoft.com/office/drawing/2014/main" val="1402880414"/>
                    </a:ext>
                  </a:extLst>
                </a:gridCol>
                <a:gridCol w="1034181">
                  <a:extLst>
                    <a:ext uri="{9D8B030D-6E8A-4147-A177-3AD203B41FA5}">
                      <a16:colId xmlns:a16="http://schemas.microsoft.com/office/drawing/2014/main" val="3715428358"/>
                    </a:ext>
                  </a:extLst>
                </a:gridCol>
                <a:gridCol w="853501">
                  <a:extLst>
                    <a:ext uri="{9D8B030D-6E8A-4147-A177-3AD203B41FA5}">
                      <a16:colId xmlns:a16="http://schemas.microsoft.com/office/drawing/2014/main" val="3032182803"/>
                    </a:ext>
                  </a:extLst>
                </a:gridCol>
                <a:gridCol w="682026">
                  <a:extLst>
                    <a:ext uri="{9D8B030D-6E8A-4147-A177-3AD203B41FA5}">
                      <a16:colId xmlns:a16="http://schemas.microsoft.com/office/drawing/2014/main" val="2966560587"/>
                    </a:ext>
                  </a:extLst>
                </a:gridCol>
                <a:gridCol w="1135455">
                  <a:extLst>
                    <a:ext uri="{9D8B030D-6E8A-4147-A177-3AD203B41FA5}">
                      <a16:colId xmlns:a16="http://schemas.microsoft.com/office/drawing/2014/main" val="1960098255"/>
                    </a:ext>
                  </a:extLst>
                </a:gridCol>
                <a:gridCol w="1001958">
                  <a:extLst>
                    <a:ext uri="{9D8B030D-6E8A-4147-A177-3AD203B41FA5}">
                      <a16:colId xmlns:a16="http://schemas.microsoft.com/office/drawing/2014/main" val="1551618695"/>
                    </a:ext>
                  </a:extLst>
                </a:gridCol>
                <a:gridCol w="947035">
                  <a:extLst>
                    <a:ext uri="{9D8B030D-6E8A-4147-A177-3AD203B41FA5}">
                      <a16:colId xmlns:a16="http://schemas.microsoft.com/office/drawing/2014/main" val="4130273914"/>
                    </a:ext>
                  </a:extLst>
                </a:gridCol>
                <a:gridCol w="655873">
                  <a:extLst>
                    <a:ext uri="{9D8B030D-6E8A-4147-A177-3AD203B41FA5}">
                      <a16:colId xmlns:a16="http://schemas.microsoft.com/office/drawing/2014/main" val="2441156287"/>
                    </a:ext>
                  </a:extLst>
                </a:gridCol>
                <a:gridCol w="723773">
                  <a:extLst>
                    <a:ext uri="{9D8B030D-6E8A-4147-A177-3AD203B41FA5}">
                      <a16:colId xmlns:a16="http://schemas.microsoft.com/office/drawing/2014/main" val="3104046838"/>
                    </a:ext>
                  </a:extLst>
                </a:gridCol>
              </a:tblGrid>
              <a:tr h="419547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IMIĘ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NAZWISKO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ULICA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NR BLOKU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NR MIESZKANIA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MIASTO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KRAJ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KIERUNKOWY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NUMER TELEFONU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PRODUKT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CENA</a:t>
                      </a:r>
                    </a:p>
                  </a:txBody>
                  <a:tcPr marL="91900" marR="91900" marT="45950" marB="459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SZTUK</a:t>
                      </a:r>
                    </a:p>
                  </a:txBody>
                  <a:tcPr marL="91900" marR="91900" marT="45950" marB="45950" anchor="ctr"/>
                </a:tc>
                <a:extLst>
                  <a:ext uri="{0D108BD9-81ED-4DB2-BD59-A6C34878D82A}">
                    <a16:rowId xmlns:a16="http://schemas.microsoft.com/office/drawing/2014/main" val="623871073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0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Rolki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150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85128676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Konrad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Kordian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Kwiatowa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Szczecin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Niemcy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151 1234567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Narty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1000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1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3645677532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Jan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Kowalski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Kaliskiego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2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endParaRPr lang="pl-PL" sz="1000"/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Warszawa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Polska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/>
                        <a:t>+48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000" dirty="0"/>
                        <a:t>123 456 789</a:t>
                      </a:r>
                    </a:p>
                  </a:txBody>
                  <a:tcPr marL="83686" marR="83686" marT="41843" marB="418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Kask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/>
                        <a:t>75</a:t>
                      </a:r>
                    </a:p>
                  </a:txBody>
                  <a:tcPr marL="47496" marR="47496" marT="23748" marB="23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100" dirty="0"/>
                        <a:t>3</a:t>
                      </a:r>
                    </a:p>
                  </a:txBody>
                  <a:tcPr marL="47496" marR="47496" marT="23748" marB="23748" anchor="ctr"/>
                </a:tc>
                <a:extLst>
                  <a:ext uri="{0D108BD9-81ED-4DB2-BD59-A6C34878D82A}">
                    <a16:rowId xmlns:a16="http://schemas.microsoft.com/office/drawing/2014/main" val="1969271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99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 descr="Obraz zawierający w pomieszczeniu, światło&#10;&#10;Opis wygenerowany automatycznie przy średnim poziomie pewności">
            <a:extLst>
              <a:ext uri="{FF2B5EF4-FFF2-40B4-BE49-F238E27FC236}">
                <a16:creationId xmlns:a16="http://schemas.microsoft.com/office/drawing/2014/main" id="{57EBD2AD-C1B8-E0F3-F8BE-8784DD8CD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D5CB7B58-FC73-794F-F648-86931DD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4219498"/>
            <a:ext cx="8728364" cy="1307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Druga </a:t>
            </a:r>
            <a:r>
              <a:rPr lang="en-US" sz="4000" dirty="0" err="1">
                <a:solidFill>
                  <a:srgbClr val="FFFFFF"/>
                </a:solidFill>
              </a:rPr>
              <a:t>postać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normalna</a:t>
            </a:r>
            <a:r>
              <a:rPr lang="en-US" sz="4000" dirty="0">
                <a:solidFill>
                  <a:srgbClr val="FFFFFF"/>
                </a:solidFill>
              </a:rPr>
              <a:t> (2NF)</a:t>
            </a:r>
          </a:p>
        </p:txBody>
      </p:sp>
    </p:spTree>
    <p:extLst>
      <p:ext uri="{BB962C8B-B14F-4D97-AF65-F5344CB8AC3E}">
        <p14:creationId xmlns:p14="http://schemas.microsoft.com/office/powerpoint/2010/main" val="17776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E5D857-3FF0-8164-6B5D-266F7B55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44" y="474333"/>
            <a:ext cx="4563883" cy="2146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dirty="0"/>
              <a:t>Druga postać normalna (2NF)</a:t>
            </a:r>
            <a:endParaRPr lang="en-US" b="0" i="1" spc="300" dirty="0"/>
          </a:p>
        </p:txBody>
      </p:sp>
      <p:pic>
        <p:nvPicPr>
          <p:cNvPr id="7" name="Picture 4" descr="Top view of cubes connected with black lines">
            <a:extLst>
              <a:ext uri="{FF2B5EF4-FFF2-40B4-BE49-F238E27FC236}">
                <a16:creationId xmlns:a16="http://schemas.microsoft.com/office/drawing/2014/main" id="{E7FE15C1-C123-B344-D01E-EDDD42278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7" r="16667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B62D80-9255-C4D4-FD0C-629149E7F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844" y="2767953"/>
            <a:ext cx="4563883" cy="34610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700" dirty="0"/>
              <a:t>Tabela musi być w 1NF.</a:t>
            </a:r>
          </a:p>
          <a:p>
            <a:r>
              <a:rPr lang="pl-PL" sz="1700" dirty="0"/>
              <a:t>Wszystkie atrybuty (niekluczowe) muszą być w pełni zależne funkcjonalnie od całego klucza głównego.</a:t>
            </a:r>
          </a:p>
        </p:txBody>
      </p:sp>
    </p:spTree>
    <p:extLst>
      <p:ext uri="{BB962C8B-B14F-4D97-AF65-F5344CB8AC3E}">
        <p14:creationId xmlns:p14="http://schemas.microsoft.com/office/powerpoint/2010/main" val="38690477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715</Words>
  <Application>Microsoft Office PowerPoint</Application>
  <PresentationFormat>Panoramiczny</PresentationFormat>
  <Paragraphs>340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Aptos</vt:lpstr>
      <vt:lpstr>Arial</vt:lpstr>
      <vt:lpstr>Neue Haas Grotesk Text Pro</vt:lpstr>
      <vt:lpstr>VanillaVTI</vt:lpstr>
      <vt:lpstr>Bazy danych</vt:lpstr>
      <vt:lpstr>Normalizacja. Postacie normalne.</vt:lpstr>
      <vt:lpstr>Wprowadzenie do normalizacji i 1NF</vt:lpstr>
      <vt:lpstr>Normalizacja - definicja</vt:lpstr>
      <vt:lpstr>Pierwsza postać normalna (1NF)</vt:lpstr>
      <vt:lpstr>Pierwsza postać normalna (1NF) - przykład</vt:lpstr>
      <vt:lpstr>Pierwsza postać normalna (1NF) - przykład</vt:lpstr>
      <vt:lpstr>Druga postać normalna (2NF)</vt:lpstr>
      <vt:lpstr>Druga postać normalna (2NF)</vt:lpstr>
      <vt:lpstr>Druga postać normalna (2NF) - przykład</vt:lpstr>
      <vt:lpstr>Druga postać normalna (2NF) - przykład</vt:lpstr>
      <vt:lpstr>Trzecia postać normalna (3NF)</vt:lpstr>
      <vt:lpstr>Trzecia postać normalna (3NF)</vt:lpstr>
      <vt:lpstr>Trzecia postać normalna (3NF) - przykład</vt:lpstr>
      <vt:lpstr>Trzecia postać normalna (3NF) - przykład</vt:lpstr>
      <vt:lpstr>Różnica między 2NF a 3NF</vt:lpstr>
      <vt:lpstr>Sprawdź siebie!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Bazy danych</dc:title>
  <dc:creator>Patryk Serafin</dc:creator>
  <cp:lastModifiedBy>Patryk Serafin</cp:lastModifiedBy>
  <cp:revision>6</cp:revision>
  <dcterms:created xsi:type="dcterms:W3CDTF">2024-01-27T10:38:11Z</dcterms:created>
  <dcterms:modified xsi:type="dcterms:W3CDTF">2024-02-04T12:49:48Z</dcterms:modified>
</cp:coreProperties>
</file>