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8"/>
  </p:notesMasterIdLst>
  <p:sldIdLst>
    <p:sldId id="381" r:id="rId2"/>
    <p:sldId id="337" r:id="rId3"/>
    <p:sldId id="382" r:id="rId4"/>
    <p:sldId id="294" r:id="rId5"/>
    <p:sldId id="383" r:id="rId6"/>
    <p:sldId id="384" r:id="rId7"/>
    <p:sldId id="386" r:id="rId8"/>
    <p:sldId id="295" r:id="rId9"/>
    <p:sldId id="387" r:id="rId10"/>
    <p:sldId id="388" r:id="rId11"/>
    <p:sldId id="389" r:id="rId12"/>
    <p:sldId id="390" r:id="rId13"/>
    <p:sldId id="391" r:id="rId14"/>
    <p:sldId id="392" r:id="rId15"/>
    <p:sldId id="393" r:id="rId16"/>
    <p:sldId id="394" r:id="rId1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98C733-EA56-44BD-B82F-19114443C032}" v="336" dt="2024-02-04T13:37:50.0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Styl pośredni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Styl jasny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Styl pośredni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yk Serafin" userId="86fa742248e137ce" providerId="LiveId" clId="{9284F644-453D-4DEE-A2B0-268811375D48}"/>
    <pc:docChg chg="addSld delSld modSld">
      <pc:chgData name="Patryk Serafin" userId="86fa742248e137ce" providerId="LiveId" clId="{9284F644-453D-4DEE-A2B0-268811375D48}" dt="2024-01-31T08:39:48.320" v="4" actId="47"/>
      <pc:docMkLst>
        <pc:docMk/>
      </pc:docMkLst>
      <pc:sldChg chg="del">
        <pc:chgData name="Patryk Serafin" userId="86fa742248e137ce" providerId="LiveId" clId="{9284F644-453D-4DEE-A2B0-268811375D48}" dt="2024-01-31T08:39:48.320" v="4" actId="47"/>
        <pc:sldMkLst>
          <pc:docMk/>
          <pc:sldMk cId="2421352655" sldId="256"/>
        </pc:sldMkLst>
      </pc:sldChg>
      <pc:sldChg chg="add">
        <pc:chgData name="Patryk Serafin" userId="86fa742248e137ce" providerId="LiveId" clId="{9284F644-453D-4DEE-A2B0-268811375D48}" dt="2024-01-31T08:39:46.694" v="3"/>
        <pc:sldMkLst>
          <pc:docMk/>
          <pc:sldMk cId="1578271858" sldId="381"/>
        </pc:sldMkLst>
      </pc:sldChg>
      <pc:sldChg chg="addSp delSp add del setBg delDesignElem">
        <pc:chgData name="Patryk Serafin" userId="86fa742248e137ce" providerId="LiveId" clId="{9284F644-453D-4DEE-A2B0-268811375D48}" dt="2024-01-31T08:39:46.679" v="2"/>
        <pc:sldMkLst>
          <pc:docMk/>
          <pc:sldMk cId="2107130423" sldId="381"/>
        </pc:sldMkLst>
        <pc:spChg chg="add del">
          <ac:chgData name="Patryk Serafin" userId="86fa742248e137ce" providerId="LiveId" clId="{9284F644-453D-4DEE-A2B0-268811375D48}" dt="2024-01-31T08:39:46.679" v="2"/>
          <ac:spMkLst>
            <pc:docMk/>
            <pc:sldMk cId="2107130423" sldId="381"/>
            <ac:spMk id="36" creationId="{7A875D55-4A80-43E9-38F6-27E3664939B0}"/>
          </ac:spMkLst>
        </pc:spChg>
        <pc:spChg chg="add del">
          <ac:chgData name="Patryk Serafin" userId="86fa742248e137ce" providerId="LiveId" clId="{9284F644-453D-4DEE-A2B0-268811375D48}" dt="2024-01-31T08:39:46.679" v="2"/>
          <ac:spMkLst>
            <pc:docMk/>
            <pc:sldMk cId="2107130423" sldId="381"/>
            <ac:spMk id="38" creationId="{3D572980-FB84-8C29-1FAC-FAC5ECE29A39}"/>
          </ac:spMkLst>
        </pc:spChg>
      </pc:sldChg>
    </pc:docChg>
  </pc:docChgLst>
  <pc:docChgLst>
    <pc:chgData name="Patryk Serafin" userId="86fa742248e137ce" providerId="LiveId" clId="{17980C36-B01F-425F-914B-0D99757FE0E6}"/>
    <pc:docChg chg="delSld">
      <pc:chgData name="Patryk Serafin" userId="86fa742248e137ce" providerId="LiveId" clId="{17980C36-B01F-425F-914B-0D99757FE0E6}" dt="2024-02-04T13:39:19.793" v="1" actId="47"/>
      <pc:docMkLst>
        <pc:docMk/>
      </pc:docMkLst>
      <pc:sldChg chg="del">
        <pc:chgData name="Patryk Serafin" userId="86fa742248e137ce" providerId="LiveId" clId="{17980C36-B01F-425F-914B-0D99757FE0E6}" dt="2024-02-04T13:39:11.845" v="0" actId="47"/>
        <pc:sldMkLst>
          <pc:docMk/>
          <pc:sldMk cId="1299242876" sldId="257"/>
        </pc:sldMkLst>
      </pc:sldChg>
      <pc:sldChg chg="del">
        <pc:chgData name="Patryk Serafin" userId="86fa742248e137ce" providerId="LiveId" clId="{17980C36-B01F-425F-914B-0D99757FE0E6}" dt="2024-02-04T13:39:11.845" v="0" actId="47"/>
        <pc:sldMkLst>
          <pc:docMk/>
          <pc:sldMk cId="3635486650" sldId="267"/>
        </pc:sldMkLst>
      </pc:sldChg>
      <pc:sldChg chg="del">
        <pc:chgData name="Patryk Serafin" userId="86fa742248e137ce" providerId="LiveId" clId="{17980C36-B01F-425F-914B-0D99757FE0E6}" dt="2024-02-04T13:39:11.845" v="0" actId="47"/>
        <pc:sldMkLst>
          <pc:docMk/>
          <pc:sldMk cId="3640115069" sldId="290"/>
        </pc:sldMkLst>
      </pc:sldChg>
      <pc:sldChg chg="del">
        <pc:chgData name="Patryk Serafin" userId="86fa742248e137ce" providerId="LiveId" clId="{17980C36-B01F-425F-914B-0D99757FE0E6}" dt="2024-02-04T13:39:11.845" v="0" actId="47"/>
        <pc:sldMkLst>
          <pc:docMk/>
          <pc:sldMk cId="3115832531" sldId="291"/>
        </pc:sldMkLst>
      </pc:sldChg>
      <pc:sldChg chg="del">
        <pc:chgData name="Patryk Serafin" userId="86fa742248e137ce" providerId="LiveId" clId="{17980C36-B01F-425F-914B-0D99757FE0E6}" dt="2024-02-04T13:39:11.845" v="0" actId="47"/>
        <pc:sldMkLst>
          <pc:docMk/>
          <pc:sldMk cId="1777602640" sldId="292"/>
        </pc:sldMkLst>
      </pc:sldChg>
      <pc:sldChg chg="del">
        <pc:chgData name="Patryk Serafin" userId="86fa742248e137ce" providerId="LiveId" clId="{17980C36-B01F-425F-914B-0D99757FE0E6}" dt="2024-02-04T13:39:11.845" v="0" actId="47"/>
        <pc:sldMkLst>
          <pc:docMk/>
          <pc:sldMk cId="64165896" sldId="293"/>
        </pc:sldMkLst>
      </pc:sldChg>
      <pc:sldChg chg="del">
        <pc:chgData name="Patryk Serafin" userId="86fa742248e137ce" providerId="LiveId" clId="{17980C36-B01F-425F-914B-0D99757FE0E6}" dt="2024-02-04T13:39:19.793" v="1" actId="47"/>
        <pc:sldMkLst>
          <pc:docMk/>
          <pc:sldMk cId="1395509342" sldId="297"/>
        </pc:sldMkLst>
      </pc:sldChg>
      <pc:sldChg chg="del">
        <pc:chgData name="Patryk Serafin" userId="86fa742248e137ce" providerId="LiveId" clId="{17980C36-B01F-425F-914B-0D99757FE0E6}" dt="2024-02-04T13:39:19.793" v="1" actId="47"/>
        <pc:sldMkLst>
          <pc:docMk/>
          <pc:sldMk cId="2607788598" sldId="298"/>
        </pc:sldMkLst>
      </pc:sldChg>
      <pc:sldChg chg="del">
        <pc:chgData name="Patryk Serafin" userId="86fa742248e137ce" providerId="LiveId" clId="{17980C36-B01F-425F-914B-0D99757FE0E6}" dt="2024-02-04T13:39:19.793" v="1" actId="47"/>
        <pc:sldMkLst>
          <pc:docMk/>
          <pc:sldMk cId="80568656" sldId="299"/>
        </pc:sldMkLst>
      </pc:sldChg>
      <pc:sldChg chg="del">
        <pc:chgData name="Patryk Serafin" userId="86fa742248e137ce" providerId="LiveId" clId="{17980C36-B01F-425F-914B-0D99757FE0E6}" dt="2024-02-04T13:39:19.793" v="1" actId="47"/>
        <pc:sldMkLst>
          <pc:docMk/>
          <pc:sldMk cId="78985000" sldId="300"/>
        </pc:sldMkLst>
      </pc:sldChg>
      <pc:sldChg chg="del">
        <pc:chgData name="Patryk Serafin" userId="86fa742248e137ce" providerId="LiveId" clId="{17980C36-B01F-425F-914B-0D99757FE0E6}" dt="2024-02-04T13:39:19.793" v="1" actId="47"/>
        <pc:sldMkLst>
          <pc:docMk/>
          <pc:sldMk cId="758177806" sldId="301"/>
        </pc:sldMkLst>
      </pc:sldChg>
      <pc:sldChg chg="del">
        <pc:chgData name="Patryk Serafin" userId="86fa742248e137ce" providerId="LiveId" clId="{17980C36-B01F-425F-914B-0D99757FE0E6}" dt="2024-02-04T13:39:19.793" v="1" actId="47"/>
        <pc:sldMkLst>
          <pc:docMk/>
          <pc:sldMk cId="2199598623" sldId="302"/>
        </pc:sldMkLst>
      </pc:sldChg>
      <pc:sldChg chg="del">
        <pc:chgData name="Patryk Serafin" userId="86fa742248e137ce" providerId="LiveId" clId="{17980C36-B01F-425F-914B-0D99757FE0E6}" dt="2024-02-04T13:39:19.793" v="1" actId="47"/>
        <pc:sldMkLst>
          <pc:docMk/>
          <pc:sldMk cId="2922012136" sldId="303"/>
        </pc:sldMkLst>
      </pc:sldChg>
      <pc:sldChg chg="del">
        <pc:chgData name="Patryk Serafin" userId="86fa742248e137ce" providerId="LiveId" clId="{17980C36-B01F-425F-914B-0D99757FE0E6}" dt="2024-02-04T13:39:19.793" v="1" actId="47"/>
        <pc:sldMkLst>
          <pc:docMk/>
          <pc:sldMk cId="3067300260" sldId="328"/>
        </pc:sldMkLst>
      </pc:sldChg>
      <pc:sldChg chg="del">
        <pc:chgData name="Patryk Serafin" userId="86fa742248e137ce" providerId="LiveId" clId="{17980C36-B01F-425F-914B-0D99757FE0E6}" dt="2024-02-04T13:39:19.793" v="1" actId="47"/>
        <pc:sldMkLst>
          <pc:docMk/>
          <pc:sldMk cId="3105423532" sldId="329"/>
        </pc:sldMkLst>
      </pc:sldChg>
      <pc:sldChg chg="del">
        <pc:chgData name="Patryk Serafin" userId="86fa742248e137ce" providerId="LiveId" clId="{17980C36-B01F-425F-914B-0D99757FE0E6}" dt="2024-02-04T13:39:19.793" v="1" actId="47"/>
        <pc:sldMkLst>
          <pc:docMk/>
          <pc:sldMk cId="2953213920" sldId="330"/>
        </pc:sldMkLst>
      </pc:sldChg>
      <pc:sldChg chg="del">
        <pc:chgData name="Patryk Serafin" userId="86fa742248e137ce" providerId="LiveId" clId="{17980C36-B01F-425F-914B-0D99757FE0E6}" dt="2024-02-04T13:39:19.793" v="1" actId="47"/>
        <pc:sldMkLst>
          <pc:docMk/>
          <pc:sldMk cId="3451375755" sldId="331"/>
        </pc:sldMkLst>
      </pc:sldChg>
      <pc:sldChg chg="del">
        <pc:chgData name="Patryk Serafin" userId="86fa742248e137ce" providerId="LiveId" clId="{17980C36-B01F-425F-914B-0D99757FE0E6}" dt="2024-02-04T13:39:19.793" v="1" actId="47"/>
        <pc:sldMkLst>
          <pc:docMk/>
          <pc:sldMk cId="3103524922" sldId="332"/>
        </pc:sldMkLst>
      </pc:sldChg>
      <pc:sldChg chg="del">
        <pc:chgData name="Patryk Serafin" userId="86fa742248e137ce" providerId="LiveId" clId="{17980C36-B01F-425F-914B-0D99757FE0E6}" dt="2024-02-04T13:39:19.793" v="1" actId="47"/>
        <pc:sldMkLst>
          <pc:docMk/>
          <pc:sldMk cId="1164664569" sldId="333"/>
        </pc:sldMkLst>
      </pc:sldChg>
      <pc:sldChg chg="del">
        <pc:chgData name="Patryk Serafin" userId="86fa742248e137ce" providerId="LiveId" clId="{17980C36-B01F-425F-914B-0D99757FE0E6}" dt="2024-02-04T13:39:19.793" v="1" actId="47"/>
        <pc:sldMkLst>
          <pc:docMk/>
          <pc:sldMk cId="1240097952" sldId="334"/>
        </pc:sldMkLst>
      </pc:sldChg>
      <pc:sldChg chg="del">
        <pc:chgData name="Patryk Serafin" userId="86fa742248e137ce" providerId="LiveId" clId="{17980C36-B01F-425F-914B-0D99757FE0E6}" dt="2024-02-04T13:39:19.793" v="1" actId="47"/>
        <pc:sldMkLst>
          <pc:docMk/>
          <pc:sldMk cId="3792520985" sldId="335"/>
        </pc:sldMkLst>
      </pc:sldChg>
      <pc:sldChg chg="del">
        <pc:chgData name="Patryk Serafin" userId="86fa742248e137ce" providerId="LiveId" clId="{17980C36-B01F-425F-914B-0D99757FE0E6}" dt="2024-02-04T13:39:11.845" v="0" actId="47"/>
        <pc:sldMkLst>
          <pc:docMk/>
          <pc:sldMk cId="1419307233" sldId="336"/>
        </pc:sldMkLst>
      </pc:sldChg>
      <pc:sldChg chg="del">
        <pc:chgData name="Patryk Serafin" userId="86fa742248e137ce" providerId="LiveId" clId="{17980C36-B01F-425F-914B-0D99757FE0E6}" dt="2024-02-04T13:39:19.793" v="1" actId="47"/>
        <pc:sldMkLst>
          <pc:docMk/>
          <pc:sldMk cId="3461106496" sldId="338"/>
        </pc:sldMkLst>
      </pc:sldChg>
      <pc:sldChg chg="del">
        <pc:chgData name="Patryk Serafin" userId="86fa742248e137ce" providerId="LiveId" clId="{17980C36-B01F-425F-914B-0D99757FE0E6}" dt="2024-02-04T13:39:19.793" v="1" actId="47"/>
        <pc:sldMkLst>
          <pc:docMk/>
          <pc:sldMk cId="2549208066" sldId="339"/>
        </pc:sldMkLst>
      </pc:sldChg>
      <pc:sldChg chg="del">
        <pc:chgData name="Patryk Serafin" userId="86fa742248e137ce" providerId="LiveId" clId="{17980C36-B01F-425F-914B-0D99757FE0E6}" dt="2024-02-04T13:39:19.793" v="1" actId="47"/>
        <pc:sldMkLst>
          <pc:docMk/>
          <pc:sldMk cId="4007445916" sldId="340"/>
        </pc:sldMkLst>
      </pc:sldChg>
      <pc:sldChg chg="del">
        <pc:chgData name="Patryk Serafin" userId="86fa742248e137ce" providerId="LiveId" clId="{17980C36-B01F-425F-914B-0D99757FE0E6}" dt="2024-02-04T13:39:11.845" v="0" actId="47"/>
        <pc:sldMkLst>
          <pc:docMk/>
          <pc:sldMk cId="2804697960" sldId="342"/>
        </pc:sldMkLst>
      </pc:sldChg>
      <pc:sldChg chg="del">
        <pc:chgData name="Patryk Serafin" userId="86fa742248e137ce" providerId="LiveId" clId="{17980C36-B01F-425F-914B-0D99757FE0E6}" dt="2024-02-04T13:39:11.845" v="0" actId="47"/>
        <pc:sldMkLst>
          <pc:docMk/>
          <pc:sldMk cId="1105662468" sldId="343"/>
        </pc:sldMkLst>
      </pc:sldChg>
      <pc:sldChg chg="del">
        <pc:chgData name="Patryk Serafin" userId="86fa742248e137ce" providerId="LiveId" clId="{17980C36-B01F-425F-914B-0D99757FE0E6}" dt="2024-02-04T13:39:11.845" v="0" actId="47"/>
        <pc:sldMkLst>
          <pc:docMk/>
          <pc:sldMk cId="1032655442" sldId="345"/>
        </pc:sldMkLst>
      </pc:sldChg>
      <pc:sldChg chg="del">
        <pc:chgData name="Patryk Serafin" userId="86fa742248e137ce" providerId="LiveId" clId="{17980C36-B01F-425F-914B-0D99757FE0E6}" dt="2024-02-04T13:39:11.845" v="0" actId="47"/>
        <pc:sldMkLst>
          <pc:docMk/>
          <pc:sldMk cId="4210460240" sldId="347"/>
        </pc:sldMkLst>
      </pc:sldChg>
      <pc:sldChg chg="del">
        <pc:chgData name="Patryk Serafin" userId="86fa742248e137ce" providerId="LiveId" clId="{17980C36-B01F-425F-914B-0D99757FE0E6}" dt="2024-02-04T13:39:11.845" v="0" actId="47"/>
        <pc:sldMkLst>
          <pc:docMk/>
          <pc:sldMk cId="1375018303" sldId="348"/>
        </pc:sldMkLst>
      </pc:sldChg>
      <pc:sldChg chg="del">
        <pc:chgData name="Patryk Serafin" userId="86fa742248e137ce" providerId="LiveId" clId="{17980C36-B01F-425F-914B-0D99757FE0E6}" dt="2024-02-04T13:39:11.845" v="0" actId="47"/>
        <pc:sldMkLst>
          <pc:docMk/>
          <pc:sldMk cId="306327016" sldId="350"/>
        </pc:sldMkLst>
      </pc:sldChg>
      <pc:sldChg chg="del">
        <pc:chgData name="Patryk Serafin" userId="86fa742248e137ce" providerId="LiveId" clId="{17980C36-B01F-425F-914B-0D99757FE0E6}" dt="2024-02-04T13:39:11.845" v="0" actId="47"/>
        <pc:sldMkLst>
          <pc:docMk/>
          <pc:sldMk cId="772389790" sldId="352"/>
        </pc:sldMkLst>
      </pc:sldChg>
      <pc:sldChg chg="del">
        <pc:chgData name="Patryk Serafin" userId="86fa742248e137ce" providerId="LiveId" clId="{17980C36-B01F-425F-914B-0D99757FE0E6}" dt="2024-02-04T13:39:11.845" v="0" actId="47"/>
        <pc:sldMkLst>
          <pc:docMk/>
          <pc:sldMk cId="4199631364" sldId="353"/>
        </pc:sldMkLst>
      </pc:sldChg>
      <pc:sldChg chg="del">
        <pc:chgData name="Patryk Serafin" userId="86fa742248e137ce" providerId="LiveId" clId="{17980C36-B01F-425F-914B-0D99757FE0E6}" dt="2024-02-04T13:39:11.845" v="0" actId="47"/>
        <pc:sldMkLst>
          <pc:docMk/>
          <pc:sldMk cId="574685674" sldId="355"/>
        </pc:sldMkLst>
      </pc:sldChg>
      <pc:sldChg chg="del">
        <pc:chgData name="Patryk Serafin" userId="86fa742248e137ce" providerId="LiveId" clId="{17980C36-B01F-425F-914B-0D99757FE0E6}" dt="2024-02-04T13:39:11.845" v="0" actId="47"/>
        <pc:sldMkLst>
          <pc:docMk/>
          <pc:sldMk cId="2938863905" sldId="356"/>
        </pc:sldMkLst>
      </pc:sldChg>
      <pc:sldChg chg="del">
        <pc:chgData name="Patryk Serafin" userId="86fa742248e137ce" providerId="LiveId" clId="{17980C36-B01F-425F-914B-0D99757FE0E6}" dt="2024-02-04T13:39:11.845" v="0" actId="47"/>
        <pc:sldMkLst>
          <pc:docMk/>
          <pc:sldMk cId="4113879274" sldId="358"/>
        </pc:sldMkLst>
      </pc:sldChg>
      <pc:sldChg chg="del">
        <pc:chgData name="Patryk Serafin" userId="86fa742248e137ce" providerId="LiveId" clId="{17980C36-B01F-425F-914B-0D99757FE0E6}" dt="2024-02-04T13:39:11.845" v="0" actId="47"/>
        <pc:sldMkLst>
          <pc:docMk/>
          <pc:sldMk cId="571492126" sldId="359"/>
        </pc:sldMkLst>
      </pc:sldChg>
      <pc:sldChg chg="del">
        <pc:chgData name="Patryk Serafin" userId="86fa742248e137ce" providerId="LiveId" clId="{17980C36-B01F-425F-914B-0D99757FE0E6}" dt="2024-02-04T13:39:11.845" v="0" actId="47"/>
        <pc:sldMkLst>
          <pc:docMk/>
          <pc:sldMk cId="3869047721" sldId="361"/>
        </pc:sldMkLst>
      </pc:sldChg>
      <pc:sldChg chg="del">
        <pc:chgData name="Patryk Serafin" userId="86fa742248e137ce" providerId="LiveId" clId="{17980C36-B01F-425F-914B-0D99757FE0E6}" dt="2024-02-04T13:39:11.845" v="0" actId="47"/>
        <pc:sldMkLst>
          <pc:docMk/>
          <pc:sldMk cId="1574004732" sldId="365"/>
        </pc:sldMkLst>
      </pc:sldChg>
      <pc:sldChg chg="del">
        <pc:chgData name="Patryk Serafin" userId="86fa742248e137ce" providerId="LiveId" clId="{17980C36-B01F-425F-914B-0D99757FE0E6}" dt="2024-02-04T13:39:11.845" v="0" actId="47"/>
        <pc:sldMkLst>
          <pc:docMk/>
          <pc:sldMk cId="2524299725" sldId="366"/>
        </pc:sldMkLst>
      </pc:sldChg>
      <pc:sldChg chg="del">
        <pc:chgData name="Patryk Serafin" userId="86fa742248e137ce" providerId="LiveId" clId="{17980C36-B01F-425F-914B-0D99757FE0E6}" dt="2024-02-04T13:39:11.845" v="0" actId="47"/>
        <pc:sldMkLst>
          <pc:docMk/>
          <pc:sldMk cId="863844165" sldId="369"/>
        </pc:sldMkLst>
      </pc:sldChg>
      <pc:sldChg chg="del">
        <pc:chgData name="Patryk Serafin" userId="86fa742248e137ce" providerId="LiveId" clId="{17980C36-B01F-425F-914B-0D99757FE0E6}" dt="2024-02-04T13:39:11.845" v="0" actId="47"/>
        <pc:sldMkLst>
          <pc:docMk/>
          <pc:sldMk cId="1140178177" sldId="372"/>
        </pc:sldMkLst>
      </pc:sldChg>
      <pc:sldChg chg="del">
        <pc:chgData name="Patryk Serafin" userId="86fa742248e137ce" providerId="LiveId" clId="{17980C36-B01F-425F-914B-0D99757FE0E6}" dt="2024-02-04T13:39:11.845" v="0" actId="47"/>
        <pc:sldMkLst>
          <pc:docMk/>
          <pc:sldMk cId="1968622345" sldId="373"/>
        </pc:sldMkLst>
      </pc:sldChg>
      <pc:sldChg chg="del">
        <pc:chgData name="Patryk Serafin" userId="86fa742248e137ce" providerId="LiveId" clId="{17980C36-B01F-425F-914B-0D99757FE0E6}" dt="2024-02-04T13:39:11.845" v="0" actId="47"/>
        <pc:sldMkLst>
          <pc:docMk/>
          <pc:sldMk cId="1180631931" sldId="377"/>
        </pc:sldMkLst>
      </pc:sldChg>
      <pc:sldChg chg="del">
        <pc:chgData name="Patryk Serafin" userId="86fa742248e137ce" providerId="LiveId" clId="{17980C36-B01F-425F-914B-0D99757FE0E6}" dt="2024-02-04T13:39:11.845" v="0" actId="47"/>
        <pc:sldMkLst>
          <pc:docMk/>
          <pc:sldMk cId="289399001" sldId="378"/>
        </pc:sldMkLst>
      </pc:sldChg>
      <pc:sldChg chg="del">
        <pc:chgData name="Patryk Serafin" userId="86fa742248e137ce" providerId="LiveId" clId="{17980C36-B01F-425F-914B-0D99757FE0E6}" dt="2024-02-04T13:39:11.845" v="0" actId="47"/>
        <pc:sldMkLst>
          <pc:docMk/>
          <pc:sldMk cId="3037249080" sldId="379"/>
        </pc:sldMkLst>
      </pc:sldChg>
      <pc:sldChg chg="del">
        <pc:chgData name="Patryk Serafin" userId="86fa742248e137ce" providerId="LiveId" clId="{17980C36-B01F-425F-914B-0D99757FE0E6}" dt="2024-02-04T13:39:11.845" v="0" actId="47"/>
        <pc:sldMkLst>
          <pc:docMk/>
          <pc:sldMk cId="3265729095" sldId="380"/>
        </pc:sldMkLst>
      </pc:sldChg>
    </pc:docChg>
  </pc:docChgLst>
  <pc:docChgLst>
    <pc:chgData name="Patryk Serafin" userId="86fa742248e137ce" providerId="LiveId" clId="{3298C733-EA56-44BD-B82F-19114443C032}"/>
    <pc:docChg chg="undo redo custSel addSld delSld modSld sldOrd addMainMaster delMainMaster">
      <pc:chgData name="Patryk Serafin" userId="86fa742248e137ce" providerId="LiveId" clId="{3298C733-EA56-44BD-B82F-19114443C032}" dt="2024-02-04T13:37:59.865" v="4124" actId="207"/>
      <pc:docMkLst>
        <pc:docMk/>
      </pc:docMkLst>
      <pc:sldChg chg="addSp delSp modSp new mod setBg modClrScheme addAnim delAnim modAnim chgLayout">
        <pc:chgData name="Patryk Serafin" userId="86fa742248e137ce" providerId="LiveId" clId="{3298C733-EA56-44BD-B82F-19114443C032}" dt="2024-01-30T22:41:30.444" v="3899" actId="27636"/>
        <pc:sldMkLst>
          <pc:docMk/>
          <pc:sldMk cId="2421352655" sldId="256"/>
        </pc:sldMkLst>
        <pc:spChg chg="mod">
          <ac:chgData name="Patryk Serafin" userId="86fa742248e137ce" providerId="LiveId" clId="{3298C733-EA56-44BD-B82F-19114443C032}" dt="2024-01-27T10:39:50.724" v="134" actId="26606"/>
          <ac:spMkLst>
            <pc:docMk/>
            <pc:sldMk cId="2421352655" sldId="256"/>
            <ac:spMk id="2" creationId="{6A78E45C-420E-146C-9942-2BAAA8C217AD}"/>
          </ac:spMkLst>
        </pc:spChg>
        <pc:spChg chg="mod">
          <ac:chgData name="Patryk Serafin" userId="86fa742248e137ce" providerId="LiveId" clId="{3298C733-EA56-44BD-B82F-19114443C032}" dt="2024-01-30T22:41:30.444" v="3899" actId="27636"/>
          <ac:spMkLst>
            <pc:docMk/>
            <pc:sldMk cId="2421352655" sldId="256"/>
            <ac:spMk id="3" creationId="{F092CA79-CC0B-23E4-AB82-87274587D9EC}"/>
          </ac:spMkLst>
        </pc:spChg>
        <pc:spChg chg="add del">
          <ac:chgData name="Patryk Serafin" userId="86fa742248e137ce" providerId="LiveId" clId="{3298C733-EA56-44BD-B82F-19114443C032}" dt="2024-01-27T10:39:50.724" v="134" actId="26606"/>
          <ac:spMkLst>
            <pc:docMk/>
            <pc:sldMk cId="2421352655" sldId="256"/>
            <ac:spMk id="5" creationId="{3011B0B3-5679-4759-90B8-3B908C4CBD21}"/>
          </ac:spMkLst>
        </pc:spChg>
        <pc:spChg chg="add del">
          <ac:chgData name="Patryk Serafin" userId="86fa742248e137ce" providerId="LiveId" clId="{3298C733-EA56-44BD-B82F-19114443C032}" dt="2024-01-27T10:39:07.127" v="87" actId="26606"/>
          <ac:spMkLst>
            <pc:docMk/>
            <pc:sldMk cId="2421352655" sldId="256"/>
            <ac:spMk id="9" creationId="{EB9B5A19-3592-48E2-BC31-90E092BD68E1}"/>
          </ac:spMkLst>
        </pc:spChg>
        <pc:spChg chg="add del">
          <ac:chgData name="Patryk Serafin" userId="86fa742248e137ce" providerId="LiveId" clId="{3298C733-EA56-44BD-B82F-19114443C032}" dt="2024-01-27T10:39:46.226" v="127" actId="26606"/>
          <ac:spMkLst>
            <pc:docMk/>
            <pc:sldMk cId="2421352655" sldId="256"/>
            <ac:spMk id="12" creationId="{D1BA7680-B1FB-4B6B-2155-45DD5D6C4CF8}"/>
          </ac:spMkLst>
        </pc:spChg>
        <pc:spChg chg="add del">
          <ac:chgData name="Patryk Serafin" userId="86fa742248e137ce" providerId="LiveId" clId="{3298C733-EA56-44BD-B82F-19114443C032}" dt="2024-01-27T10:39:46.226" v="127" actId="26606"/>
          <ac:spMkLst>
            <pc:docMk/>
            <pc:sldMk cId="2421352655" sldId="256"/>
            <ac:spMk id="14" creationId="{A9CCD9CD-49AE-3D3E-923B-81ECD3FBF75F}"/>
          </ac:spMkLst>
        </pc:spChg>
        <pc:spChg chg="add del">
          <ac:chgData name="Patryk Serafin" userId="86fa742248e137ce" providerId="LiveId" clId="{3298C733-EA56-44BD-B82F-19114443C032}" dt="2024-01-27T10:39:47.314" v="129" actId="26606"/>
          <ac:spMkLst>
            <pc:docMk/>
            <pc:sldMk cId="2421352655" sldId="256"/>
            <ac:spMk id="20" creationId="{DF0CAD46-2E46-44EB-A063-C05881768CE6}"/>
          </ac:spMkLst>
        </pc:spChg>
        <pc:spChg chg="add del">
          <ac:chgData name="Patryk Serafin" userId="86fa742248e137ce" providerId="LiveId" clId="{3298C733-EA56-44BD-B82F-19114443C032}" dt="2024-01-27T10:39:47.314" v="129" actId="26606"/>
          <ac:spMkLst>
            <pc:docMk/>
            <pc:sldMk cId="2421352655" sldId="256"/>
            <ac:spMk id="21" creationId="{DE8A7E9B-3161-4AE7-B85C-EE3D7786D549}"/>
          </ac:spMkLst>
        </pc:spChg>
        <pc:spChg chg="add del">
          <ac:chgData name="Patryk Serafin" userId="86fa742248e137ce" providerId="LiveId" clId="{3298C733-EA56-44BD-B82F-19114443C032}" dt="2024-01-27T10:39:07.127" v="87" actId="26606"/>
          <ac:spMkLst>
            <pc:docMk/>
            <pc:sldMk cId="2421352655" sldId="256"/>
            <ac:spMk id="23" creationId="{DD99E1B6-CBC4-4306-9DFC-847D6D135208}"/>
          </ac:spMkLst>
        </pc:spChg>
        <pc:spChg chg="add del">
          <ac:chgData name="Patryk Serafin" userId="86fa742248e137ce" providerId="LiveId" clId="{3298C733-EA56-44BD-B82F-19114443C032}" dt="2024-01-27T10:39:48.673" v="131" actId="26606"/>
          <ac:spMkLst>
            <pc:docMk/>
            <pc:sldMk cId="2421352655" sldId="256"/>
            <ac:spMk id="24" creationId="{D1BA7680-B1FB-4B6B-2155-45DD5D6C4CF8}"/>
          </ac:spMkLst>
        </pc:spChg>
        <pc:spChg chg="add del">
          <ac:chgData name="Patryk Serafin" userId="86fa742248e137ce" providerId="LiveId" clId="{3298C733-EA56-44BD-B82F-19114443C032}" dt="2024-01-27T10:39:48.673" v="131" actId="26606"/>
          <ac:spMkLst>
            <pc:docMk/>
            <pc:sldMk cId="2421352655" sldId="256"/>
            <ac:spMk id="25" creationId="{A9CCD9CD-49AE-3D3E-923B-81ECD3FBF75F}"/>
          </ac:spMkLst>
        </pc:spChg>
        <pc:spChg chg="add del">
          <ac:chgData name="Patryk Serafin" userId="86fa742248e137ce" providerId="LiveId" clId="{3298C733-EA56-44BD-B82F-19114443C032}" dt="2024-01-27T10:39:50.699" v="133" actId="26606"/>
          <ac:spMkLst>
            <pc:docMk/>
            <pc:sldMk cId="2421352655" sldId="256"/>
            <ac:spMk id="27" creationId="{CF886182-3ADC-447F-B077-24411DB565A8}"/>
          </ac:spMkLst>
        </pc:spChg>
        <pc:spChg chg="add del">
          <ac:chgData name="Patryk Serafin" userId="86fa742248e137ce" providerId="LiveId" clId="{3298C733-EA56-44BD-B82F-19114443C032}" dt="2024-01-27T10:39:50.699" v="133" actId="26606"/>
          <ac:spMkLst>
            <pc:docMk/>
            <pc:sldMk cId="2421352655" sldId="256"/>
            <ac:spMk id="28" creationId="{67F1335F-97CE-4842-9A57-2B6A3F459D82}"/>
          </ac:spMkLst>
        </pc:spChg>
        <pc:spChg chg="add">
          <ac:chgData name="Patryk Serafin" userId="86fa742248e137ce" providerId="LiveId" clId="{3298C733-EA56-44BD-B82F-19114443C032}" dt="2024-01-27T10:39:50.724" v="134" actId="26606"/>
          <ac:spMkLst>
            <pc:docMk/>
            <pc:sldMk cId="2421352655" sldId="256"/>
            <ac:spMk id="30" creationId="{D1BA7680-B1FB-4B6B-2155-45DD5D6C4CF8}"/>
          </ac:spMkLst>
        </pc:spChg>
        <pc:spChg chg="add">
          <ac:chgData name="Patryk Serafin" userId="86fa742248e137ce" providerId="LiveId" clId="{3298C733-EA56-44BD-B82F-19114443C032}" dt="2024-01-27T10:39:50.724" v="134" actId="26606"/>
          <ac:spMkLst>
            <pc:docMk/>
            <pc:sldMk cId="2421352655" sldId="256"/>
            <ac:spMk id="31" creationId="{A9CCD9CD-49AE-3D3E-923B-81ECD3FBF75F}"/>
          </ac:spMkLst>
        </pc:spChg>
        <pc:grpChg chg="add del">
          <ac:chgData name="Patryk Serafin" userId="86fa742248e137ce" providerId="LiveId" clId="{3298C733-EA56-44BD-B82F-19114443C032}" dt="2024-01-27T10:39:07.127" v="87" actId="26606"/>
          <ac:grpSpMkLst>
            <pc:docMk/>
            <pc:sldMk cId="2421352655" sldId="256"/>
            <ac:grpSpMk id="11" creationId="{E2548C40-4C00-4E91-BFA6-84B4D66225A4}"/>
          </ac:grpSpMkLst>
        </pc:grpChg>
        <pc:grpChg chg="add del">
          <ac:chgData name="Patryk Serafin" userId="86fa742248e137ce" providerId="LiveId" clId="{3298C733-EA56-44BD-B82F-19114443C032}" dt="2024-01-27T10:39:47.314" v="129" actId="26606"/>
          <ac:grpSpMkLst>
            <pc:docMk/>
            <pc:sldMk cId="2421352655" sldId="256"/>
            <ac:grpSpMk id="16" creationId="{C3E45FAB-3768-4529-B0E8-A0E9BE5E382B}"/>
          </ac:grpSpMkLst>
        </pc:grpChg>
        <pc:picChg chg="add del">
          <ac:chgData name="Patryk Serafin" userId="86fa742248e137ce" providerId="LiveId" clId="{3298C733-EA56-44BD-B82F-19114443C032}" dt="2024-01-27T10:39:07.127" v="87" actId="26606"/>
          <ac:picMkLst>
            <pc:docMk/>
            <pc:sldMk cId="2421352655" sldId="256"/>
            <ac:picMk id="4" creationId="{CBF325E8-508A-4FA2-2878-B3B01DCA25FA}"/>
          </ac:picMkLst>
        </pc:picChg>
        <pc:picChg chg="add mod ord">
          <ac:chgData name="Patryk Serafin" userId="86fa742248e137ce" providerId="LiveId" clId="{3298C733-EA56-44BD-B82F-19114443C032}" dt="2024-01-27T10:39:50.724" v="134" actId="26606"/>
          <ac:picMkLst>
            <pc:docMk/>
            <pc:sldMk cId="2421352655" sldId="256"/>
            <ac:picMk id="6" creationId="{3F7F445E-1118-55DC-2C57-34B222808F2C}"/>
          </ac:picMkLst>
        </pc:picChg>
        <pc:cxnChg chg="add del">
          <ac:chgData name="Patryk Serafin" userId="86fa742248e137ce" providerId="LiveId" clId="{3298C733-EA56-44BD-B82F-19114443C032}" dt="2024-01-27T10:39:50.724" v="134" actId="26606"/>
          <ac:cxnSpMkLst>
            <pc:docMk/>
            <pc:sldMk cId="2421352655" sldId="256"/>
            <ac:cxnSpMk id="7" creationId="{32E97E5C-7A5F-424E-AAE4-654396E90799}"/>
          </ac:cxnSpMkLst>
        </pc:cxnChg>
      </pc:sldChg>
      <pc:sldChg chg="addSp delSp modSp new mod setBg">
        <pc:chgData name="Patryk Serafin" userId="86fa742248e137ce" providerId="LiveId" clId="{3298C733-EA56-44BD-B82F-19114443C032}" dt="2024-01-28T11:52:32.437" v="597" actId="26606"/>
        <pc:sldMkLst>
          <pc:docMk/>
          <pc:sldMk cId="1299242876" sldId="257"/>
        </pc:sldMkLst>
        <pc:spChg chg="mod">
          <ac:chgData name="Patryk Serafin" userId="86fa742248e137ce" providerId="LiveId" clId="{3298C733-EA56-44BD-B82F-19114443C032}" dt="2024-01-28T11:52:32.437" v="597" actId="26606"/>
          <ac:spMkLst>
            <pc:docMk/>
            <pc:sldMk cId="1299242876" sldId="257"/>
            <ac:spMk id="2" creationId="{CAAA7479-4B7F-6FA1-FB25-29B2B39D614C}"/>
          </ac:spMkLst>
        </pc:spChg>
        <pc:spChg chg="add del mod">
          <ac:chgData name="Patryk Serafin" userId="86fa742248e137ce" providerId="LiveId" clId="{3298C733-EA56-44BD-B82F-19114443C032}" dt="2024-01-28T11:52:32.437" v="597" actId="26606"/>
          <ac:spMkLst>
            <pc:docMk/>
            <pc:sldMk cId="1299242876" sldId="257"/>
            <ac:spMk id="3" creationId="{11AFB673-4EE6-B2CC-A657-604E76AEAF8A}"/>
          </ac:spMkLst>
        </pc:spChg>
        <pc:spChg chg="add">
          <ac:chgData name="Patryk Serafin" userId="86fa742248e137ce" providerId="LiveId" clId="{3298C733-EA56-44BD-B82F-19114443C032}" dt="2024-01-28T11:52:32.437" v="597" actId="26606"/>
          <ac:spMkLst>
            <pc:docMk/>
            <pc:sldMk cId="1299242876" sldId="257"/>
            <ac:spMk id="6" creationId="{92CC1E4F-F1F0-B945-BE50-C72A7103E8AC}"/>
          </ac:spMkLst>
        </pc:spChg>
        <pc:spChg chg="add del">
          <ac:chgData name="Patryk Serafin" userId="86fa742248e137ce" providerId="LiveId" clId="{3298C733-EA56-44BD-B82F-19114443C032}" dt="2024-01-27T10:54:43.142" v="252" actId="26606"/>
          <ac:spMkLst>
            <pc:docMk/>
            <pc:sldMk cId="1299242876" sldId="257"/>
            <ac:spMk id="9" creationId="{01A22726-DA03-BCB0-F12E-98258FB7E5C0}"/>
          </ac:spMkLst>
        </pc:spChg>
        <pc:graphicFrameChg chg="add del">
          <ac:chgData name="Patryk Serafin" userId="86fa742248e137ce" providerId="LiveId" clId="{3298C733-EA56-44BD-B82F-19114443C032}" dt="2024-01-27T10:54:43.142" v="252" actId="26606"/>
          <ac:graphicFrameMkLst>
            <pc:docMk/>
            <pc:sldMk cId="1299242876" sldId="257"/>
            <ac:graphicFrameMk id="5" creationId="{F525AAEF-3AE5-CBF9-FDD8-1D4D91D2279E}"/>
          </ac:graphicFrameMkLst>
        </pc:graphicFrameChg>
        <pc:picChg chg="add">
          <ac:chgData name="Patryk Serafin" userId="86fa742248e137ce" providerId="LiveId" clId="{3298C733-EA56-44BD-B82F-19114443C032}" dt="2024-01-28T11:52:32.437" v="597" actId="26606"/>
          <ac:picMkLst>
            <pc:docMk/>
            <pc:sldMk cId="1299242876" sldId="257"/>
            <ac:picMk id="7" creationId="{75F890D1-18F7-505D-53E2-3894CC12AB48}"/>
          </ac:picMkLst>
        </pc:picChg>
      </pc:sldChg>
      <pc:sldChg chg="addSp delSp modSp new del mod setBg">
        <pc:chgData name="Patryk Serafin" userId="86fa742248e137ce" providerId="LiveId" clId="{3298C733-EA56-44BD-B82F-19114443C032}" dt="2024-01-28T11:53:23.664" v="610" actId="47"/>
        <pc:sldMkLst>
          <pc:docMk/>
          <pc:sldMk cId="2854528975" sldId="258"/>
        </pc:sldMkLst>
        <pc:spChg chg="mod">
          <ac:chgData name="Patryk Serafin" userId="86fa742248e137ce" providerId="LiveId" clId="{3298C733-EA56-44BD-B82F-19114443C032}" dt="2024-01-28T11:52:51.539" v="603" actId="26606"/>
          <ac:spMkLst>
            <pc:docMk/>
            <pc:sldMk cId="2854528975" sldId="258"/>
            <ac:spMk id="2" creationId="{B93977DE-C893-98EB-9927-8EA504F0A730}"/>
          </ac:spMkLst>
        </pc:spChg>
        <pc:spChg chg="add del mod">
          <ac:chgData name="Patryk Serafin" userId="86fa742248e137ce" providerId="LiveId" clId="{3298C733-EA56-44BD-B82F-19114443C032}" dt="2024-01-28T11:52:51.539" v="603" actId="26606"/>
          <ac:spMkLst>
            <pc:docMk/>
            <pc:sldMk cId="2854528975" sldId="258"/>
            <ac:spMk id="3" creationId="{CFCFD8A7-D3EE-C11E-2DEC-46557B2DB305}"/>
          </ac:spMkLst>
        </pc:spChg>
        <pc:spChg chg="add del">
          <ac:chgData name="Patryk Serafin" userId="86fa742248e137ce" providerId="LiveId" clId="{3298C733-EA56-44BD-B82F-19114443C032}" dt="2024-01-28T11:52:48.719" v="601" actId="26606"/>
          <ac:spMkLst>
            <pc:docMk/>
            <pc:sldMk cId="2854528975" sldId="258"/>
            <ac:spMk id="6" creationId="{951922D2-D397-9EA4-A66D-55B0884D1A6A}"/>
          </ac:spMkLst>
        </pc:spChg>
        <pc:spChg chg="add del">
          <ac:chgData name="Patryk Serafin" userId="86fa742248e137ce" providerId="LiveId" clId="{3298C733-EA56-44BD-B82F-19114443C032}" dt="2024-01-28T11:52:51.539" v="603" actId="26606"/>
          <ac:spMkLst>
            <pc:docMk/>
            <pc:sldMk cId="2854528975" sldId="258"/>
            <ac:spMk id="8" creationId="{600DC1B0-7E1A-BD02-3F93-19E6B1B75075}"/>
          </ac:spMkLst>
        </pc:spChg>
        <pc:spChg chg="add del">
          <ac:chgData name="Patryk Serafin" userId="86fa742248e137ce" providerId="LiveId" clId="{3298C733-EA56-44BD-B82F-19114443C032}" dt="2024-01-28T11:52:46.884" v="599" actId="26606"/>
          <ac:spMkLst>
            <pc:docMk/>
            <pc:sldMk cId="2854528975" sldId="258"/>
            <ac:spMk id="9" creationId="{92CC1E4F-F1F0-B945-BE50-C72A7103E8AC}"/>
          </ac:spMkLst>
        </pc:spChg>
        <pc:graphicFrameChg chg="add del">
          <ac:chgData name="Patryk Serafin" userId="86fa742248e137ce" providerId="LiveId" clId="{3298C733-EA56-44BD-B82F-19114443C032}" dt="2024-01-28T11:52:48.719" v="601" actId="26606"/>
          <ac:graphicFrameMkLst>
            <pc:docMk/>
            <pc:sldMk cId="2854528975" sldId="258"/>
            <ac:graphicFrameMk id="7" creationId="{C3DA4B62-FB1C-C140-7923-ECC537C8B9DE}"/>
          </ac:graphicFrameMkLst>
        </pc:graphicFrameChg>
        <pc:graphicFrameChg chg="add del">
          <ac:chgData name="Patryk Serafin" userId="86fa742248e137ce" providerId="LiveId" clId="{3298C733-EA56-44BD-B82F-19114443C032}" dt="2024-01-28T11:52:51.539" v="603" actId="26606"/>
          <ac:graphicFrameMkLst>
            <pc:docMk/>
            <pc:sldMk cId="2854528975" sldId="258"/>
            <ac:graphicFrameMk id="10" creationId="{B856DEF8-3443-2CDD-0505-0AAC02FF0AA5}"/>
          </ac:graphicFrameMkLst>
        </pc:graphicFrameChg>
        <pc:picChg chg="add del">
          <ac:chgData name="Patryk Serafin" userId="86fa742248e137ce" providerId="LiveId" clId="{3298C733-EA56-44BD-B82F-19114443C032}" dt="2024-01-28T11:52:46.884" v="599" actId="26606"/>
          <ac:picMkLst>
            <pc:docMk/>
            <pc:sldMk cId="2854528975" sldId="258"/>
            <ac:picMk id="5" creationId="{2B72872A-6644-282C-62A9-8B4110F5772C}"/>
          </ac:picMkLst>
        </pc:picChg>
      </pc:sldChg>
      <pc:sldChg chg="modSp new del mod">
        <pc:chgData name="Patryk Serafin" userId="86fa742248e137ce" providerId="LiveId" clId="{3298C733-EA56-44BD-B82F-19114443C032}" dt="2024-01-28T11:55:04.461" v="637" actId="47"/>
        <pc:sldMkLst>
          <pc:docMk/>
          <pc:sldMk cId="2635912224" sldId="259"/>
        </pc:sldMkLst>
        <pc:spChg chg="mod">
          <ac:chgData name="Patryk Serafin" userId="86fa742248e137ce" providerId="LiveId" clId="{3298C733-EA56-44BD-B82F-19114443C032}" dt="2024-01-27T10:44:14.355" v="146" actId="27636"/>
          <ac:spMkLst>
            <pc:docMk/>
            <pc:sldMk cId="2635912224" sldId="259"/>
            <ac:spMk id="2" creationId="{E5C2526E-080F-F9A8-923B-409A21E0A3F5}"/>
          </ac:spMkLst>
        </pc:spChg>
        <pc:spChg chg="mod">
          <ac:chgData name="Patryk Serafin" userId="86fa742248e137ce" providerId="LiveId" clId="{3298C733-EA56-44BD-B82F-19114443C032}" dt="2024-01-27T10:44:18.818" v="147"/>
          <ac:spMkLst>
            <pc:docMk/>
            <pc:sldMk cId="2635912224" sldId="259"/>
            <ac:spMk id="3" creationId="{8FECF2D1-B056-E2F5-0902-A08AD15547FF}"/>
          </ac:spMkLst>
        </pc:spChg>
      </pc:sldChg>
      <pc:sldChg chg="modSp new del mod">
        <pc:chgData name="Patryk Serafin" userId="86fa742248e137ce" providerId="LiveId" clId="{3298C733-EA56-44BD-B82F-19114443C032}" dt="2024-01-28T11:54:48.317" v="632" actId="47"/>
        <pc:sldMkLst>
          <pc:docMk/>
          <pc:sldMk cId="452532686" sldId="260"/>
        </pc:sldMkLst>
        <pc:spChg chg="mod">
          <ac:chgData name="Patryk Serafin" userId="86fa742248e137ce" providerId="LiveId" clId="{3298C733-EA56-44BD-B82F-19114443C032}" dt="2024-01-27T10:44:28.857" v="149"/>
          <ac:spMkLst>
            <pc:docMk/>
            <pc:sldMk cId="452532686" sldId="260"/>
            <ac:spMk id="2" creationId="{E7F03C35-EBF3-A366-7B30-A0637301C904}"/>
          </ac:spMkLst>
        </pc:spChg>
        <pc:spChg chg="mod">
          <ac:chgData name="Patryk Serafin" userId="86fa742248e137ce" providerId="LiveId" clId="{3298C733-EA56-44BD-B82F-19114443C032}" dt="2024-01-27T10:44:32.634" v="150"/>
          <ac:spMkLst>
            <pc:docMk/>
            <pc:sldMk cId="452532686" sldId="260"/>
            <ac:spMk id="3" creationId="{FABB0E24-6948-D9BA-6B5B-AF85B88B2FE3}"/>
          </ac:spMkLst>
        </pc:spChg>
      </pc:sldChg>
      <pc:sldChg chg="modSp new del mod">
        <pc:chgData name="Patryk Serafin" userId="86fa742248e137ce" providerId="LiveId" clId="{3298C733-EA56-44BD-B82F-19114443C032}" dt="2024-01-28T11:54:35.841" v="629" actId="47"/>
        <pc:sldMkLst>
          <pc:docMk/>
          <pc:sldMk cId="3854830962" sldId="261"/>
        </pc:sldMkLst>
        <pc:spChg chg="mod">
          <ac:chgData name="Patryk Serafin" userId="86fa742248e137ce" providerId="LiveId" clId="{3298C733-EA56-44BD-B82F-19114443C032}" dt="2024-01-27T10:44:47.250" v="153" actId="27636"/>
          <ac:spMkLst>
            <pc:docMk/>
            <pc:sldMk cId="3854830962" sldId="261"/>
            <ac:spMk id="2" creationId="{8C5F2198-B32E-959B-4A2F-520F2DDDB214}"/>
          </ac:spMkLst>
        </pc:spChg>
        <pc:spChg chg="mod">
          <ac:chgData name="Patryk Serafin" userId="86fa742248e137ce" providerId="LiveId" clId="{3298C733-EA56-44BD-B82F-19114443C032}" dt="2024-01-27T10:44:52.144" v="154"/>
          <ac:spMkLst>
            <pc:docMk/>
            <pc:sldMk cId="3854830962" sldId="261"/>
            <ac:spMk id="3" creationId="{A4B659C2-73C9-A3C7-518B-6BC273D9EEAA}"/>
          </ac:spMkLst>
        </pc:spChg>
      </pc:sldChg>
      <pc:sldChg chg="modSp new del mod">
        <pc:chgData name="Patryk Serafin" userId="86fa742248e137ce" providerId="LiveId" clId="{3298C733-EA56-44BD-B82F-19114443C032}" dt="2024-01-28T11:54:04.490" v="623" actId="47"/>
        <pc:sldMkLst>
          <pc:docMk/>
          <pc:sldMk cId="1068854335" sldId="262"/>
        </pc:sldMkLst>
        <pc:spChg chg="mod">
          <ac:chgData name="Patryk Serafin" userId="86fa742248e137ce" providerId="LiveId" clId="{3298C733-EA56-44BD-B82F-19114443C032}" dt="2024-01-27T10:45:07.890" v="157" actId="20577"/>
          <ac:spMkLst>
            <pc:docMk/>
            <pc:sldMk cId="1068854335" sldId="262"/>
            <ac:spMk id="2" creationId="{E4F37DDA-95B7-10CD-ACA2-B5BEF7FB4CA8}"/>
          </ac:spMkLst>
        </pc:spChg>
        <pc:spChg chg="mod">
          <ac:chgData name="Patryk Serafin" userId="86fa742248e137ce" providerId="LiveId" clId="{3298C733-EA56-44BD-B82F-19114443C032}" dt="2024-01-27T11:09:31.912" v="378"/>
          <ac:spMkLst>
            <pc:docMk/>
            <pc:sldMk cId="1068854335" sldId="262"/>
            <ac:spMk id="3" creationId="{40FBFD28-0ED3-6C69-BE03-0422EEC14D4F}"/>
          </ac:spMkLst>
        </pc:spChg>
      </pc:sldChg>
      <pc:sldChg chg="modSp new del mod">
        <pc:chgData name="Patryk Serafin" userId="86fa742248e137ce" providerId="LiveId" clId="{3298C733-EA56-44BD-B82F-19114443C032}" dt="2024-01-28T12:02:26.986" v="809" actId="47"/>
        <pc:sldMkLst>
          <pc:docMk/>
          <pc:sldMk cId="1528569215" sldId="263"/>
        </pc:sldMkLst>
        <pc:spChg chg="mod">
          <ac:chgData name="Patryk Serafin" userId="86fa742248e137ce" providerId="LiveId" clId="{3298C733-EA56-44BD-B82F-19114443C032}" dt="2024-01-28T12:00:15.905" v="732" actId="404"/>
          <ac:spMkLst>
            <pc:docMk/>
            <pc:sldMk cId="1528569215" sldId="263"/>
            <ac:spMk id="2" creationId="{0D4EC462-8084-FCBE-4E30-164B94477F2E}"/>
          </ac:spMkLst>
        </pc:spChg>
        <pc:spChg chg="mod">
          <ac:chgData name="Patryk Serafin" userId="86fa742248e137ce" providerId="LiveId" clId="{3298C733-EA56-44BD-B82F-19114443C032}" dt="2024-01-28T12:00:08.136" v="719" actId="20577"/>
          <ac:spMkLst>
            <pc:docMk/>
            <pc:sldMk cId="1528569215" sldId="263"/>
            <ac:spMk id="3" creationId="{D129C774-A4D8-011B-4F41-4F7E97782024}"/>
          </ac:spMkLst>
        </pc:spChg>
      </pc:sldChg>
      <pc:sldChg chg="modSp new add del mod">
        <pc:chgData name="Patryk Serafin" userId="86fa742248e137ce" providerId="LiveId" clId="{3298C733-EA56-44BD-B82F-19114443C032}" dt="2024-01-28T12:19:53.033" v="1058" actId="47"/>
        <pc:sldMkLst>
          <pc:docMk/>
          <pc:sldMk cId="3330994015" sldId="264"/>
        </pc:sldMkLst>
        <pc:spChg chg="mod">
          <ac:chgData name="Patryk Serafin" userId="86fa742248e137ce" providerId="LiveId" clId="{3298C733-EA56-44BD-B82F-19114443C032}" dt="2024-01-28T12:15:39.032" v="1019" actId="20577"/>
          <ac:spMkLst>
            <pc:docMk/>
            <pc:sldMk cId="3330994015" sldId="264"/>
            <ac:spMk id="2" creationId="{175C9847-B18E-838D-B8F3-0E74BFD6E4A6}"/>
          </ac:spMkLst>
        </pc:spChg>
        <pc:spChg chg="mod">
          <ac:chgData name="Patryk Serafin" userId="86fa742248e137ce" providerId="LiveId" clId="{3298C733-EA56-44BD-B82F-19114443C032}" dt="2024-01-27T10:47:21.265" v="167"/>
          <ac:spMkLst>
            <pc:docMk/>
            <pc:sldMk cId="3330994015" sldId="264"/>
            <ac:spMk id="3" creationId="{A2F18427-22A4-0D07-B08D-119E1E36CA96}"/>
          </ac:spMkLst>
        </pc:spChg>
      </pc:sldChg>
      <pc:sldChg chg="modSp new del mod">
        <pc:chgData name="Patryk Serafin" userId="86fa742248e137ce" providerId="LiveId" clId="{3298C733-EA56-44BD-B82F-19114443C032}" dt="2024-01-28T12:07:39.844" v="886" actId="47"/>
        <pc:sldMkLst>
          <pc:docMk/>
          <pc:sldMk cId="3929299271" sldId="265"/>
        </pc:sldMkLst>
        <pc:spChg chg="mod">
          <ac:chgData name="Patryk Serafin" userId="86fa742248e137ce" providerId="LiveId" clId="{3298C733-EA56-44BD-B82F-19114443C032}" dt="2024-01-27T10:47:31.253" v="169"/>
          <ac:spMkLst>
            <pc:docMk/>
            <pc:sldMk cId="3929299271" sldId="265"/>
            <ac:spMk id="2" creationId="{0AB984BB-CFD6-27F2-A6FB-FB39B1D48AE3}"/>
          </ac:spMkLst>
        </pc:spChg>
        <pc:spChg chg="mod">
          <ac:chgData name="Patryk Serafin" userId="86fa742248e137ce" providerId="LiveId" clId="{3298C733-EA56-44BD-B82F-19114443C032}" dt="2024-01-27T10:47:37.688" v="170"/>
          <ac:spMkLst>
            <pc:docMk/>
            <pc:sldMk cId="3929299271" sldId="265"/>
            <ac:spMk id="3" creationId="{DC3EEF4A-C0A5-49BD-A909-B649D469C813}"/>
          </ac:spMkLst>
        </pc:spChg>
      </pc:sldChg>
      <pc:sldChg chg="addSp delSp modSp new del mod modClrScheme chgLayout">
        <pc:chgData name="Patryk Serafin" userId="86fa742248e137ce" providerId="LiveId" clId="{3298C733-EA56-44BD-B82F-19114443C032}" dt="2024-01-27T10:56:52.192" v="284" actId="47"/>
        <pc:sldMkLst>
          <pc:docMk/>
          <pc:sldMk cId="2835687078" sldId="266"/>
        </pc:sldMkLst>
        <pc:spChg chg="del mod ord">
          <ac:chgData name="Patryk Serafin" userId="86fa742248e137ce" providerId="LiveId" clId="{3298C733-EA56-44BD-B82F-19114443C032}" dt="2024-01-27T10:48:04.907" v="176" actId="700"/>
          <ac:spMkLst>
            <pc:docMk/>
            <pc:sldMk cId="2835687078" sldId="266"/>
            <ac:spMk id="2" creationId="{AC8A8C3B-D44D-4B4F-6116-AEF5F011D9D0}"/>
          </ac:spMkLst>
        </pc:spChg>
        <pc:spChg chg="del">
          <ac:chgData name="Patryk Serafin" userId="86fa742248e137ce" providerId="LiveId" clId="{3298C733-EA56-44BD-B82F-19114443C032}" dt="2024-01-27T10:48:04.907" v="176" actId="700"/>
          <ac:spMkLst>
            <pc:docMk/>
            <pc:sldMk cId="2835687078" sldId="266"/>
            <ac:spMk id="3" creationId="{1B8D435B-BF22-17EE-5FD1-A9F93CEDD73C}"/>
          </ac:spMkLst>
        </pc:spChg>
        <pc:spChg chg="add mod ord">
          <ac:chgData name="Patryk Serafin" userId="86fa742248e137ce" providerId="LiveId" clId="{3298C733-EA56-44BD-B82F-19114443C032}" dt="2024-01-27T10:48:10.582" v="177"/>
          <ac:spMkLst>
            <pc:docMk/>
            <pc:sldMk cId="2835687078" sldId="266"/>
            <ac:spMk id="4" creationId="{EAF187AA-2982-D6C0-8EE2-C3B34F4FE40E}"/>
          </ac:spMkLst>
        </pc:spChg>
      </pc:sldChg>
      <pc:sldChg chg="addSp delSp modSp new mod setBg modClrScheme addAnim delAnim modAnim setClrOvrMap delDesignElem chgLayout">
        <pc:chgData name="Patryk Serafin" userId="86fa742248e137ce" providerId="LiveId" clId="{3298C733-EA56-44BD-B82F-19114443C032}" dt="2024-01-27T10:57:58.545" v="301" actId="26606"/>
        <pc:sldMkLst>
          <pc:docMk/>
          <pc:sldMk cId="3635486650" sldId="267"/>
        </pc:sldMkLst>
        <pc:spChg chg="del mod ord">
          <ac:chgData name="Patryk Serafin" userId="86fa742248e137ce" providerId="LiveId" clId="{3298C733-EA56-44BD-B82F-19114443C032}" dt="2024-01-27T10:47:56.462" v="173" actId="700"/>
          <ac:spMkLst>
            <pc:docMk/>
            <pc:sldMk cId="3635486650" sldId="267"/>
            <ac:spMk id="2" creationId="{314D2630-2D48-4B23-E32B-4F95B1EC430F}"/>
          </ac:spMkLst>
        </pc:spChg>
        <pc:spChg chg="del">
          <ac:chgData name="Patryk Serafin" userId="86fa742248e137ce" providerId="LiveId" clId="{3298C733-EA56-44BD-B82F-19114443C032}" dt="2024-01-27T10:47:56.462" v="173" actId="700"/>
          <ac:spMkLst>
            <pc:docMk/>
            <pc:sldMk cId="3635486650" sldId="267"/>
            <ac:spMk id="3" creationId="{6134A346-5164-B6D2-BB58-CCC86BC6263E}"/>
          </ac:spMkLst>
        </pc:spChg>
        <pc:spChg chg="add mod ord">
          <ac:chgData name="Patryk Serafin" userId="86fa742248e137ce" providerId="LiveId" clId="{3298C733-EA56-44BD-B82F-19114443C032}" dt="2024-01-27T10:57:58.545" v="301" actId="26606"/>
          <ac:spMkLst>
            <pc:docMk/>
            <pc:sldMk cId="3635486650" sldId="267"/>
            <ac:spMk id="4" creationId="{D5CB7B58-FC73-794F-F648-86931DDC8D03}"/>
          </ac:spMkLst>
        </pc:spChg>
        <pc:spChg chg="add del">
          <ac:chgData name="Patryk Serafin" userId="86fa742248e137ce" providerId="LiveId" clId="{3298C733-EA56-44BD-B82F-19114443C032}" dt="2024-01-27T10:56:05.821" v="275" actId="26606"/>
          <ac:spMkLst>
            <pc:docMk/>
            <pc:sldMk cId="3635486650" sldId="267"/>
            <ac:spMk id="7" creationId="{D1BA7680-B1FB-4B6B-2155-45DD5D6C4CF8}"/>
          </ac:spMkLst>
        </pc:spChg>
        <pc:spChg chg="add del">
          <ac:chgData name="Patryk Serafin" userId="86fa742248e137ce" providerId="LiveId" clId="{3298C733-EA56-44BD-B82F-19114443C032}" dt="2024-01-27T10:56:05.821" v="275" actId="26606"/>
          <ac:spMkLst>
            <pc:docMk/>
            <pc:sldMk cId="3635486650" sldId="267"/>
            <ac:spMk id="9" creationId="{A9CCD9CD-49AE-3D3E-923B-81ECD3FBF75F}"/>
          </ac:spMkLst>
        </pc:spChg>
        <pc:spChg chg="add del">
          <ac:chgData name="Patryk Serafin" userId="86fa742248e137ce" providerId="LiveId" clId="{3298C733-EA56-44BD-B82F-19114443C032}" dt="2024-01-27T10:55:08.525" v="255" actId="26606"/>
          <ac:spMkLst>
            <pc:docMk/>
            <pc:sldMk cId="3635486650" sldId="267"/>
            <ac:spMk id="10" creationId="{7A875D55-4A80-43E9-38F6-27E3664939B0}"/>
          </ac:spMkLst>
        </pc:spChg>
        <pc:spChg chg="add del">
          <ac:chgData name="Patryk Serafin" userId="86fa742248e137ce" providerId="LiveId" clId="{3298C733-EA56-44BD-B82F-19114443C032}" dt="2024-01-27T10:55:08.525" v="255" actId="26606"/>
          <ac:spMkLst>
            <pc:docMk/>
            <pc:sldMk cId="3635486650" sldId="267"/>
            <ac:spMk id="12" creationId="{3D572980-FB84-8C29-1FAC-FAC5ECE29A39}"/>
          </ac:spMkLst>
        </pc:spChg>
        <pc:spChg chg="add">
          <ac:chgData name="Patryk Serafin" userId="86fa742248e137ce" providerId="LiveId" clId="{3298C733-EA56-44BD-B82F-19114443C032}" dt="2024-01-27T10:57:58.545" v="301" actId="26606"/>
          <ac:spMkLst>
            <pc:docMk/>
            <pc:sldMk cId="3635486650" sldId="267"/>
            <ac:spMk id="13" creationId="{D1BA7680-B1FB-4B6B-2155-45DD5D6C4CF8}"/>
          </ac:spMkLst>
        </pc:spChg>
        <pc:spChg chg="add del">
          <ac:chgData name="Patryk Serafin" userId="86fa742248e137ce" providerId="LiveId" clId="{3298C733-EA56-44BD-B82F-19114443C032}" dt="2024-01-27T10:56:05.818" v="274" actId="26606"/>
          <ac:spMkLst>
            <pc:docMk/>
            <pc:sldMk cId="3635486650" sldId="267"/>
            <ac:spMk id="14" creationId="{ED587E41-605C-A8E4-8BA5-0E0B3797C9AA}"/>
          </ac:spMkLst>
        </pc:spChg>
        <pc:spChg chg="add">
          <ac:chgData name="Patryk Serafin" userId="86fa742248e137ce" providerId="LiveId" clId="{3298C733-EA56-44BD-B82F-19114443C032}" dt="2024-01-27T10:57:58.545" v="301" actId="26606"/>
          <ac:spMkLst>
            <pc:docMk/>
            <pc:sldMk cId="3635486650" sldId="267"/>
            <ac:spMk id="15" creationId="{A9CCD9CD-49AE-3D3E-923B-81ECD3FBF75F}"/>
          </ac:spMkLst>
        </pc:spChg>
        <pc:spChg chg="add del">
          <ac:chgData name="Patryk Serafin" userId="86fa742248e137ce" providerId="LiveId" clId="{3298C733-EA56-44BD-B82F-19114443C032}" dt="2024-01-27T10:56:05.818" v="274" actId="26606"/>
          <ac:spMkLst>
            <pc:docMk/>
            <pc:sldMk cId="3635486650" sldId="267"/>
            <ac:spMk id="16" creationId="{EBD48A03-0DF9-3063-CB15-1BC2AEC79F1C}"/>
          </ac:spMkLst>
        </pc:spChg>
        <pc:spChg chg="add del">
          <ac:chgData name="Patryk Serafin" userId="86fa742248e137ce" providerId="LiveId" clId="{3298C733-EA56-44BD-B82F-19114443C032}" dt="2024-01-27T10:56:33.760" v="280"/>
          <ac:spMkLst>
            <pc:docMk/>
            <pc:sldMk cId="3635486650" sldId="267"/>
            <ac:spMk id="18" creationId="{E01013C5-0169-8F8C-FA57-62D87022AD98}"/>
          </ac:spMkLst>
        </pc:spChg>
        <pc:spChg chg="add del">
          <ac:chgData name="Patryk Serafin" userId="86fa742248e137ce" providerId="LiveId" clId="{3298C733-EA56-44BD-B82F-19114443C032}" dt="2024-01-27T10:56:33.760" v="280"/>
          <ac:spMkLst>
            <pc:docMk/>
            <pc:sldMk cId="3635486650" sldId="267"/>
            <ac:spMk id="19" creationId="{A9CCD9CD-49AE-3D3E-923B-81ECD3FBF75F}"/>
          </ac:spMkLst>
        </pc:spChg>
        <pc:picChg chg="add del">
          <ac:chgData name="Patryk Serafin" userId="86fa742248e137ce" providerId="LiveId" clId="{3298C733-EA56-44BD-B82F-19114443C032}" dt="2024-01-27T10:55:08.525" v="255" actId="26606"/>
          <ac:picMkLst>
            <pc:docMk/>
            <pc:sldMk cId="3635486650" sldId="267"/>
            <ac:picMk id="6" creationId="{B246F830-D3E1-E4FC-B3E8-B3A5C76CC4AD}"/>
          </ac:picMkLst>
        </pc:picChg>
        <pc:picChg chg="add mod">
          <ac:chgData name="Patryk Serafin" userId="86fa742248e137ce" providerId="LiveId" clId="{3298C733-EA56-44BD-B82F-19114443C032}" dt="2024-01-27T10:56:13.865" v="276" actId="27614"/>
          <ac:picMkLst>
            <pc:docMk/>
            <pc:sldMk cId="3635486650" sldId="267"/>
            <ac:picMk id="8" creationId="{57EBD2AD-C1B8-E0F3-F8BE-8784DD8CD19D}"/>
          </ac:picMkLst>
        </pc:picChg>
      </pc:sldChg>
      <pc:sldChg chg="modSp new del mod">
        <pc:chgData name="Patryk Serafin" userId="86fa742248e137ce" providerId="LiveId" clId="{3298C733-EA56-44BD-B82F-19114443C032}" dt="2024-01-28T12:31:35.507" v="1278" actId="47"/>
        <pc:sldMkLst>
          <pc:docMk/>
          <pc:sldMk cId="3926036770" sldId="268"/>
        </pc:sldMkLst>
        <pc:spChg chg="mod">
          <ac:chgData name="Patryk Serafin" userId="86fa742248e137ce" providerId="LiveId" clId="{3298C733-EA56-44BD-B82F-19114443C032}" dt="2024-01-27T10:48:17.708" v="178"/>
          <ac:spMkLst>
            <pc:docMk/>
            <pc:sldMk cId="3926036770" sldId="268"/>
            <ac:spMk id="2" creationId="{FD690D01-D7CD-69A7-D87F-9A6AF61DE0B5}"/>
          </ac:spMkLst>
        </pc:spChg>
        <pc:spChg chg="mod">
          <ac:chgData name="Patryk Serafin" userId="86fa742248e137ce" providerId="LiveId" clId="{3298C733-EA56-44BD-B82F-19114443C032}" dt="2024-01-27T10:48:23.110" v="179"/>
          <ac:spMkLst>
            <pc:docMk/>
            <pc:sldMk cId="3926036770" sldId="268"/>
            <ac:spMk id="3" creationId="{2157C6B7-2EF3-98D4-28F4-916CD0B9B400}"/>
          </ac:spMkLst>
        </pc:spChg>
      </pc:sldChg>
      <pc:sldChg chg="modSp new del mod">
        <pc:chgData name="Patryk Serafin" userId="86fa742248e137ce" providerId="LiveId" clId="{3298C733-EA56-44BD-B82F-19114443C032}" dt="2024-01-28T12:31:36.494" v="1279" actId="47"/>
        <pc:sldMkLst>
          <pc:docMk/>
          <pc:sldMk cId="2610784766" sldId="269"/>
        </pc:sldMkLst>
        <pc:spChg chg="mod">
          <ac:chgData name="Patryk Serafin" userId="86fa742248e137ce" providerId="LiveId" clId="{3298C733-EA56-44BD-B82F-19114443C032}" dt="2024-01-27T10:48:29.108" v="181"/>
          <ac:spMkLst>
            <pc:docMk/>
            <pc:sldMk cId="2610784766" sldId="269"/>
            <ac:spMk id="2" creationId="{D575DE2D-E264-B156-C3B4-701315C22D43}"/>
          </ac:spMkLst>
        </pc:spChg>
        <pc:spChg chg="mod">
          <ac:chgData name="Patryk Serafin" userId="86fa742248e137ce" providerId="LiveId" clId="{3298C733-EA56-44BD-B82F-19114443C032}" dt="2024-01-27T10:48:33.180" v="182"/>
          <ac:spMkLst>
            <pc:docMk/>
            <pc:sldMk cId="2610784766" sldId="269"/>
            <ac:spMk id="3" creationId="{89250287-87AF-2DA3-3942-AADEB64589CD}"/>
          </ac:spMkLst>
        </pc:spChg>
      </pc:sldChg>
      <pc:sldChg chg="modSp new add del mod">
        <pc:chgData name="Patryk Serafin" userId="86fa742248e137ce" providerId="LiveId" clId="{3298C733-EA56-44BD-B82F-19114443C032}" dt="2024-01-28T12:13:18.564" v="955" actId="47"/>
        <pc:sldMkLst>
          <pc:docMk/>
          <pc:sldMk cId="1253330300" sldId="270"/>
        </pc:sldMkLst>
        <pc:spChg chg="mod">
          <ac:chgData name="Patryk Serafin" userId="86fa742248e137ce" providerId="LiveId" clId="{3298C733-EA56-44BD-B82F-19114443C032}" dt="2024-01-27T10:48:39.603" v="184"/>
          <ac:spMkLst>
            <pc:docMk/>
            <pc:sldMk cId="1253330300" sldId="270"/>
            <ac:spMk id="2" creationId="{39DEF6F3-9970-C468-345D-DBB684EBFE16}"/>
          </ac:spMkLst>
        </pc:spChg>
        <pc:spChg chg="mod">
          <ac:chgData name="Patryk Serafin" userId="86fa742248e137ce" providerId="LiveId" clId="{3298C733-EA56-44BD-B82F-19114443C032}" dt="2024-01-27T10:48:44.573" v="185"/>
          <ac:spMkLst>
            <pc:docMk/>
            <pc:sldMk cId="1253330300" sldId="270"/>
            <ac:spMk id="3" creationId="{9DD2EF30-5CDD-89A5-3997-EC698B260C85}"/>
          </ac:spMkLst>
        </pc:spChg>
      </pc:sldChg>
      <pc:sldChg chg="modSp new del mod">
        <pc:chgData name="Patryk Serafin" userId="86fa742248e137ce" providerId="LiveId" clId="{3298C733-EA56-44BD-B82F-19114443C032}" dt="2024-01-29T17:30:04.116" v="2259" actId="47"/>
        <pc:sldMkLst>
          <pc:docMk/>
          <pc:sldMk cId="3131933903" sldId="271"/>
        </pc:sldMkLst>
        <pc:spChg chg="mod">
          <ac:chgData name="Patryk Serafin" userId="86fa742248e137ce" providerId="LiveId" clId="{3298C733-EA56-44BD-B82F-19114443C032}" dt="2024-01-27T10:49:24.561" v="190"/>
          <ac:spMkLst>
            <pc:docMk/>
            <pc:sldMk cId="3131933903" sldId="271"/>
            <ac:spMk id="2" creationId="{8D3B7598-6223-AB96-D5BE-E3F07BBEF30F}"/>
          </ac:spMkLst>
        </pc:spChg>
        <pc:spChg chg="mod">
          <ac:chgData name="Patryk Serafin" userId="86fa742248e137ce" providerId="LiveId" clId="{3298C733-EA56-44BD-B82F-19114443C032}" dt="2024-01-27T10:49:32.323" v="191"/>
          <ac:spMkLst>
            <pc:docMk/>
            <pc:sldMk cId="3131933903" sldId="271"/>
            <ac:spMk id="3" creationId="{859F2BBE-89DD-168F-5C13-939BC123A84B}"/>
          </ac:spMkLst>
        </pc:spChg>
      </pc:sldChg>
      <pc:sldChg chg="addSp delSp modSp new del mod modClrScheme chgLayout">
        <pc:chgData name="Patryk Serafin" userId="86fa742248e137ce" providerId="LiveId" clId="{3298C733-EA56-44BD-B82F-19114443C032}" dt="2024-01-27T10:57:36.499" v="294" actId="47"/>
        <pc:sldMkLst>
          <pc:docMk/>
          <pc:sldMk cId="547720946" sldId="272"/>
        </pc:sldMkLst>
        <pc:spChg chg="del mod ord">
          <ac:chgData name="Patryk Serafin" userId="86fa742248e137ce" providerId="LiveId" clId="{3298C733-EA56-44BD-B82F-19114443C032}" dt="2024-01-27T10:49:13.824" v="188" actId="700"/>
          <ac:spMkLst>
            <pc:docMk/>
            <pc:sldMk cId="547720946" sldId="272"/>
            <ac:spMk id="2" creationId="{FC25408A-D5C9-1095-3DE9-04596F28A9F6}"/>
          </ac:spMkLst>
        </pc:spChg>
        <pc:spChg chg="del">
          <ac:chgData name="Patryk Serafin" userId="86fa742248e137ce" providerId="LiveId" clId="{3298C733-EA56-44BD-B82F-19114443C032}" dt="2024-01-27T10:49:13.824" v="188" actId="700"/>
          <ac:spMkLst>
            <pc:docMk/>
            <pc:sldMk cId="547720946" sldId="272"/>
            <ac:spMk id="3" creationId="{A2AA333E-1923-C14A-B327-8D28D761EF1B}"/>
          </ac:spMkLst>
        </pc:spChg>
        <pc:spChg chg="add mod ord">
          <ac:chgData name="Patryk Serafin" userId="86fa742248e137ce" providerId="LiveId" clId="{3298C733-EA56-44BD-B82F-19114443C032}" dt="2024-01-27T10:49:18.722" v="189"/>
          <ac:spMkLst>
            <pc:docMk/>
            <pc:sldMk cId="547720946" sldId="272"/>
            <ac:spMk id="4" creationId="{2BB09BAB-1A1E-F665-0DC8-399562078D7A}"/>
          </ac:spMkLst>
        </pc:spChg>
      </pc:sldChg>
      <pc:sldChg chg="modSp new del mod">
        <pc:chgData name="Patryk Serafin" userId="86fa742248e137ce" providerId="LiveId" clId="{3298C733-EA56-44BD-B82F-19114443C032}" dt="2024-01-29T17:30:06.651" v="2260" actId="47"/>
        <pc:sldMkLst>
          <pc:docMk/>
          <pc:sldMk cId="2048330268" sldId="273"/>
        </pc:sldMkLst>
        <pc:spChg chg="mod">
          <ac:chgData name="Patryk Serafin" userId="86fa742248e137ce" providerId="LiveId" clId="{3298C733-EA56-44BD-B82F-19114443C032}" dt="2024-01-27T10:49:39.777" v="193"/>
          <ac:spMkLst>
            <pc:docMk/>
            <pc:sldMk cId="2048330268" sldId="273"/>
            <ac:spMk id="2" creationId="{44C95509-E122-FE43-76E4-819E07EF25B1}"/>
          </ac:spMkLst>
        </pc:spChg>
        <pc:spChg chg="mod">
          <ac:chgData name="Patryk Serafin" userId="86fa742248e137ce" providerId="LiveId" clId="{3298C733-EA56-44BD-B82F-19114443C032}" dt="2024-01-27T10:49:44.274" v="194"/>
          <ac:spMkLst>
            <pc:docMk/>
            <pc:sldMk cId="2048330268" sldId="273"/>
            <ac:spMk id="3" creationId="{F0F9A51F-5E92-312F-31A8-3DC75B3A2E22}"/>
          </ac:spMkLst>
        </pc:spChg>
      </pc:sldChg>
      <pc:sldChg chg="modSp new del mod">
        <pc:chgData name="Patryk Serafin" userId="86fa742248e137ce" providerId="LiveId" clId="{3298C733-EA56-44BD-B82F-19114443C032}" dt="2024-01-29T17:30:29.401" v="2263" actId="47"/>
        <pc:sldMkLst>
          <pc:docMk/>
          <pc:sldMk cId="1120940816" sldId="274"/>
        </pc:sldMkLst>
        <pc:spChg chg="mod">
          <ac:chgData name="Patryk Serafin" userId="86fa742248e137ce" providerId="LiveId" clId="{3298C733-EA56-44BD-B82F-19114443C032}" dt="2024-01-27T10:50:04.824" v="199"/>
          <ac:spMkLst>
            <pc:docMk/>
            <pc:sldMk cId="1120940816" sldId="274"/>
            <ac:spMk id="2" creationId="{FA415B32-5B7C-A679-8CA6-E7CE3A2F57C7}"/>
          </ac:spMkLst>
        </pc:spChg>
        <pc:spChg chg="mod">
          <ac:chgData name="Patryk Serafin" userId="86fa742248e137ce" providerId="LiveId" clId="{3298C733-EA56-44BD-B82F-19114443C032}" dt="2024-01-27T10:50:08.889" v="200"/>
          <ac:spMkLst>
            <pc:docMk/>
            <pc:sldMk cId="1120940816" sldId="274"/>
            <ac:spMk id="3" creationId="{B45DB081-D916-04E3-8C75-182A2DB95CAF}"/>
          </ac:spMkLst>
        </pc:spChg>
      </pc:sldChg>
      <pc:sldChg chg="addSp delSp modSp new del mod modClrScheme chgLayout">
        <pc:chgData name="Patryk Serafin" userId="86fa742248e137ce" providerId="LiveId" clId="{3298C733-EA56-44BD-B82F-19114443C032}" dt="2024-01-27T10:57:25.769" v="291" actId="47"/>
        <pc:sldMkLst>
          <pc:docMk/>
          <pc:sldMk cId="1082743147" sldId="275"/>
        </pc:sldMkLst>
        <pc:spChg chg="del mod ord">
          <ac:chgData name="Patryk Serafin" userId="86fa742248e137ce" providerId="LiveId" clId="{3298C733-EA56-44BD-B82F-19114443C032}" dt="2024-01-27T10:49:50.846" v="197" actId="700"/>
          <ac:spMkLst>
            <pc:docMk/>
            <pc:sldMk cId="1082743147" sldId="275"/>
            <ac:spMk id="2" creationId="{617DC8CE-CC7E-C53D-9C8F-B0D01805D236}"/>
          </ac:spMkLst>
        </pc:spChg>
        <pc:spChg chg="del">
          <ac:chgData name="Patryk Serafin" userId="86fa742248e137ce" providerId="LiveId" clId="{3298C733-EA56-44BD-B82F-19114443C032}" dt="2024-01-27T10:49:50.846" v="197" actId="700"/>
          <ac:spMkLst>
            <pc:docMk/>
            <pc:sldMk cId="1082743147" sldId="275"/>
            <ac:spMk id="3" creationId="{29DB072C-25EC-9B17-638A-D5B98812DC98}"/>
          </ac:spMkLst>
        </pc:spChg>
        <pc:spChg chg="add mod ord">
          <ac:chgData name="Patryk Serafin" userId="86fa742248e137ce" providerId="LiveId" clId="{3298C733-EA56-44BD-B82F-19114443C032}" dt="2024-01-27T10:49:55.947" v="198"/>
          <ac:spMkLst>
            <pc:docMk/>
            <pc:sldMk cId="1082743147" sldId="275"/>
            <ac:spMk id="4" creationId="{CDD625CA-4B53-E17C-E0B1-ABBDC1BC5951}"/>
          </ac:spMkLst>
        </pc:spChg>
      </pc:sldChg>
      <pc:sldChg chg="modSp new del mod">
        <pc:chgData name="Patryk Serafin" userId="86fa742248e137ce" providerId="LiveId" clId="{3298C733-EA56-44BD-B82F-19114443C032}" dt="2024-01-29T17:30:30.226" v="2264" actId="47"/>
        <pc:sldMkLst>
          <pc:docMk/>
          <pc:sldMk cId="2303647636" sldId="276"/>
        </pc:sldMkLst>
        <pc:spChg chg="mod">
          <ac:chgData name="Patryk Serafin" userId="86fa742248e137ce" providerId="LiveId" clId="{3298C733-EA56-44BD-B82F-19114443C032}" dt="2024-01-27T10:50:21.391" v="202"/>
          <ac:spMkLst>
            <pc:docMk/>
            <pc:sldMk cId="2303647636" sldId="276"/>
            <ac:spMk id="2" creationId="{9B6D46A3-1F85-DAE1-286B-5C7D557980C5}"/>
          </ac:spMkLst>
        </pc:spChg>
        <pc:spChg chg="mod">
          <ac:chgData name="Patryk Serafin" userId="86fa742248e137ce" providerId="LiveId" clId="{3298C733-EA56-44BD-B82F-19114443C032}" dt="2024-01-27T10:50:26.554" v="203"/>
          <ac:spMkLst>
            <pc:docMk/>
            <pc:sldMk cId="2303647636" sldId="276"/>
            <ac:spMk id="3" creationId="{04D8A61C-A45C-6670-8BF5-95F1B41B278B}"/>
          </ac:spMkLst>
        </pc:spChg>
      </pc:sldChg>
      <pc:sldChg chg="modSp new del mod">
        <pc:chgData name="Patryk Serafin" userId="86fa742248e137ce" providerId="LiveId" clId="{3298C733-EA56-44BD-B82F-19114443C032}" dt="2024-01-29T18:05:08.101" v="3096" actId="47"/>
        <pc:sldMkLst>
          <pc:docMk/>
          <pc:sldMk cId="256880835" sldId="277"/>
        </pc:sldMkLst>
        <pc:spChg chg="mod">
          <ac:chgData name="Patryk Serafin" userId="86fa742248e137ce" providerId="LiveId" clId="{3298C733-EA56-44BD-B82F-19114443C032}" dt="2024-01-27T10:50:48.191" v="209"/>
          <ac:spMkLst>
            <pc:docMk/>
            <pc:sldMk cId="256880835" sldId="277"/>
            <ac:spMk id="2" creationId="{267D2CCB-57FC-D139-9C32-5B40F9E8E705}"/>
          </ac:spMkLst>
        </pc:spChg>
        <pc:spChg chg="mod">
          <ac:chgData name="Patryk Serafin" userId="86fa742248e137ce" providerId="LiveId" clId="{3298C733-EA56-44BD-B82F-19114443C032}" dt="2024-01-27T10:50:54.200" v="210"/>
          <ac:spMkLst>
            <pc:docMk/>
            <pc:sldMk cId="256880835" sldId="277"/>
            <ac:spMk id="3" creationId="{FA6409CC-2824-358B-B9B2-18D628A9469D}"/>
          </ac:spMkLst>
        </pc:spChg>
      </pc:sldChg>
      <pc:sldChg chg="addSp delSp modSp new del mod modClrScheme chgLayout">
        <pc:chgData name="Patryk Serafin" userId="86fa742248e137ce" providerId="LiveId" clId="{3298C733-EA56-44BD-B82F-19114443C032}" dt="2024-01-27T10:57:17.896" v="288" actId="47"/>
        <pc:sldMkLst>
          <pc:docMk/>
          <pc:sldMk cId="1519726767" sldId="278"/>
        </pc:sldMkLst>
        <pc:spChg chg="del mod ord">
          <ac:chgData name="Patryk Serafin" userId="86fa742248e137ce" providerId="LiveId" clId="{3298C733-EA56-44BD-B82F-19114443C032}" dt="2024-01-27T10:50:36.268" v="206" actId="700"/>
          <ac:spMkLst>
            <pc:docMk/>
            <pc:sldMk cId="1519726767" sldId="278"/>
            <ac:spMk id="2" creationId="{3C2F9752-ECCB-37E9-99AD-98C909806179}"/>
          </ac:spMkLst>
        </pc:spChg>
        <pc:spChg chg="del">
          <ac:chgData name="Patryk Serafin" userId="86fa742248e137ce" providerId="LiveId" clId="{3298C733-EA56-44BD-B82F-19114443C032}" dt="2024-01-27T10:50:36.268" v="206" actId="700"/>
          <ac:spMkLst>
            <pc:docMk/>
            <pc:sldMk cId="1519726767" sldId="278"/>
            <ac:spMk id="3" creationId="{68283AE3-EA14-A7EB-1FDD-2B2C0F36F20E}"/>
          </ac:spMkLst>
        </pc:spChg>
        <pc:spChg chg="add mod ord">
          <ac:chgData name="Patryk Serafin" userId="86fa742248e137ce" providerId="LiveId" clId="{3298C733-EA56-44BD-B82F-19114443C032}" dt="2024-01-27T10:50:40.126" v="207"/>
          <ac:spMkLst>
            <pc:docMk/>
            <pc:sldMk cId="1519726767" sldId="278"/>
            <ac:spMk id="4" creationId="{D00E9135-9E3B-E351-D7F6-F59FA880E27E}"/>
          </ac:spMkLst>
        </pc:spChg>
      </pc:sldChg>
      <pc:sldChg chg="modSp add del mod">
        <pc:chgData name="Patryk Serafin" userId="86fa742248e137ce" providerId="LiveId" clId="{3298C733-EA56-44BD-B82F-19114443C032}" dt="2024-01-29T18:05:09.499" v="3097" actId="47"/>
        <pc:sldMkLst>
          <pc:docMk/>
          <pc:sldMk cId="1532553888" sldId="279"/>
        </pc:sldMkLst>
        <pc:spChg chg="mod">
          <ac:chgData name="Patryk Serafin" userId="86fa742248e137ce" providerId="LiveId" clId="{3298C733-EA56-44BD-B82F-19114443C032}" dt="2024-01-27T10:51:01.182" v="211"/>
          <ac:spMkLst>
            <pc:docMk/>
            <pc:sldMk cId="1532553888" sldId="279"/>
            <ac:spMk id="2" creationId="{267D2CCB-57FC-D139-9C32-5B40F9E8E705}"/>
          </ac:spMkLst>
        </pc:spChg>
        <pc:spChg chg="mod">
          <ac:chgData name="Patryk Serafin" userId="86fa742248e137ce" providerId="LiveId" clId="{3298C733-EA56-44BD-B82F-19114443C032}" dt="2024-01-27T10:51:04.918" v="212"/>
          <ac:spMkLst>
            <pc:docMk/>
            <pc:sldMk cId="1532553888" sldId="279"/>
            <ac:spMk id="3" creationId="{FA6409CC-2824-358B-B9B2-18D628A9469D}"/>
          </ac:spMkLst>
        </pc:spChg>
      </pc:sldChg>
      <pc:sldChg chg="addSp delSp modSp new del mod modClrScheme chgLayout">
        <pc:chgData name="Patryk Serafin" userId="86fa742248e137ce" providerId="LiveId" clId="{3298C733-EA56-44BD-B82F-19114443C032}" dt="2024-01-27T10:59:47.342" v="318" actId="47"/>
        <pc:sldMkLst>
          <pc:docMk/>
          <pc:sldMk cId="2886231528" sldId="280"/>
        </pc:sldMkLst>
        <pc:spChg chg="del mod ord">
          <ac:chgData name="Patryk Serafin" userId="86fa742248e137ce" providerId="LiveId" clId="{3298C733-EA56-44BD-B82F-19114443C032}" dt="2024-01-27T10:51:40.666" v="215" actId="700"/>
          <ac:spMkLst>
            <pc:docMk/>
            <pc:sldMk cId="2886231528" sldId="280"/>
            <ac:spMk id="2" creationId="{8DA0FD2A-DF1F-60E0-8FE4-BF01DD369BC6}"/>
          </ac:spMkLst>
        </pc:spChg>
        <pc:spChg chg="del">
          <ac:chgData name="Patryk Serafin" userId="86fa742248e137ce" providerId="LiveId" clId="{3298C733-EA56-44BD-B82F-19114443C032}" dt="2024-01-27T10:51:40.666" v="215" actId="700"/>
          <ac:spMkLst>
            <pc:docMk/>
            <pc:sldMk cId="2886231528" sldId="280"/>
            <ac:spMk id="3" creationId="{F1E8520B-447B-1E9D-3429-67A458D2CB15}"/>
          </ac:spMkLst>
        </pc:spChg>
        <pc:spChg chg="add mod ord">
          <ac:chgData name="Patryk Serafin" userId="86fa742248e137ce" providerId="LiveId" clId="{3298C733-EA56-44BD-B82F-19114443C032}" dt="2024-01-27T10:52:13.069" v="228"/>
          <ac:spMkLst>
            <pc:docMk/>
            <pc:sldMk cId="2886231528" sldId="280"/>
            <ac:spMk id="4" creationId="{3666FC56-D1C3-2DE4-527B-E6304B2AA1AB}"/>
          </ac:spMkLst>
        </pc:spChg>
      </pc:sldChg>
      <pc:sldChg chg="modSp add del mod">
        <pc:chgData name="Patryk Serafin" userId="86fa742248e137ce" providerId="LiveId" clId="{3298C733-EA56-44BD-B82F-19114443C032}" dt="2024-02-04T12:51:50.793" v="3953" actId="47"/>
        <pc:sldMkLst>
          <pc:docMk/>
          <pc:sldMk cId="2285479768" sldId="281"/>
        </pc:sldMkLst>
        <pc:spChg chg="mod">
          <ac:chgData name="Patryk Serafin" userId="86fa742248e137ce" providerId="LiveId" clId="{3298C733-EA56-44BD-B82F-19114443C032}" dt="2024-01-27T10:52:30.354" v="231"/>
          <ac:spMkLst>
            <pc:docMk/>
            <pc:sldMk cId="2285479768" sldId="281"/>
            <ac:spMk id="2" creationId="{8DA0FD2A-DF1F-60E0-8FE4-BF01DD369BC6}"/>
          </ac:spMkLst>
        </pc:spChg>
        <pc:spChg chg="mod">
          <ac:chgData name="Patryk Serafin" userId="86fa742248e137ce" providerId="LiveId" clId="{3298C733-EA56-44BD-B82F-19114443C032}" dt="2024-01-27T10:52:33.931" v="232"/>
          <ac:spMkLst>
            <pc:docMk/>
            <pc:sldMk cId="2285479768" sldId="281"/>
            <ac:spMk id="3" creationId="{F1E8520B-447B-1E9D-3429-67A458D2CB15}"/>
          </ac:spMkLst>
        </pc:spChg>
      </pc:sldChg>
      <pc:sldChg chg="modSp add del mod ord">
        <pc:chgData name="Patryk Serafin" userId="86fa742248e137ce" providerId="LiveId" clId="{3298C733-EA56-44BD-B82F-19114443C032}" dt="2024-01-27T10:59:36.910" v="314" actId="47"/>
        <pc:sldMkLst>
          <pc:docMk/>
          <pc:sldMk cId="20679237" sldId="282"/>
        </pc:sldMkLst>
        <pc:spChg chg="mod">
          <ac:chgData name="Patryk Serafin" userId="86fa742248e137ce" providerId="LiveId" clId="{3298C733-EA56-44BD-B82F-19114443C032}" dt="2024-01-27T10:52:17.746" v="229"/>
          <ac:spMkLst>
            <pc:docMk/>
            <pc:sldMk cId="20679237" sldId="282"/>
            <ac:spMk id="4" creationId="{3666FC56-D1C3-2DE4-527B-E6304B2AA1AB}"/>
          </ac:spMkLst>
        </pc:spChg>
      </pc:sldChg>
      <pc:sldChg chg="modSp add del mod ord">
        <pc:chgData name="Patryk Serafin" userId="86fa742248e137ce" providerId="LiveId" clId="{3298C733-EA56-44BD-B82F-19114443C032}" dt="2024-01-27T10:59:28.779" v="312" actId="47"/>
        <pc:sldMkLst>
          <pc:docMk/>
          <pc:sldMk cId="1281323921" sldId="283"/>
        </pc:sldMkLst>
        <pc:spChg chg="mod">
          <ac:chgData name="Patryk Serafin" userId="86fa742248e137ce" providerId="LiveId" clId="{3298C733-EA56-44BD-B82F-19114443C032}" dt="2024-01-27T10:52:25.138" v="230"/>
          <ac:spMkLst>
            <pc:docMk/>
            <pc:sldMk cId="1281323921" sldId="283"/>
            <ac:spMk id="4" creationId="{3666FC56-D1C3-2DE4-527B-E6304B2AA1AB}"/>
          </ac:spMkLst>
        </pc:spChg>
      </pc:sldChg>
      <pc:sldChg chg="modSp add del mod">
        <pc:chgData name="Patryk Serafin" userId="86fa742248e137ce" providerId="LiveId" clId="{3298C733-EA56-44BD-B82F-19114443C032}" dt="2024-02-04T12:51:51.716" v="3954" actId="47"/>
        <pc:sldMkLst>
          <pc:docMk/>
          <pc:sldMk cId="1193503798" sldId="284"/>
        </pc:sldMkLst>
        <pc:spChg chg="mod">
          <ac:chgData name="Patryk Serafin" userId="86fa742248e137ce" providerId="LiveId" clId="{3298C733-EA56-44BD-B82F-19114443C032}" dt="2024-01-27T10:52:38.257" v="233"/>
          <ac:spMkLst>
            <pc:docMk/>
            <pc:sldMk cId="1193503798" sldId="284"/>
            <ac:spMk id="2" creationId="{8DA0FD2A-DF1F-60E0-8FE4-BF01DD369BC6}"/>
          </ac:spMkLst>
        </pc:spChg>
        <pc:spChg chg="mod">
          <ac:chgData name="Patryk Serafin" userId="86fa742248e137ce" providerId="LiveId" clId="{3298C733-EA56-44BD-B82F-19114443C032}" dt="2024-01-27T10:52:44.029" v="235" actId="20577"/>
          <ac:spMkLst>
            <pc:docMk/>
            <pc:sldMk cId="1193503798" sldId="284"/>
            <ac:spMk id="3" creationId="{F1E8520B-447B-1E9D-3429-67A458D2CB15}"/>
          </ac:spMkLst>
        </pc:spChg>
      </pc:sldChg>
      <pc:sldChg chg="modSp add del mod">
        <pc:chgData name="Patryk Serafin" userId="86fa742248e137ce" providerId="LiveId" clId="{3298C733-EA56-44BD-B82F-19114443C032}" dt="2024-02-04T12:56:12.464" v="4035" actId="2696"/>
        <pc:sldMkLst>
          <pc:docMk/>
          <pc:sldMk cId="522012961" sldId="285"/>
        </pc:sldMkLst>
        <pc:spChg chg="mod">
          <ac:chgData name="Patryk Serafin" userId="86fa742248e137ce" providerId="LiveId" clId="{3298C733-EA56-44BD-B82F-19114443C032}" dt="2024-01-27T10:52:50.624" v="236"/>
          <ac:spMkLst>
            <pc:docMk/>
            <pc:sldMk cId="522012961" sldId="285"/>
            <ac:spMk id="2" creationId="{8DA0FD2A-DF1F-60E0-8FE4-BF01DD369BC6}"/>
          </ac:spMkLst>
        </pc:spChg>
        <pc:spChg chg="mod">
          <ac:chgData name="Patryk Serafin" userId="86fa742248e137ce" providerId="LiveId" clId="{3298C733-EA56-44BD-B82F-19114443C032}" dt="2024-01-27T10:53:10.638" v="241"/>
          <ac:spMkLst>
            <pc:docMk/>
            <pc:sldMk cId="522012961" sldId="285"/>
            <ac:spMk id="3" creationId="{F1E8520B-447B-1E9D-3429-67A458D2CB15}"/>
          </ac:spMkLst>
        </pc:spChg>
      </pc:sldChg>
      <pc:sldChg chg="modSp add del mod">
        <pc:chgData name="Patryk Serafin" userId="86fa742248e137ce" providerId="LiveId" clId="{3298C733-EA56-44BD-B82F-19114443C032}" dt="2024-02-04T12:56:12.464" v="4035" actId="2696"/>
        <pc:sldMkLst>
          <pc:docMk/>
          <pc:sldMk cId="188700031" sldId="286"/>
        </pc:sldMkLst>
        <pc:spChg chg="mod">
          <ac:chgData name="Patryk Serafin" userId="86fa742248e137ce" providerId="LiveId" clId="{3298C733-EA56-44BD-B82F-19114443C032}" dt="2024-01-27T10:52:55.223" v="237"/>
          <ac:spMkLst>
            <pc:docMk/>
            <pc:sldMk cId="188700031" sldId="286"/>
            <ac:spMk id="2" creationId="{8DA0FD2A-DF1F-60E0-8FE4-BF01DD369BC6}"/>
          </ac:spMkLst>
        </pc:spChg>
        <pc:spChg chg="mod">
          <ac:chgData name="Patryk Serafin" userId="86fa742248e137ce" providerId="LiveId" clId="{3298C733-EA56-44BD-B82F-19114443C032}" dt="2024-01-27T10:53:15.535" v="244"/>
          <ac:spMkLst>
            <pc:docMk/>
            <pc:sldMk cId="188700031" sldId="286"/>
            <ac:spMk id="3" creationId="{F1E8520B-447B-1E9D-3429-67A458D2CB15}"/>
          </ac:spMkLst>
        </pc:spChg>
      </pc:sldChg>
      <pc:sldChg chg="modSp add del mod">
        <pc:chgData name="Patryk Serafin" userId="86fa742248e137ce" providerId="LiveId" clId="{3298C733-EA56-44BD-B82F-19114443C032}" dt="2024-02-04T12:56:12.464" v="4035" actId="2696"/>
        <pc:sldMkLst>
          <pc:docMk/>
          <pc:sldMk cId="4247694359" sldId="287"/>
        </pc:sldMkLst>
        <pc:spChg chg="mod">
          <ac:chgData name="Patryk Serafin" userId="86fa742248e137ce" providerId="LiveId" clId="{3298C733-EA56-44BD-B82F-19114443C032}" dt="2024-01-27T10:53:21.079" v="245"/>
          <ac:spMkLst>
            <pc:docMk/>
            <pc:sldMk cId="4247694359" sldId="287"/>
            <ac:spMk id="2" creationId="{8DA0FD2A-DF1F-60E0-8FE4-BF01DD369BC6}"/>
          </ac:spMkLst>
        </pc:spChg>
        <pc:spChg chg="mod">
          <ac:chgData name="Patryk Serafin" userId="86fa742248e137ce" providerId="LiveId" clId="{3298C733-EA56-44BD-B82F-19114443C032}" dt="2024-01-27T10:53:25.776" v="246"/>
          <ac:spMkLst>
            <pc:docMk/>
            <pc:sldMk cId="4247694359" sldId="287"/>
            <ac:spMk id="3" creationId="{F1E8520B-447B-1E9D-3429-67A458D2CB15}"/>
          </ac:spMkLst>
        </pc:spChg>
      </pc:sldChg>
      <pc:sldChg chg="modSp add del mod">
        <pc:chgData name="Patryk Serafin" userId="86fa742248e137ce" providerId="LiveId" clId="{3298C733-EA56-44BD-B82F-19114443C032}" dt="2024-02-04T12:57:59.918" v="4096" actId="2696"/>
        <pc:sldMkLst>
          <pc:docMk/>
          <pc:sldMk cId="848335432" sldId="288"/>
        </pc:sldMkLst>
        <pc:spChg chg="mod">
          <ac:chgData name="Patryk Serafin" userId="86fa742248e137ce" providerId="LiveId" clId="{3298C733-EA56-44BD-B82F-19114443C032}" dt="2024-01-27T10:53:47.398" v="247"/>
          <ac:spMkLst>
            <pc:docMk/>
            <pc:sldMk cId="848335432" sldId="288"/>
            <ac:spMk id="2" creationId="{8DA0FD2A-DF1F-60E0-8FE4-BF01DD369BC6}"/>
          </ac:spMkLst>
        </pc:spChg>
        <pc:spChg chg="mod">
          <ac:chgData name="Patryk Serafin" userId="86fa742248e137ce" providerId="LiveId" clId="{3298C733-EA56-44BD-B82F-19114443C032}" dt="2024-01-27T10:53:52.727" v="248"/>
          <ac:spMkLst>
            <pc:docMk/>
            <pc:sldMk cId="848335432" sldId="288"/>
            <ac:spMk id="3" creationId="{F1E8520B-447B-1E9D-3429-67A458D2CB15}"/>
          </ac:spMkLst>
        </pc:spChg>
      </pc:sldChg>
      <pc:sldChg chg="modSp add del mod">
        <pc:chgData name="Patryk Serafin" userId="86fa742248e137ce" providerId="LiveId" clId="{3298C733-EA56-44BD-B82F-19114443C032}" dt="2024-02-04T12:57:59.918" v="4096" actId="2696"/>
        <pc:sldMkLst>
          <pc:docMk/>
          <pc:sldMk cId="2066349234" sldId="289"/>
        </pc:sldMkLst>
        <pc:spChg chg="mod">
          <ac:chgData name="Patryk Serafin" userId="86fa742248e137ce" providerId="LiveId" clId="{3298C733-EA56-44BD-B82F-19114443C032}" dt="2024-01-27T10:53:57.756" v="249"/>
          <ac:spMkLst>
            <pc:docMk/>
            <pc:sldMk cId="2066349234" sldId="289"/>
            <ac:spMk id="2" creationId="{8DA0FD2A-DF1F-60E0-8FE4-BF01DD369BC6}"/>
          </ac:spMkLst>
        </pc:spChg>
        <pc:spChg chg="mod">
          <ac:chgData name="Patryk Serafin" userId="86fa742248e137ce" providerId="LiveId" clId="{3298C733-EA56-44BD-B82F-19114443C032}" dt="2024-01-27T10:54:01.502" v="250"/>
          <ac:spMkLst>
            <pc:docMk/>
            <pc:sldMk cId="2066349234" sldId="289"/>
            <ac:spMk id="3" creationId="{F1E8520B-447B-1E9D-3429-67A458D2CB15}"/>
          </ac:spMkLst>
        </pc:spChg>
      </pc:sldChg>
      <pc:sldChg chg="addSp modSp add mod setBg">
        <pc:chgData name="Patryk Serafin" userId="86fa742248e137ce" providerId="LiveId" clId="{3298C733-EA56-44BD-B82F-19114443C032}" dt="2024-01-27T10:57:53.765" v="300" actId="26606"/>
        <pc:sldMkLst>
          <pc:docMk/>
          <pc:sldMk cId="3640115069" sldId="290"/>
        </pc:sldMkLst>
        <pc:spChg chg="mod">
          <ac:chgData name="Patryk Serafin" userId="86fa742248e137ce" providerId="LiveId" clId="{3298C733-EA56-44BD-B82F-19114443C032}" dt="2024-01-27T10:57:53.765" v="300" actId="26606"/>
          <ac:spMkLst>
            <pc:docMk/>
            <pc:sldMk cId="3640115069" sldId="290"/>
            <ac:spMk id="4" creationId="{D5CB7B58-FC73-794F-F648-86931DDC8D03}"/>
          </ac:spMkLst>
        </pc:spChg>
        <pc:spChg chg="add">
          <ac:chgData name="Patryk Serafin" userId="86fa742248e137ce" providerId="LiveId" clId="{3298C733-EA56-44BD-B82F-19114443C032}" dt="2024-01-27T10:57:53.765" v="300" actId="26606"/>
          <ac:spMkLst>
            <pc:docMk/>
            <pc:sldMk cId="3640115069" sldId="290"/>
            <ac:spMk id="13" creationId="{7A875D55-4A80-43E9-38F6-27E3664939B0}"/>
          </ac:spMkLst>
        </pc:spChg>
        <pc:spChg chg="add">
          <ac:chgData name="Patryk Serafin" userId="86fa742248e137ce" providerId="LiveId" clId="{3298C733-EA56-44BD-B82F-19114443C032}" dt="2024-01-27T10:57:53.765" v="300" actId="26606"/>
          <ac:spMkLst>
            <pc:docMk/>
            <pc:sldMk cId="3640115069" sldId="290"/>
            <ac:spMk id="15" creationId="{3D572980-FB84-8C29-1FAC-FAC5ECE29A39}"/>
          </ac:spMkLst>
        </pc:spChg>
        <pc:picChg chg="mod">
          <ac:chgData name="Patryk Serafin" userId="86fa742248e137ce" providerId="LiveId" clId="{3298C733-EA56-44BD-B82F-19114443C032}" dt="2024-01-27T10:57:53.765" v="300" actId="26606"/>
          <ac:picMkLst>
            <pc:docMk/>
            <pc:sldMk cId="3640115069" sldId="290"/>
            <ac:picMk id="8" creationId="{57EBD2AD-C1B8-E0F3-F8BE-8784DD8CD19D}"/>
          </ac:picMkLst>
        </pc:picChg>
      </pc:sldChg>
      <pc:sldChg chg="addSp delSp modSp add mod setBg">
        <pc:chgData name="Patryk Serafin" userId="86fa742248e137ce" providerId="LiveId" clId="{3298C733-EA56-44BD-B82F-19114443C032}" dt="2024-01-30T22:42:55.567" v="3905" actId="20577"/>
        <pc:sldMkLst>
          <pc:docMk/>
          <pc:sldMk cId="3115832531" sldId="291"/>
        </pc:sldMkLst>
        <pc:spChg chg="mod">
          <ac:chgData name="Patryk Serafin" userId="86fa742248e137ce" providerId="LiveId" clId="{3298C733-EA56-44BD-B82F-19114443C032}" dt="2024-01-30T22:42:55.567" v="3905" actId="20577"/>
          <ac:spMkLst>
            <pc:docMk/>
            <pc:sldMk cId="3115832531" sldId="291"/>
            <ac:spMk id="4" creationId="{D5CB7B58-FC73-794F-F648-86931DDC8D03}"/>
          </ac:spMkLst>
        </pc:spChg>
        <pc:spChg chg="add">
          <ac:chgData name="Patryk Serafin" userId="86fa742248e137ce" providerId="LiveId" clId="{3298C733-EA56-44BD-B82F-19114443C032}" dt="2024-01-27T10:57:48.806" v="299" actId="26606"/>
          <ac:spMkLst>
            <pc:docMk/>
            <pc:sldMk cId="3115832531" sldId="291"/>
            <ac:spMk id="10" creationId="{D1BA7680-B1FB-4B6B-2155-45DD5D6C4CF8}"/>
          </ac:spMkLst>
        </pc:spChg>
        <pc:spChg chg="add">
          <ac:chgData name="Patryk Serafin" userId="86fa742248e137ce" providerId="LiveId" clId="{3298C733-EA56-44BD-B82F-19114443C032}" dt="2024-01-27T10:57:48.806" v="299" actId="26606"/>
          <ac:spMkLst>
            <pc:docMk/>
            <pc:sldMk cId="3115832531" sldId="291"/>
            <ac:spMk id="11" creationId="{A9CCD9CD-49AE-3D3E-923B-81ECD3FBF75F}"/>
          </ac:spMkLst>
        </pc:spChg>
        <pc:spChg chg="add del">
          <ac:chgData name="Patryk Serafin" userId="86fa742248e137ce" providerId="LiveId" clId="{3298C733-EA56-44BD-B82F-19114443C032}" dt="2024-01-27T10:57:47.678" v="298" actId="26606"/>
          <ac:spMkLst>
            <pc:docMk/>
            <pc:sldMk cId="3115832531" sldId="291"/>
            <ac:spMk id="13" creationId="{D1BA7680-B1FB-4B6B-2155-45DD5D6C4CF8}"/>
          </ac:spMkLst>
        </pc:spChg>
        <pc:spChg chg="add del">
          <ac:chgData name="Patryk Serafin" userId="86fa742248e137ce" providerId="LiveId" clId="{3298C733-EA56-44BD-B82F-19114443C032}" dt="2024-01-27T10:57:47.678" v="298" actId="26606"/>
          <ac:spMkLst>
            <pc:docMk/>
            <pc:sldMk cId="3115832531" sldId="291"/>
            <ac:spMk id="15" creationId="{A9CCD9CD-49AE-3D3E-923B-81ECD3FBF75F}"/>
          </ac:spMkLst>
        </pc:spChg>
      </pc:sldChg>
      <pc:sldChg chg="addSp modSp add mod setBg">
        <pc:chgData name="Patryk Serafin" userId="86fa742248e137ce" providerId="LiveId" clId="{3298C733-EA56-44BD-B82F-19114443C032}" dt="2024-01-30T22:43:00.478" v="3906" actId="20577"/>
        <pc:sldMkLst>
          <pc:docMk/>
          <pc:sldMk cId="1777602640" sldId="292"/>
        </pc:sldMkLst>
        <pc:spChg chg="mod">
          <ac:chgData name="Patryk Serafin" userId="86fa742248e137ce" providerId="LiveId" clId="{3298C733-EA56-44BD-B82F-19114443C032}" dt="2024-01-30T22:43:00.478" v="3906" actId="20577"/>
          <ac:spMkLst>
            <pc:docMk/>
            <pc:sldMk cId="1777602640" sldId="292"/>
            <ac:spMk id="4" creationId="{D5CB7B58-FC73-794F-F648-86931DDC8D03}"/>
          </ac:spMkLst>
        </pc:spChg>
        <pc:spChg chg="add">
          <ac:chgData name="Patryk Serafin" userId="86fa742248e137ce" providerId="LiveId" clId="{3298C733-EA56-44BD-B82F-19114443C032}" dt="2024-01-27T10:58:03.876" v="302" actId="26606"/>
          <ac:spMkLst>
            <pc:docMk/>
            <pc:sldMk cId="1777602640" sldId="292"/>
            <ac:spMk id="13" creationId="{E01013C5-0169-8F8C-FA57-62D87022AD98}"/>
          </ac:spMkLst>
        </pc:spChg>
        <pc:spChg chg="add">
          <ac:chgData name="Patryk Serafin" userId="86fa742248e137ce" providerId="LiveId" clId="{3298C733-EA56-44BD-B82F-19114443C032}" dt="2024-01-27T10:58:03.876" v="302" actId="26606"/>
          <ac:spMkLst>
            <pc:docMk/>
            <pc:sldMk cId="1777602640" sldId="292"/>
            <ac:spMk id="15" creationId="{A9CCD9CD-49AE-3D3E-923B-81ECD3FBF75F}"/>
          </ac:spMkLst>
        </pc:spChg>
      </pc:sldChg>
      <pc:sldChg chg="addSp modSp add mod setBg">
        <pc:chgData name="Patryk Serafin" userId="86fa742248e137ce" providerId="LiveId" clId="{3298C733-EA56-44BD-B82F-19114443C032}" dt="2024-01-30T22:43:11.660" v="3908" actId="20577"/>
        <pc:sldMkLst>
          <pc:docMk/>
          <pc:sldMk cId="64165896" sldId="293"/>
        </pc:sldMkLst>
        <pc:spChg chg="mod">
          <ac:chgData name="Patryk Serafin" userId="86fa742248e137ce" providerId="LiveId" clId="{3298C733-EA56-44BD-B82F-19114443C032}" dt="2024-01-30T22:43:11.660" v="3908" actId="20577"/>
          <ac:spMkLst>
            <pc:docMk/>
            <pc:sldMk cId="64165896" sldId="293"/>
            <ac:spMk id="4" creationId="{D5CB7B58-FC73-794F-F648-86931DDC8D03}"/>
          </ac:spMkLst>
        </pc:spChg>
        <pc:spChg chg="add">
          <ac:chgData name="Patryk Serafin" userId="86fa742248e137ce" providerId="LiveId" clId="{3298C733-EA56-44BD-B82F-19114443C032}" dt="2024-01-27T10:58:08.965" v="303" actId="26606"/>
          <ac:spMkLst>
            <pc:docMk/>
            <pc:sldMk cId="64165896" sldId="293"/>
            <ac:spMk id="13" creationId="{D1BA7680-B1FB-4B6B-2155-45DD5D6C4CF8}"/>
          </ac:spMkLst>
        </pc:spChg>
        <pc:spChg chg="add">
          <ac:chgData name="Patryk Serafin" userId="86fa742248e137ce" providerId="LiveId" clId="{3298C733-EA56-44BD-B82F-19114443C032}" dt="2024-01-27T10:58:08.965" v="303" actId="26606"/>
          <ac:spMkLst>
            <pc:docMk/>
            <pc:sldMk cId="64165896" sldId="293"/>
            <ac:spMk id="15" creationId="{A9CCD9CD-49AE-3D3E-923B-81ECD3FBF75F}"/>
          </ac:spMkLst>
        </pc:spChg>
      </pc:sldChg>
      <pc:sldChg chg="addSp delSp modSp add mod setBg addAnim modAnim delDesignElem">
        <pc:chgData name="Patryk Serafin" userId="86fa742248e137ce" providerId="LiveId" clId="{3298C733-EA56-44BD-B82F-19114443C032}" dt="2024-02-04T12:55:59.962" v="4032"/>
        <pc:sldMkLst>
          <pc:docMk/>
          <pc:sldMk cId="1539200991" sldId="294"/>
        </pc:sldMkLst>
        <pc:spChg chg="mod">
          <ac:chgData name="Patryk Serafin" userId="86fa742248e137ce" providerId="LiveId" clId="{3298C733-EA56-44BD-B82F-19114443C032}" dt="2024-02-04T12:55:53.763" v="4030" actId="26606"/>
          <ac:spMkLst>
            <pc:docMk/>
            <pc:sldMk cId="1539200991" sldId="294"/>
            <ac:spMk id="4" creationId="{D5CB7B58-FC73-794F-F648-86931DDC8D03}"/>
          </ac:spMkLst>
        </pc:spChg>
        <pc:spChg chg="add del">
          <ac:chgData name="Patryk Serafin" userId="86fa742248e137ce" providerId="LiveId" clId="{3298C733-EA56-44BD-B82F-19114443C032}" dt="2024-02-04T12:55:53.763" v="4030" actId="26606"/>
          <ac:spMkLst>
            <pc:docMk/>
            <pc:sldMk cId="1539200991" sldId="294"/>
            <ac:spMk id="10" creationId="{E01013C5-0169-8F8C-FA57-62D87022AD98}"/>
          </ac:spMkLst>
        </pc:spChg>
        <pc:spChg chg="add del">
          <ac:chgData name="Patryk Serafin" userId="86fa742248e137ce" providerId="LiveId" clId="{3298C733-EA56-44BD-B82F-19114443C032}" dt="2024-02-04T12:55:53.763" v="4030" actId="26606"/>
          <ac:spMkLst>
            <pc:docMk/>
            <pc:sldMk cId="1539200991" sldId="294"/>
            <ac:spMk id="11" creationId="{A9CCD9CD-49AE-3D3E-923B-81ECD3FBF75F}"/>
          </ac:spMkLst>
        </pc:spChg>
        <pc:spChg chg="del">
          <ac:chgData name="Patryk Serafin" userId="86fa742248e137ce" providerId="LiveId" clId="{3298C733-EA56-44BD-B82F-19114443C032}" dt="2024-01-27T10:59:13.687" v="305"/>
          <ac:spMkLst>
            <pc:docMk/>
            <pc:sldMk cId="1539200991" sldId="294"/>
            <ac:spMk id="13" creationId="{D1BA7680-B1FB-4B6B-2155-45DD5D6C4CF8}"/>
          </ac:spMkLst>
        </pc:spChg>
        <pc:spChg chg="del">
          <ac:chgData name="Patryk Serafin" userId="86fa742248e137ce" providerId="LiveId" clId="{3298C733-EA56-44BD-B82F-19114443C032}" dt="2024-01-27T10:59:13.687" v="305"/>
          <ac:spMkLst>
            <pc:docMk/>
            <pc:sldMk cId="1539200991" sldId="294"/>
            <ac:spMk id="15" creationId="{A9CCD9CD-49AE-3D3E-923B-81ECD3FBF75F}"/>
          </ac:spMkLst>
        </pc:spChg>
        <pc:spChg chg="add">
          <ac:chgData name="Patryk Serafin" userId="86fa742248e137ce" providerId="LiveId" clId="{3298C733-EA56-44BD-B82F-19114443C032}" dt="2024-02-04T12:55:53.763" v="4030" actId="26606"/>
          <ac:spMkLst>
            <pc:docMk/>
            <pc:sldMk cId="1539200991" sldId="294"/>
            <ac:spMk id="16" creationId="{7A875D55-4A80-43E9-38F6-27E3664939B0}"/>
          </ac:spMkLst>
        </pc:spChg>
        <pc:spChg chg="add">
          <ac:chgData name="Patryk Serafin" userId="86fa742248e137ce" providerId="LiveId" clId="{3298C733-EA56-44BD-B82F-19114443C032}" dt="2024-02-04T12:55:53.763" v="4030" actId="26606"/>
          <ac:spMkLst>
            <pc:docMk/>
            <pc:sldMk cId="1539200991" sldId="294"/>
            <ac:spMk id="18" creationId="{3D572980-FB84-8C29-1FAC-FAC5ECE29A39}"/>
          </ac:spMkLst>
        </pc:spChg>
        <pc:picChg chg="mod">
          <ac:chgData name="Patryk Serafin" userId="86fa742248e137ce" providerId="LiveId" clId="{3298C733-EA56-44BD-B82F-19114443C032}" dt="2024-02-04T12:55:53.763" v="4030" actId="26606"/>
          <ac:picMkLst>
            <pc:docMk/>
            <pc:sldMk cId="1539200991" sldId="294"/>
            <ac:picMk id="8" creationId="{57EBD2AD-C1B8-E0F3-F8BE-8784DD8CD19D}"/>
          </ac:picMkLst>
        </pc:picChg>
      </pc:sldChg>
      <pc:sldChg chg="addSp delSp modSp add mod setBg addAnim delAnim modAnim delDesignElem">
        <pc:chgData name="Patryk Serafin" userId="86fa742248e137ce" providerId="LiveId" clId="{3298C733-EA56-44BD-B82F-19114443C032}" dt="2024-02-04T12:56:02.006" v="4033"/>
        <pc:sldMkLst>
          <pc:docMk/>
          <pc:sldMk cId="2488230557" sldId="295"/>
        </pc:sldMkLst>
        <pc:spChg chg="mod">
          <ac:chgData name="Patryk Serafin" userId="86fa742248e137ce" providerId="LiveId" clId="{3298C733-EA56-44BD-B82F-19114443C032}" dt="2024-02-04T12:55:44.800" v="4028" actId="26606"/>
          <ac:spMkLst>
            <pc:docMk/>
            <pc:sldMk cId="2488230557" sldId="295"/>
            <ac:spMk id="4" creationId="{D5CB7B58-FC73-794F-F648-86931DDC8D03}"/>
          </ac:spMkLst>
        </pc:spChg>
        <pc:spChg chg="add del">
          <ac:chgData name="Patryk Serafin" userId="86fa742248e137ce" providerId="LiveId" clId="{3298C733-EA56-44BD-B82F-19114443C032}" dt="2024-02-04T12:55:44.800" v="4028" actId="26606"/>
          <ac:spMkLst>
            <pc:docMk/>
            <pc:sldMk cId="2488230557" sldId="295"/>
            <ac:spMk id="10" creationId="{D1BA7680-B1FB-4B6B-2155-45DD5D6C4CF8}"/>
          </ac:spMkLst>
        </pc:spChg>
        <pc:spChg chg="add del">
          <ac:chgData name="Patryk Serafin" userId="86fa742248e137ce" providerId="LiveId" clId="{3298C733-EA56-44BD-B82F-19114443C032}" dt="2024-02-04T12:55:44.800" v="4028" actId="26606"/>
          <ac:spMkLst>
            <pc:docMk/>
            <pc:sldMk cId="2488230557" sldId="295"/>
            <ac:spMk id="11" creationId="{A9CCD9CD-49AE-3D3E-923B-81ECD3FBF75F}"/>
          </ac:spMkLst>
        </pc:spChg>
        <pc:spChg chg="del">
          <ac:chgData name="Patryk Serafin" userId="86fa742248e137ce" providerId="LiveId" clId="{3298C733-EA56-44BD-B82F-19114443C032}" dt="2024-01-27T10:59:15.637" v="307"/>
          <ac:spMkLst>
            <pc:docMk/>
            <pc:sldMk cId="2488230557" sldId="295"/>
            <ac:spMk id="13" creationId="{D1BA7680-B1FB-4B6B-2155-45DD5D6C4CF8}"/>
          </ac:spMkLst>
        </pc:spChg>
        <pc:spChg chg="del">
          <ac:chgData name="Patryk Serafin" userId="86fa742248e137ce" providerId="LiveId" clId="{3298C733-EA56-44BD-B82F-19114443C032}" dt="2024-01-27T10:59:15.637" v="307"/>
          <ac:spMkLst>
            <pc:docMk/>
            <pc:sldMk cId="2488230557" sldId="295"/>
            <ac:spMk id="15" creationId="{A9CCD9CD-49AE-3D3E-923B-81ECD3FBF75F}"/>
          </ac:spMkLst>
        </pc:spChg>
        <pc:spChg chg="add del">
          <ac:chgData name="Patryk Serafin" userId="86fa742248e137ce" providerId="LiveId" clId="{3298C733-EA56-44BD-B82F-19114443C032}" dt="2024-02-04T12:55:44.791" v="4027" actId="26606"/>
          <ac:spMkLst>
            <pc:docMk/>
            <pc:sldMk cId="2488230557" sldId="295"/>
            <ac:spMk id="16" creationId="{0EECA69B-4C2A-7F31-8019-E90DB3BD49CB}"/>
          </ac:spMkLst>
        </pc:spChg>
        <pc:spChg chg="add del">
          <ac:chgData name="Patryk Serafin" userId="86fa742248e137ce" providerId="LiveId" clId="{3298C733-EA56-44BD-B82F-19114443C032}" dt="2024-02-04T12:55:44.791" v="4027" actId="26606"/>
          <ac:spMkLst>
            <pc:docMk/>
            <pc:sldMk cId="2488230557" sldId="295"/>
            <ac:spMk id="18" creationId="{CABB2D53-C128-F87A-33DB-ADDA783A5240}"/>
          </ac:spMkLst>
        </pc:spChg>
        <pc:spChg chg="add">
          <ac:chgData name="Patryk Serafin" userId="86fa742248e137ce" providerId="LiveId" clId="{3298C733-EA56-44BD-B82F-19114443C032}" dt="2024-02-04T12:55:44.800" v="4028" actId="26606"/>
          <ac:spMkLst>
            <pc:docMk/>
            <pc:sldMk cId="2488230557" sldId="295"/>
            <ac:spMk id="20" creationId="{7A875D55-4A80-43E9-38F6-27E3664939B0}"/>
          </ac:spMkLst>
        </pc:spChg>
        <pc:spChg chg="add">
          <ac:chgData name="Patryk Serafin" userId="86fa742248e137ce" providerId="LiveId" clId="{3298C733-EA56-44BD-B82F-19114443C032}" dt="2024-02-04T12:55:44.800" v="4028" actId="26606"/>
          <ac:spMkLst>
            <pc:docMk/>
            <pc:sldMk cId="2488230557" sldId="295"/>
            <ac:spMk id="21" creationId="{3D572980-FB84-8C29-1FAC-FAC5ECE29A39}"/>
          </ac:spMkLst>
        </pc:spChg>
        <pc:picChg chg="mod">
          <ac:chgData name="Patryk Serafin" userId="86fa742248e137ce" providerId="LiveId" clId="{3298C733-EA56-44BD-B82F-19114443C032}" dt="2024-02-04T12:55:44.800" v="4028" actId="26606"/>
          <ac:picMkLst>
            <pc:docMk/>
            <pc:sldMk cId="2488230557" sldId="295"/>
            <ac:picMk id="8" creationId="{57EBD2AD-C1B8-E0F3-F8BE-8784DD8CD19D}"/>
          </ac:picMkLst>
        </pc:picChg>
      </pc:sldChg>
      <pc:sldChg chg="addSp delSp modSp add del mod setBg delDesignElem">
        <pc:chgData name="Patryk Serafin" userId="86fa742248e137ce" providerId="LiveId" clId="{3298C733-EA56-44BD-B82F-19114443C032}" dt="2024-02-04T12:57:51.256" v="4094" actId="47"/>
        <pc:sldMkLst>
          <pc:docMk/>
          <pc:sldMk cId="1490490431" sldId="296"/>
        </pc:sldMkLst>
        <pc:spChg chg="mod">
          <ac:chgData name="Patryk Serafin" userId="86fa742248e137ce" providerId="LiveId" clId="{3298C733-EA56-44BD-B82F-19114443C032}" dt="2024-01-27T10:59:31.744" v="313" actId="26606"/>
          <ac:spMkLst>
            <pc:docMk/>
            <pc:sldMk cId="1490490431" sldId="296"/>
            <ac:spMk id="4" creationId="{D5CB7B58-FC73-794F-F648-86931DDC8D03}"/>
          </ac:spMkLst>
        </pc:spChg>
        <pc:spChg chg="add">
          <ac:chgData name="Patryk Serafin" userId="86fa742248e137ce" providerId="LiveId" clId="{3298C733-EA56-44BD-B82F-19114443C032}" dt="2024-01-27T10:59:31.744" v="313" actId="26606"/>
          <ac:spMkLst>
            <pc:docMk/>
            <pc:sldMk cId="1490490431" sldId="296"/>
            <ac:spMk id="10" creationId="{E01013C5-0169-8F8C-FA57-62D87022AD98}"/>
          </ac:spMkLst>
        </pc:spChg>
        <pc:spChg chg="add">
          <ac:chgData name="Patryk Serafin" userId="86fa742248e137ce" providerId="LiveId" clId="{3298C733-EA56-44BD-B82F-19114443C032}" dt="2024-01-27T10:59:31.744" v="313" actId="26606"/>
          <ac:spMkLst>
            <pc:docMk/>
            <pc:sldMk cId="1490490431" sldId="296"/>
            <ac:spMk id="11" creationId="{A9CCD9CD-49AE-3D3E-923B-81ECD3FBF75F}"/>
          </ac:spMkLst>
        </pc:spChg>
        <pc:spChg chg="del">
          <ac:chgData name="Patryk Serafin" userId="86fa742248e137ce" providerId="LiveId" clId="{3298C733-EA56-44BD-B82F-19114443C032}" dt="2024-01-27T10:59:18.249" v="309"/>
          <ac:spMkLst>
            <pc:docMk/>
            <pc:sldMk cId="1490490431" sldId="296"/>
            <ac:spMk id="13" creationId="{D1BA7680-B1FB-4B6B-2155-45DD5D6C4CF8}"/>
          </ac:spMkLst>
        </pc:spChg>
        <pc:spChg chg="del">
          <ac:chgData name="Patryk Serafin" userId="86fa742248e137ce" providerId="LiveId" clId="{3298C733-EA56-44BD-B82F-19114443C032}" dt="2024-01-27T10:59:18.249" v="309"/>
          <ac:spMkLst>
            <pc:docMk/>
            <pc:sldMk cId="1490490431" sldId="296"/>
            <ac:spMk id="15" creationId="{A9CCD9CD-49AE-3D3E-923B-81ECD3FBF75F}"/>
          </ac:spMkLst>
        </pc:spChg>
      </pc:sldChg>
      <pc:sldChg chg="addSp delSp modSp add mod setBg delDesignElem">
        <pc:chgData name="Patryk Serafin" userId="86fa742248e137ce" providerId="LiveId" clId="{3298C733-EA56-44BD-B82F-19114443C032}" dt="2024-01-27T11:01:04.028" v="353" actId="26606"/>
        <pc:sldMkLst>
          <pc:docMk/>
          <pc:sldMk cId="1395509342" sldId="297"/>
        </pc:sldMkLst>
        <pc:spChg chg="mod">
          <ac:chgData name="Patryk Serafin" userId="86fa742248e137ce" providerId="LiveId" clId="{3298C733-EA56-44BD-B82F-19114443C032}" dt="2024-01-27T11:01:04.028" v="353" actId="26606"/>
          <ac:spMkLst>
            <pc:docMk/>
            <pc:sldMk cId="1395509342" sldId="297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20.960" v="323"/>
          <ac:spMkLst>
            <pc:docMk/>
            <pc:sldMk cId="1395509342" sldId="297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20.960" v="323"/>
          <ac:spMkLst>
            <pc:docMk/>
            <pc:sldMk cId="1395509342" sldId="297"/>
            <ac:spMk id="11" creationId="{A9CCD9CD-49AE-3D3E-923B-81ECD3FBF75F}"/>
          </ac:spMkLst>
        </pc:spChg>
        <pc:spChg chg="add">
          <ac:chgData name="Patryk Serafin" userId="86fa742248e137ce" providerId="LiveId" clId="{3298C733-EA56-44BD-B82F-19114443C032}" dt="2024-01-27T11:01:04.028" v="353" actId="26606"/>
          <ac:spMkLst>
            <pc:docMk/>
            <pc:sldMk cId="1395509342" sldId="297"/>
            <ac:spMk id="13" creationId="{E01013C5-0169-8F8C-FA57-62D87022AD98}"/>
          </ac:spMkLst>
        </pc:spChg>
        <pc:spChg chg="add">
          <ac:chgData name="Patryk Serafin" userId="86fa742248e137ce" providerId="LiveId" clId="{3298C733-EA56-44BD-B82F-19114443C032}" dt="2024-01-27T11:01:04.028" v="353" actId="26606"/>
          <ac:spMkLst>
            <pc:docMk/>
            <pc:sldMk cId="1395509342" sldId="297"/>
            <ac:spMk id="15" creationId="{A9CCD9CD-49AE-3D3E-923B-81ECD3FBF75F}"/>
          </ac:spMkLst>
        </pc:spChg>
      </pc:sldChg>
      <pc:sldChg chg="addSp delSp modSp add mod setBg delDesignElem">
        <pc:chgData name="Patryk Serafin" userId="86fa742248e137ce" providerId="LiveId" clId="{3298C733-EA56-44BD-B82F-19114443C032}" dt="2024-01-27T11:01:06.148" v="354" actId="26606"/>
        <pc:sldMkLst>
          <pc:docMk/>
          <pc:sldMk cId="2607788598" sldId="298"/>
        </pc:sldMkLst>
        <pc:spChg chg="mod">
          <ac:chgData name="Patryk Serafin" userId="86fa742248e137ce" providerId="LiveId" clId="{3298C733-EA56-44BD-B82F-19114443C032}" dt="2024-01-27T11:01:06.148" v="354" actId="26606"/>
          <ac:spMkLst>
            <pc:docMk/>
            <pc:sldMk cId="2607788598" sldId="298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21.388" v="325"/>
          <ac:spMkLst>
            <pc:docMk/>
            <pc:sldMk cId="2607788598" sldId="298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21.388" v="325"/>
          <ac:spMkLst>
            <pc:docMk/>
            <pc:sldMk cId="2607788598" sldId="298"/>
            <ac:spMk id="11" creationId="{A9CCD9CD-49AE-3D3E-923B-81ECD3FBF75F}"/>
          </ac:spMkLst>
        </pc:spChg>
        <pc:spChg chg="add">
          <ac:chgData name="Patryk Serafin" userId="86fa742248e137ce" providerId="LiveId" clId="{3298C733-EA56-44BD-B82F-19114443C032}" dt="2024-01-27T11:01:06.148" v="354" actId="26606"/>
          <ac:spMkLst>
            <pc:docMk/>
            <pc:sldMk cId="2607788598" sldId="298"/>
            <ac:spMk id="13" creationId="{D1BA7680-B1FB-4B6B-2155-45DD5D6C4CF8}"/>
          </ac:spMkLst>
        </pc:spChg>
        <pc:spChg chg="add">
          <ac:chgData name="Patryk Serafin" userId="86fa742248e137ce" providerId="LiveId" clId="{3298C733-EA56-44BD-B82F-19114443C032}" dt="2024-01-27T11:01:06.148" v="354" actId="26606"/>
          <ac:spMkLst>
            <pc:docMk/>
            <pc:sldMk cId="2607788598" sldId="298"/>
            <ac:spMk id="15" creationId="{A9CCD9CD-49AE-3D3E-923B-81ECD3FBF75F}"/>
          </ac:spMkLst>
        </pc:spChg>
      </pc:sldChg>
      <pc:sldChg chg="addSp delSp modSp add mod setBg delDesignElem">
        <pc:chgData name="Patryk Serafin" userId="86fa742248e137ce" providerId="LiveId" clId="{3298C733-EA56-44BD-B82F-19114443C032}" dt="2024-01-27T11:01:18.154" v="359" actId="26606"/>
        <pc:sldMkLst>
          <pc:docMk/>
          <pc:sldMk cId="80568656" sldId="299"/>
        </pc:sldMkLst>
        <pc:spChg chg="mod">
          <ac:chgData name="Patryk Serafin" userId="86fa742248e137ce" providerId="LiveId" clId="{3298C733-EA56-44BD-B82F-19114443C032}" dt="2024-01-27T11:01:18.154" v="359" actId="26606"/>
          <ac:spMkLst>
            <pc:docMk/>
            <pc:sldMk cId="80568656" sldId="299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21.805" v="327"/>
          <ac:spMkLst>
            <pc:docMk/>
            <pc:sldMk cId="80568656" sldId="299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21.805" v="327"/>
          <ac:spMkLst>
            <pc:docMk/>
            <pc:sldMk cId="80568656" sldId="299"/>
            <ac:spMk id="11" creationId="{A9CCD9CD-49AE-3D3E-923B-81ECD3FBF75F}"/>
          </ac:spMkLst>
        </pc:spChg>
        <pc:spChg chg="add">
          <ac:chgData name="Patryk Serafin" userId="86fa742248e137ce" providerId="LiveId" clId="{3298C733-EA56-44BD-B82F-19114443C032}" dt="2024-01-27T11:01:18.154" v="359" actId="26606"/>
          <ac:spMkLst>
            <pc:docMk/>
            <pc:sldMk cId="80568656" sldId="299"/>
            <ac:spMk id="12" creationId="{E01013C5-0169-8F8C-FA57-62D87022AD98}"/>
          </ac:spMkLst>
        </pc:spChg>
        <pc:spChg chg="add del">
          <ac:chgData name="Patryk Serafin" userId="86fa742248e137ce" providerId="LiveId" clId="{3298C733-EA56-44BD-B82F-19114443C032}" dt="2024-01-27T11:01:12.875" v="356" actId="26606"/>
          <ac:spMkLst>
            <pc:docMk/>
            <pc:sldMk cId="80568656" sldId="299"/>
            <ac:spMk id="13" creationId="{7A875D55-4A80-43E9-38F6-27E3664939B0}"/>
          </ac:spMkLst>
        </pc:spChg>
        <pc:spChg chg="add">
          <ac:chgData name="Patryk Serafin" userId="86fa742248e137ce" providerId="LiveId" clId="{3298C733-EA56-44BD-B82F-19114443C032}" dt="2024-01-27T11:01:18.154" v="359" actId="26606"/>
          <ac:spMkLst>
            <pc:docMk/>
            <pc:sldMk cId="80568656" sldId="299"/>
            <ac:spMk id="14" creationId="{A9CCD9CD-49AE-3D3E-923B-81ECD3FBF75F}"/>
          </ac:spMkLst>
        </pc:spChg>
        <pc:spChg chg="add del">
          <ac:chgData name="Patryk Serafin" userId="86fa742248e137ce" providerId="LiveId" clId="{3298C733-EA56-44BD-B82F-19114443C032}" dt="2024-01-27T11:01:12.875" v="356" actId="26606"/>
          <ac:spMkLst>
            <pc:docMk/>
            <pc:sldMk cId="80568656" sldId="299"/>
            <ac:spMk id="15" creationId="{3D572980-FB84-8C29-1FAC-FAC5ECE29A39}"/>
          </ac:spMkLst>
        </pc:spChg>
        <pc:spChg chg="add del">
          <ac:chgData name="Patryk Serafin" userId="86fa742248e137ce" providerId="LiveId" clId="{3298C733-EA56-44BD-B82F-19114443C032}" dt="2024-01-27T11:01:14.138" v="358" actId="26606"/>
          <ac:spMkLst>
            <pc:docMk/>
            <pc:sldMk cId="80568656" sldId="299"/>
            <ac:spMk id="17" creationId="{310135D4-D3A1-4556-B91B-4A12069D4231}"/>
          </ac:spMkLst>
        </pc:spChg>
        <pc:spChg chg="add del">
          <ac:chgData name="Patryk Serafin" userId="86fa742248e137ce" providerId="LiveId" clId="{3298C733-EA56-44BD-B82F-19114443C032}" dt="2024-01-27T11:01:14.138" v="358" actId="26606"/>
          <ac:spMkLst>
            <pc:docMk/>
            <pc:sldMk cId="80568656" sldId="299"/>
            <ac:spMk id="18" creationId="{A9CCD9CD-49AE-3D3E-923B-81ECD3FBF75F}"/>
          </ac:spMkLst>
        </pc:spChg>
        <pc:picChg chg="mod">
          <ac:chgData name="Patryk Serafin" userId="86fa742248e137ce" providerId="LiveId" clId="{3298C733-EA56-44BD-B82F-19114443C032}" dt="2024-01-27T11:01:12.875" v="356" actId="26606"/>
          <ac:picMkLst>
            <pc:docMk/>
            <pc:sldMk cId="80568656" sldId="299"/>
            <ac:picMk id="8" creationId="{57EBD2AD-C1B8-E0F3-F8BE-8784DD8CD19D}"/>
          </ac:picMkLst>
        </pc:picChg>
      </pc:sldChg>
      <pc:sldChg chg="delSp modSp add mod setBg delDesignElem">
        <pc:chgData name="Patryk Serafin" userId="86fa742248e137ce" providerId="LiveId" clId="{3298C733-EA56-44BD-B82F-19114443C032}" dt="2024-01-27T11:02:30.971" v="364"/>
        <pc:sldMkLst>
          <pc:docMk/>
          <pc:sldMk cId="78985000" sldId="300"/>
        </pc:sldMkLst>
        <pc:spChg chg="mod">
          <ac:chgData name="Patryk Serafin" userId="86fa742248e137ce" providerId="LiveId" clId="{3298C733-EA56-44BD-B82F-19114443C032}" dt="2024-01-27T11:02:30.971" v="364"/>
          <ac:spMkLst>
            <pc:docMk/>
            <pc:sldMk cId="78985000" sldId="300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26.402" v="329"/>
          <ac:spMkLst>
            <pc:docMk/>
            <pc:sldMk cId="78985000" sldId="300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26.402" v="329"/>
          <ac:spMkLst>
            <pc:docMk/>
            <pc:sldMk cId="78985000" sldId="300"/>
            <ac:spMk id="11" creationId="{A9CCD9CD-49AE-3D3E-923B-81ECD3FBF75F}"/>
          </ac:spMkLst>
        </pc:spChg>
      </pc:sldChg>
      <pc:sldChg chg="delSp modSp add mod setBg delDesignElem">
        <pc:chgData name="Patryk Serafin" userId="86fa742248e137ce" providerId="LiveId" clId="{3298C733-EA56-44BD-B82F-19114443C032}" dt="2024-01-27T11:02:36.083" v="365"/>
        <pc:sldMkLst>
          <pc:docMk/>
          <pc:sldMk cId="758177806" sldId="301"/>
        </pc:sldMkLst>
        <pc:spChg chg="mod">
          <ac:chgData name="Patryk Serafin" userId="86fa742248e137ce" providerId="LiveId" clId="{3298C733-EA56-44BD-B82F-19114443C032}" dt="2024-01-27T11:02:36.083" v="365"/>
          <ac:spMkLst>
            <pc:docMk/>
            <pc:sldMk cId="758177806" sldId="301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26.843" v="331"/>
          <ac:spMkLst>
            <pc:docMk/>
            <pc:sldMk cId="758177806" sldId="301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26.843" v="331"/>
          <ac:spMkLst>
            <pc:docMk/>
            <pc:sldMk cId="758177806" sldId="301"/>
            <ac:spMk id="11" creationId="{A9CCD9CD-49AE-3D3E-923B-81ECD3FBF75F}"/>
          </ac:spMkLst>
        </pc:spChg>
      </pc:sldChg>
      <pc:sldChg chg="delSp modSp add mod setBg delDesignElem">
        <pc:chgData name="Patryk Serafin" userId="86fa742248e137ce" providerId="LiveId" clId="{3298C733-EA56-44BD-B82F-19114443C032}" dt="2024-01-27T11:02:42.579" v="366"/>
        <pc:sldMkLst>
          <pc:docMk/>
          <pc:sldMk cId="2199598623" sldId="302"/>
        </pc:sldMkLst>
        <pc:spChg chg="mod">
          <ac:chgData name="Patryk Serafin" userId="86fa742248e137ce" providerId="LiveId" clId="{3298C733-EA56-44BD-B82F-19114443C032}" dt="2024-01-27T11:02:42.579" v="366"/>
          <ac:spMkLst>
            <pc:docMk/>
            <pc:sldMk cId="2199598623" sldId="302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27.244" v="333"/>
          <ac:spMkLst>
            <pc:docMk/>
            <pc:sldMk cId="2199598623" sldId="302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27.244" v="333"/>
          <ac:spMkLst>
            <pc:docMk/>
            <pc:sldMk cId="2199598623" sldId="302"/>
            <ac:spMk id="11" creationId="{A9CCD9CD-49AE-3D3E-923B-81ECD3FBF75F}"/>
          </ac:spMkLst>
        </pc:spChg>
      </pc:sldChg>
      <pc:sldChg chg="delSp modSp add mod setBg delDesignElem">
        <pc:chgData name="Patryk Serafin" userId="86fa742248e137ce" providerId="LiveId" clId="{3298C733-EA56-44BD-B82F-19114443C032}" dt="2024-01-27T11:02:48.908" v="367"/>
        <pc:sldMkLst>
          <pc:docMk/>
          <pc:sldMk cId="2922012136" sldId="303"/>
        </pc:sldMkLst>
        <pc:spChg chg="mod">
          <ac:chgData name="Patryk Serafin" userId="86fa742248e137ce" providerId="LiveId" clId="{3298C733-EA56-44BD-B82F-19114443C032}" dt="2024-01-27T11:02:48.908" v="367"/>
          <ac:spMkLst>
            <pc:docMk/>
            <pc:sldMk cId="2922012136" sldId="303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27.646" v="335"/>
          <ac:spMkLst>
            <pc:docMk/>
            <pc:sldMk cId="2922012136" sldId="303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27.646" v="335"/>
          <ac:spMkLst>
            <pc:docMk/>
            <pc:sldMk cId="2922012136" sldId="303"/>
            <ac:spMk id="11" creationId="{A9CCD9CD-49AE-3D3E-923B-81ECD3FBF75F}"/>
          </ac:spMkLst>
        </pc:spChg>
      </pc:sldChg>
      <pc:sldChg chg="delSp modSp add del mod setBg delDesignElem">
        <pc:chgData name="Patryk Serafin" userId="86fa742248e137ce" providerId="LiveId" clId="{3298C733-EA56-44BD-B82F-19114443C032}" dt="2024-01-27T11:10:38.989" v="405" actId="47"/>
        <pc:sldMkLst>
          <pc:docMk/>
          <pc:sldMk cId="3393382119" sldId="304"/>
        </pc:sldMkLst>
        <pc:spChg chg="mod">
          <ac:chgData name="Patryk Serafin" userId="86fa742248e137ce" providerId="LiveId" clId="{3298C733-EA56-44BD-B82F-19114443C032}" dt="2024-01-27T11:10:22.840" v="395"/>
          <ac:spMkLst>
            <pc:docMk/>
            <pc:sldMk cId="3393382119" sldId="304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32.266" v="337"/>
          <ac:spMkLst>
            <pc:docMk/>
            <pc:sldMk cId="3393382119" sldId="304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32.266" v="337"/>
          <ac:spMkLst>
            <pc:docMk/>
            <pc:sldMk cId="3393382119" sldId="304"/>
            <ac:spMk id="11" creationId="{A9CCD9CD-49AE-3D3E-923B-81ECD3FBF75F}"/>
          </ac:spMkLst>
        </pc:spChg>
      </pc:sldChg>
      <pc:sldChg chg="delSp modSp add del mod setBg delDesignElem">
        <pc:chgData name="Patryk Serafin" userId="86fa742248e137ce" providerId="LiveId" clId="{3298C733-EA56-44BD-B82F-19114443C032}" dt="2024-01-27T11:24:25.258" v="573" actId="47"/>
        <pc:sldMkLst>
          <pc:docMk/>
          <pc:sldMk cId="1504232568" sldId="305"/>
        </pc:sldMkLst>
        <pc:spChg chg="mod">
          <ac:chgData name="Patryk Serafin" userId="86fa742248e137ce" providerId="LiveId" clId="{3298C733-EA56-44BD-B82F-19114443C032}" dt="2024-01-27T11:10:14.113" v="389" actId="27636"/>
          <ac:spMkLst>
            <pc:docMk/>
            <pc:sldMk cId="1504232568" sldId="305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32.628" v="339"/>
          <ac:spMkLst>
            <pc:docMk/>
            <pc:sldMk cId="1504232568" sldId="305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32.628" v="339"/>
          <ac:spMkLst>
            <pc:docMk/>
            <pc:sldMk cId="1504232568" sldId="305"/>
            <ac:spMk id="11" creationId="{A9CCD9CD-49AE-3D3E-923B-81ECD3FBF75F}"/>
          </ac:spMkLst>
        </pc:spChg>
      </pc:sldChg>
      <pc:sldChg chg="delSp modSp add del mod setBg delDesignElem">
        <pc:chgData name="Patryk Serafin" userId="86fa742248e137ce" providerId="LiveId" clId="{3298C733-EA56-44BD-B82F-19114443C032}" dt="2024-01-27T11:24:25.258" v="573" actId="47"/>
        <pc:sldMkLst>
          <pc:docMk/>
          <pc:sldMk cId="3139570730" sldId="306"/>
        </pc:sldMkLst>
        <pc:spChg chg="mod">
          <ac:chgData name="Patryk Serafin" userId="86fa742248e137ce" providerId="LiveId" clId="{3298C733-EA56-44BD-B82F-19114443C032}" dt="2024-01-27T11:10:07.274" v="384"/>
          <ac:spMkLst>
            <pc:docMk/>
            <pc:sldMk cId="3139570730" sldId="306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33.008" v="341"/>
          <ac:spMkLst>
            <pc:docMk/>
            <pc:sldMk cId="3139570730" sldId="306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33.008" v="341"/>
          <ac:spMkLst>
            <pc:docMk/>
            <pc:sldMk cId="3139570730" sldId="306"/>
            <ac:spMk id="11" creationId="{A9CCD9CD-49AE-3D3E-923B-81ECD3FBF75F}"/>
          </ac:spMkLst>
        </pc:spChg>
      </pc:sldChg>
      <pc:sldChg chg="delSp modSp add del mod setBg delDesignElem">
        <pc:chgData name="Patryk Serafin" userId="86fa742248e137ce" providerId="LiveId" clId="{3298C733-EA56-44BD-B82F-19114443C032}" dt="2024-01-27T11:24:25.258" v="573" actId="47"/>
        <pc:sldMkLst>
          <pc:docMk/>
          <pc:sldMk cId="1506973365" sldId="307"/>
        </pc:sldMkLst>
        <pc:spChg chg="mod">
          <ac:chgData name="Patryk Serafin" userId="86fa742248e137ce" providerId="LiveId" clId="{3298C733-EA56-44BD-B82F-19114443C032}" dt="2024-01-27T11:09:59.309" v="380"/>
          <ac:spMkLst>
            <pc:docMk/>
            <pc:sldMk cId="1506973365" sldId="307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33.433" v="343"/>
          <ac:spMkLst>
            <pc:docMk/>
            <pc:sldMk cId="1506973365" sldId="307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33.433" v="343"/>
          <ac:spMkLst>
            <pc:docMk/>
            <pc:sldMk cId="1506973365" sldId="307"/>
            <ac:spMk id="11" creationId="{A9CCD9CD-49AE-3D3E-923B-81ECD3FBF75F}"/>
          </ac:spMkLst>
        </pc:spChg>
      </pc:sldChg>
      <pc:sldChg chg="delSp add del setBg delDesignElem">
        <pc:chgData name="Patryk Serafin" userId="86fa742248e137ce" providerId="LiveId" clId="{3298C733-EA56-44BD-B82F-19114443C032}" dt="2024-01-27T11:24:25.258" v="573" actId="47"/>
        <pc:sldMkLst>
          <pc:docMk/>
          <pc:sldMk cId="1425888401" sldId="308"/>
        </pc:sldMkLst>
        <pc:spChg chg="del">
          <ac:chgData name="Patryk Serafin" userId="86fa742248e137ce" providerId="LiveId" clId="{3298C733-EA56-44BD-B82F-19114443C032}" dt="2024-01-27T11:00:33.872" v="345"/>
          <ac:spMkLst>
            <pc:docMk/>
            <pc:sldMk cId="1425888401" sldId="308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33.872" v="345"/>
          <ac:spMkLst>
            <pc:docMk/>
            <pc:sldMk cId="1425888401" sldId="308"/>
            <ac:spMk id="11" creationId="{A9CCD9CD-49AE-3D3E-923B-81ECD3FBF75F}"/>
          </ac:spMkLst>
        </pc:spChg>
      </pc:sldChg>
      <pc:sldChg chg="modSp add del mod ord">
        <pc:chgData name="Patryk Serafin" userId="86fa742248e137ce" providerId="LiveId" clId="{3298C733-EA56-44BD-B82F-19114443C032}" dt="2024-01-27T11:24:16.403" v="571" actId="47"/>
        <pc:sldMkLst>
          <pc:docMk/>
          <pc:sldMk cId="3198513556" sldId="309"/>
        </pc:sldMkLst>
        <pc:spChg chg="mod">
          <ac:chgData name="Patryk Serafin" userId="86fa742248e137ce" providerId="LiveId" clId="{3298C733-EA56-44BD-B82F-19114443C032}" dt="2024-01-27T11:10:37.557" v="404" actId="27636"/>
          <ac:spMkLst>
            <pc:docMk/>
            <pc:sldMk cId="3198513556" sldId="309"/>
            <ac:spMk id="4" creationId="{D5CB7B58-FC73-794F-F648-86931DDC8D03}"/>
          </ac:spMkLst>
        </pc:spChg>
      </pc:sldChg>
      <pc:sldChg chg="add del">
        <pc:chgData name="Patryk Serafin" userId="86fa742248e137ce" providerId="LiveId" clId="{3298C733-EA56-44BD-B82F-19114443C032}" dt="2024-01-27T11:24:25.258" v="573" actId="47"/>
        <pc:sldMkLst>
          <pc:docMk/>
          <pc:sldMk cId="3683663036" sldId="310"/>
        </pc:sldMkLst>
      </pc:sldChg>
      <pc:sldChg chg="addSp delSp modSp new del mod modClrScheme chgLayout">
        <pc:chgData name="Patryk Serafin" userId="86fa742248e137ce" providerId="LiveId" clId="{3298C733-EA56-44BD-B82F-19114443C032}" dt="2024-01-27T11:24:17.375" v="572" actId="47"/>
        <pc:sldMkLst>
          <pc:docMk/>
          <pc:sldMk cId="1287506726" sldId="311"/>
        </pc:sldMkLst>
        <pc:spChg chg="add del mod ord">
          <ac:chgData name="Patryk Serafin" userId="86fa742248e137ce" providerId="LiveId" clId="{3298C733-EA56-44BD-B82F-19114443C032}" dt="2024-01-27T11:11:14.584" v="409" actId="700"/>
          <ac:spMkLst>
            <pc:docMk/>
            <pc:sldMk cId="1287506726" sldId="311"/>
            <ac:spMk id="2" creationId="{1F56BAA3-00AD-6F98-E6FB-EBAB93BCC515}"/>
          </ac:spMkLst>
        </pc:spChg>
        <pc:spChg chg="add del mod ord">
          <ac:chgData name="Patryk Serafin" userId="86fa742248e137ce" providerId="LiveId" clId="{3298C733-EA56-44BD-B82F-19114443C032}" dt="2024-01-27T11:11:07.896" v="408" actId="700"/>
          <ac:spMkLst>
            <pc:docMk/>
            <pc:sldMk cId="1287506726" sldId="311"/>
            <ac:spMk id="3" creationId="{7EDFACF3-F004-A836-635D-21439A06D974}"/>
          </ac:spMkLst>
        </pc:spChg>
        <pc:spChg chg="add del mod ord">
          <ac:chgData name="Patryk Serafin" userId="86fa742248e137ce" providerId="LiveId" clId="{3298C733-EA56-44BD-B82F-19114443C032}" dt="2024-01-27T11:11:07.896" v="408" actId="700"/>
          <ac:spMkLst>
            <pc:docMk/>
            <pc:sldMk cId="1287506726" sldId="311"/>
            <ac:spMk id="4" creationId="{57ACBA05-16FE-D08E-FC53-F6265AF31ACF}"/>
          </ac:spMkLst>
        </pc:spChg>
        <pc:spChg chg="add mod ord">
          <ac:chgData name="Patryk Serafin" userId="86fa742248e137ce" providerId="LiveId" clId="{3298C733-EA56-44BD-B82F-19114443C032}" dt="2024-01-27T11:15:29.659" v="535" actId="20577"/>
          <ac:spMkLst>
            <pc:docMk/>
            <pc:sldMk cId="1287506726" sldId="311"/>
            <ac:spMk id="5" creationId="{21FCC303-DA65-265B-DAF1-C34F27322D96}"/>
          </ac:spMkLst>
        </pc:spChg>
        <pc:spChg chg="add mod ord">
          <ac:chgData name="Patryk Serafin" userId="86fa742248e137ce" providerId="LiveId" clId="{3298C733-EA56-44BD-B82F-19114443C032}" dt="2024-01-27T11:15:21.128" v="521" actId="20577"/>
          <ac:spMkLst>
            <pc:docMk/>
            <pc:sldMk cId="1287506726" sldId="311"/>
            <ac:spMk id="6" creationId="{85964FEE-4272-D8B9-60D2-635DE14C971F}"/>
          </ac:spMkLst>
        </pc:spChg>
      </pc:sldChg>
      <pc:sldChg chg="add del">
        <pc:chgData name="Patryk Serafin" userId="86fa742248e137ce" providerId="LiveId" clId="{3298C733-EA56-44BD-B82F-19114443C032}" dt="2024-01-27T11:24:25.258" v="573" actId="47"/>
        <pc:sldMkLst>
          <pc:docMk/>
          <pc:sldMk cId="1137710187" sldId="312"/>
        </pc:sldMkLst>
      </pc:sldChg>
      <pc:sldChg chg="add del">
        <pc:chgData name="Patryk Serafin" userId="86fa742248e137ce" providerId="LiveId" clId="{3298C733-EA56-44BD-B82F-19114443C032}" dt="2024-01-27T11:24:25.258" v="573" actId="47"/>
        <pc:sldMkLst>
          <pc:docMk/>
          <pc:sldMk cId="1031484226" sldId="313"/>
        </pc:sldMkLst>
      </pc:sldChg>
      <pc:sldChg chg="add del">
        <pc:chgData name="Patryk Serafin" userId="86fa742248e137ce" providerId="LiveId" clId="{3298C733-EA56-44BD-B82F-19114443C032}" dt="2024-01-27T11:24:25.258" v="573" actId="47"/>
        <pc:sldMkLst>
          <pc:docMk/>
          <pc:sldMk cId="2837690490" sldId="314"/>
        </pc:sldMkLst>
      </pc:sldChg>
      <pc:sldChg chg="add del">
        <pc:chgData name="Patryk Serafin" userId="86fa742248e137ce" providerId="LiveId" clId="{3298C733-EA56-44BD-B82F-19114443C032}" dt="2024-01-27T11:24:25.258" v="573" actId="47"/>
        <pc:sldMkLst>
          <pc:docMk/>
          <pc:sldMk cId="1884812861" sldId="315"/>
        </pc:sldMkLst>
      </pc:sldChg>
      <pc:sldChg chg="add del">
        <pc:chgData name="Patryk Serafin" userId="86fa742248e137ce" providerId="LiveId" clId="{3298C733-EA56-44BD-B82F-19114443C032}" dt="2024-01-27T11:24:25.258" v="573" actId="47"/>
        <pc:sldMkLst>
          <pc:docMk/>
          <pc:sldMk cId="2982026293" sldId="316"/>
        </pc:sldMkLst>
      </pc:sldChg>
      <pc:sldChg chg="modSp add del mod">
        <pc:chgData name="Patryk Serafin" userId="86fa742248e137ce" providerId="LiveId" clId="{3298C733-EA56-44BD-B82F-19114443C032}" dt="2024-01-28T12:44:32.321" v="1486" actId="47"/>
        <pc:sldMkLst>
          <pc:docMk/>
          <pc:sldMk cId="2621440199" sldId="317"/>
        </pc:sldMkLst>
        <pc:spChg chg="mod">
          <ac:chgData name="Patryk Serafin" userId="86fa742248e137ce" providerId="LiveId" clId="{3298C733-EA56-44BD-B82F-19114443C032}" dt="2024-01-27T11:14:27.019" v="473" actId="20577"/>
          <ac:spMkLst>
            <pc:docMk/>
            <pc:sldMk cId="2621440199" sldId="317"/>
            <ac:spMk id="5" creationId="{21FCC303-DA65-265B-DAF1-C34F27322D96}"/>
          </ac:spMkLst>
        </pc:spChg>
        <pc:spChg chg="mod">
          <ac:chgData name="Patryk Serafin" userId="86fa742248e137ce" providerId="LiveId" clId="{3298C733-EA56-44BD-B82F-19114443C032}" dt="2024-01-27T11:14:25.802" v="472" actId="20577"/>
          <ac:spMkLst>
            <pc:docMk/>
            <pc:sldMk cId="2621440199" sldId="317"/>
            <ac:spMk id="6" creationId="{85964FEE-4272-D8B9-60D2-635DE14C971F}"/>
          </ac:spMkLst>
        </pc:spChg>
      </pc:sldChg>
      <pc:sldChg chg="modSp add del mod">
        <pc:chgData name="Patryk Serafin" userId="86fa742248e137ce" providerId="LiveId" clId="{3298C733-EA56-44BD-B82F-19114443C032}" dt="2024-01-27T11:14:21.837" v="469" actId="47"/>
        <pc:sldMkLst>
          <pc:docMk/>
          <pc:sldMk cId="701787808" sldId="318"/>
        </pc:sldMkLst>
        <pc:spChg chg="mod">
          <ac:chgData name="Patryk Serafin" userId="86fa742248e137ce" providerId="LiveId" clId="{3298C733-EA56-44BD-B82F-19114443C032}" dt="2024-01-27T11:13:29.020" v="467"/>
          <ac:spMkLst>
            <pc:docMk/>
            <pc:sldMk cId="701787808" sldId="318"/>
            <ac:spMk id="5" creationId="{21FCC303-DA65-265B-DAF1-C34F27322D96}"/>
          </ac:spMkLst>
        </pc:spChg>
      </pc:sldChg>
      <pc:sldChg chg="add del">
        <pc:chgData name="Patryk Serafin" userId="86fa742248e137ce" providerId="LiveId" clId="{3298C733-EA56-44BD-B82F-19114443C032}" dt="2024-01-28T12:43:33.327" v="1482" actId="47"/>
        <pc:sldMkLst>
          <pc:docMk/>
          <pc:sldMk cId="288758553" sldId="319"/>
        </pc:sldMkLst>
      </pc:sldChg>
      <pc:sldChg chg="add del">
        <pc:chgData name="Patryk Serafin" userId="86fa742248e137ce" providerId="LiveId" clId="{3298C733-EA56-44BD-B82F-19114443C032}" dt="2024-01-28T12:43:32.425" v="1481" actId="47"/>
        <pc:sldMkLst>
          <pc:docMk/>
          <pc:sldMk cId="3161028852" sldId="320"/>
        </pc:sldMkLst>
      </pc:sldChg>
      <pc:sldChg chg="add del">
        <pc:chgData name="Patryk Serafin" userId="86fa742248e137ce" providerId="LiveId" clId="{3298C733-EA56-44BD-B82F-19114443C032}" dt="2024-01-28T12:43:31.546" v="1480" actId="47"/>
        <pc:sldMkLst>
          <pc:docMk/>
          <pc:sldMk cId="1625849224" sldId="321"/>
        </pc:sldMkLst>
      </pc:sldChg>
      <pc:sldChg chg="add del">
        <pc:chgData name="Patryk Serafin" userId="86fa742248e137ce" providerId="LiveId" clId="{3298C733-EA56-44BD-B82F-19114443C032}" dt="2024-01-28T12:43:30.717" v="1479" actId="47"/>
        <pc:sldMkLst>
          <pc:docMk/>
          <pc:sldMk cId="888984443" sldId="322"/>
        </pc:sldMkLst>
      </pc:sldChg>
      <pc:sldChg chg="add del">
        <pc:chgData name="Patryk Serafin" userId="86fa742248e137ce" providerId="LiveId" clId="{3298C733-EA56-44BD-B82F-19114443C032}" dt="2024-01-28T12:43:29.967" v="1478" actId="47"/>
        <pc:sldMkLst>
          <pc:docMk/>
          <pc:sldMk cId="3788391349" sldId="323"/>
        </pc:sldMkLst>
      </pc:sldChg>
      <pc:sldChg chg="modSp new del mod">
        <pc:chgData name="Patryk Serafin" userId="86fa742248e137ce" providerId="LiveId" clId="{3298C733-EA56-44BD-B82F-19114443C032}" dt="2024-01-27T11:14:23.421" v="470" actId="47"/>
        <pc:sldMkLst>
          <pc:docMk/>
          <pc:sldMk cId="107222775" sldId="324"/>
        </pc:sldMkLst>
        <pc:spChg chg="mod">
          <ac:chgData name="Patryk Serafin" userId="86fa742248e137ce" providerId="LiveId" clId="{3298C733-EA56-44BD-B82F-19114443C032}" dt="2024-01-27T11:12:42.190" v="437"/>
          <ac:spMkLst>
            <pc:docMk/>
            <pc:sldMk cId="107222775" sldId="324"/>
            <ac:spMk id="2" creationId="{1F2D1EE8-0D62-582D-4DA0-A266420D7504}"/>
          </ac:spMkLst>
        </pc:spChg>
        <pc:spChg chg="mod">
          <ac:chgData name="Patryk Serafin" userId="86fa742248e137ce" providerId="LiveId" clId="{3298C733-EA56-44BD-B82F-19114443C032}" dt="2024-01-27T11:12:58.311" v="462" actId="20577"/>
          <ac:spMkLst>
            <pc:docMk/>
            <pc:sldMk cId="107222775" sldId="324"/>
            <ac:spMk id="3" creationId="{FBD2F907-4D79-5ED7-389C-7F43F937127D}"/>
          </ac:spMkLst>
        </pc:spChg>
      </pc:sldChg>
      <pc:sldChg chg="modSp new del mod">
        <pc:chgData name="Patryk Serafin" userId="86fa742248e137ce" providerId="LiveId" clId="{3298C733-EA56-44BD-B82F-19114443C032}" dt="2024-01-27T11:14:24.085" v="471" actId="47"/>
        <pc:sldMkLst>
          <pc:docMk/>
          <pc:sldMk cId="138638922" sldId="325"/>
        </pc:sldMkLst>
        <pc:spChg chg="mod">
          <ac:chgData name="Patryk Serafin" userId="86fa742248e137ce" providerId="LiveId" clId="{3298C733-EA56-44BD-B82F-19114443C032}" dt="2024-01-27T11:13:11.775" v="464"/>
          <ac:spMkLst>
            <pc:docMk/>
            <pc:sldMk cId="138638922" sldId="325"/>
            <ac:spMk id="2" creationId="{C9C2A028-F9DE-C290-A4AD-9216101ED807}"/>
          </ac:spMkLst>
        </pc:spChg>
      </pc:sldChg>
      <pc:sldChg chg="add del">
        <pc:chgData name="Patryk Serafin" userId="86fa742248e137ce" providerId="LiveId" clId="{3298C733-EA56-44BD-B82F-19114443C032}" dt="2024-01-27T11:14:20.843" v="468" actId="47"/>
        <pc:sldMkLst>
          <pc:docMk/>
          <pc:sldMk cId="1142601983" sldId="326"/>
        </pc:sldMkLst>
      </pc:sldChg>
      <pc:sldChg chg="add del">
        <pc:chgData name="Patryk Serafin" userId="86fa742248e137ce" providerId="LiveId" clId="{3298C733-EA56-44BD-B82F-19114443C032}" dt="2024-01-28T12:43:34.019" v="1483" actId="47"/>
        <pc:sldMkLst>
          <pc:docMk/>
          <pc:sldMk cId="833876814" sldId="327"/>
        </pc:sldMkLst>
      </pc:sldChg>
      <pc:sldChg chg="addSp delSp modSp new mod">
        <pc:chgData name="Patryk Serafin" userId="86fa742248e137ce" providerId="LiveId" clId="{3298C733-EA56-44BD-B82F-19114443C032}" dt="2024-01-27T11:26:04.511" v="584"/>
        <pc:sldMkLst>
          <pc:docMk/>
          <pc:sldMk cId="3067300260" sldId="328"/>
        </pc:sldMkLst>
        <pc:spChg chg="mod">
          <ac:chgData name="Patryk Serafin" userId="86fa742248e137ce" providerId="LiveId" clId="{3298C733-EA56-44BD-B82F-19114443C032}" dt="2024-01-27T11:15:37.102" v="537"/>
          <ac:spMkLst>
            <pc:docMk/>
            <pc:sldMk cId="3067300260" sldId="328"/>
            <ac:spMk id="2" creationId="{8F5A4DE3-9E65-9B1E-D55C-9C074EFC795E}"/>
          </ac:spMkLst>
        </pc:spChg>
        <pc:spChg chg="del mod">
          <ac:chgData name="Patryk Serafin" userId="86fa742248e137ce" providerId="LiveId" clId="{3298C733-EA56-44BD-B82F-19114443C032}" dt="2024-01-27T11:21:17.141" v="550" actId="478"/>
          <ac:spMkLst>
            <pc:docMk/>
            <pc:sldMk cId="3067300260" sldId="328"/>
            <ac:spMk id="3" creationId="{0D3887DD-09C2-60B8-160C-9F5CF16AA2D1}"/>
          </ac:spMkLst>
        </pc:spChg>
        <pc:spChg chg="add mod">
          <ac:chgData name="Patryk Serafin" userId="86fa742248e137ce" providerId="LiveId" clId="{3298C733-EA56-44BD-B82F-19114443C032}" dt="2024-01-27T11:26:04.511" v="584"/>
          <ac:spMkLst>
            <pc:docMk/>
            <pc:sldMk cId="3067300260" sldId="328"/>
            <ac:spMk id="4" creationId="{7EC67DC3-DF99-785E-9EDB-2B0CA1DC7507}"/>
          </ac:spMkLst>
        </pc:spChg>
      </pc:sldChg>
      <pc:sldChg chg="addSp delSp modSp add mod">
        <pc:chgData name="Patryk Serafin" userId="86fa742248e137ce" providerId="LiveId" clId="{3298C733-EA56-44BD-B82F-19114443C032}" dt="2024-01-27T11:25:50.326" v="582"/>
        <pc:sldMkLst>
          <pc:docMk/>
          <pc:sldMk cId="3105423532" sldId="329"/>
        </pc:sldMkLst>
        <pc:spChg chg="mod">
          <ac:chgData name="Patryk Serafin" userId="86fa742248e137ce" providerId="LiveId" clId="{3298C733-EA56-44BD-B82F-19114443C032}" dt="2024-01-27T11:15:44.783" v="539"/>
          <ac:spMkLst>
            <pc:docMk/>
            <pc:sldMk cId="3105423532" sldId="329"/>
            <ac:spMk id="2" creationId="{8F5A4DE3-9E65-9B1E-D55C-9C074EFC795E}"/>
          </ac:spMkLst>
        </pc:spChg>
        <pc:spChg chg="del">
          <ac:chgData name="Patryk Serafin" userId="86fa742248e137ce" providerId="LiveId" clId="{3298C733-EA56-44BD-B82F-19114443C032}" dt="2024-01-27T11:23:19.878" v="565" actId="478"/>
          <ac:spMkLst>
            <pc:docMk/>
            <pc:sldMk cId="3105423532" sldId="329"/>
            <ac:spMk id="3" creationId="{0D3887DD-09C2-60B8-160C-9F5CF16AA2D1}"/>
          </ac:spMkLst>
        </pc:spChg>
        <pc:spChg chg="add mod">
          <ac:chgData name="Patryk Serafin" userId="86fa742248e137ce" providerId="LiveId" clId="{3298C733-EA56-44BD-B82F-19114443C032}" dt="2024-01-27T11:25:50.326" v="582"/>
          <ac:spMkLst>
            <pc:docMk/>
            <pc:sldMk cId="3105423532" sldId="329"/>
            <ac:spMk id="4" creationId="{8FDDDCFE-B2D2-5E2B-80D3-989E865388D2}"/>
          </ac:spMkLst>
        </pc:spChg>
      </pc:sldChg>
      <pc:sldChg chg="modSp add mod">
        <pc:chgData name="Patryk Serafin" userId="86fa742248e137ce" providerId="LiveId" clId="{3298C733-EA56-44BD-B82F-19114443C032}" dt="2024-01-27T11:25:57.506" v="583"/>
        <pc:sldMkLst>
          <pc:docMk/>
          <pc:sldMk cId="2953213920" sldId="330"/>
        </pc:sldMkLst>
        <pc:spChg chg="mod">
          <ac:chgData name="Patryk Serafin" userId="86fa742248e137ce" providerId="LiveId" clId="{3298C733-EA56-44BD-B82F-19114443C032}" dt="2024-01-27T11:24:38.285" v="575"/>
          <ac:spMkLst>
            <pc:docMk/>
            <pc:sldMk cId="2953213920" sldId="330"/>
            <ac:spMk id="2" creationId="{8F5A4DE3-9E65-9B1E-D55C-9C074EFC795E}"/>
          </ac:spMkLst>
        </pc:spChg>
        <pc:spChg chg="mod">
          <ac:chgData name="Patryk Serafin" userId="86fa742248e137ce" providerId="LiveId" clId="{3298C733-EA56-44BD-B82F-19114443C032}" dt="2024-01-27T11:25:57.506" v="583"/>
          <ac:spMkLst>
            <pc:docMk/>
            <pc:sldMk cId="2953213920" sldId="330"/>
            <ac:spMk id="4" creationId="{8FDDDCFE-B2D2-5E2B-80D3-989E865388D2}"/>
          </ac:spMkLst>
        </pc:spChg>
      </pc:sldChg>
      <pc:sldChg chg="modSp add mod">
        <pc:chgData name="Patryk Serafin" userId="86fa742248e137ce" providerId="LiveId" clId="{3298C733-EA56-44BD-B82F-19114443C032}" dt="2024-01-27T11:25:34.595" v="581"/>
        <pc:sldMkLst>
          <pc:docMk/>
          <pc:sldMk cId="3451375755" sldId="331"/>
        </pc:sldMkLst>
        <pc:spChg chg="mod">
          <ac:chgData name="Patryk Serafin" userId="86fa742248e137ce" providerId="LiveId" clId="{3298C733-EA56-44BD-B82F-19114443C032}" dt="2024-01-27T11:24:53.236" v="578"/>
          <ac:spMkLst>
            <pc:docMk/>
            <pc:sldMk cId="3451375755" sldId="331"/>
            <ac:spMk id="2" creationId="{8F5A4DE3-9E65-9B1E-D55C-9C074EFC795E}"/>
          </ac:spMkLst>
        </pc:spChg>
        <pc:spChg chg="mod">
          <ac:chgData name="Patryk Serafin" userId="86fa742248e137ce" providerId="LiveId" clId="{3298C733-EA56-44BD-B82F-19114443C032}" dt="2024-01-27T11:25:34.595" v="581"/>
          <ac:spMkLst>
            <pc:docMk/>
            <pc:sldMk cId="3451375755" sldId="331"/>
            <ac:spMk id="4" creationId="{8FDDDCFE-B2D2-5E2B-80D3-989E865388D2}"/>
          </ac:spMkLst>
        </pc:spChg>
      </pc:sldChg>
      <pc:sldChg chg="modSp add mod">
        <pc:chgData name="Patryk Serafin" userId="86fa742248e137ce" providerId="LiveId" clId="{3298C733-EA56-44BD-B82F-19114443C032}" dt="2024-01-27T11:26:33.513" v="590"/>
        <pc:sldMkLst>
          <pc:docMk/>
          <pc:sldMk cId="3103524922" sldId="332"/>
        </pc:sldMkLst>
        <pc:spChg chg="mod">
          <ac:chgData name="Patryk Serafin" userId="86fa742248e137ce" providerId="LiveId" clId="{3298C733-EA56-44BD-B82F-19114443C032}" dt="2024-01-27T11:26:28.979" v="589"/>
          <ac:spMkLst>
            <pc:docMk/>
            <pc:sldMk cId="3103524922" sldId="332"/>
            <ac:spMk id="2" creationId="{8F5A4DE3-9E65-9B1E-D55C-9C074EFC795E}"/>
          </ac:spMkLst>
        </pc:spChg>
        <pc:spChg chg="mod">
          <ac:chgData name="Patryk Serafin" userId="86fa742248e137ce" providerId="LiveId" clId="{3298C733-EA56-44BD-B82F-19114443C032}" dt="2024-01-27T11:26:33.513" v="590"/>
          <ac:spMkLst>
            <pc:docMk/>
            <pc:sldMk cId="3103524922" sldId="332"/>
            <ac:spMk id="4" creationId="{8FDDDCFE-B2D2-5E2B-80D3-989E865388D2}"/>
          </ac:spMkLst>
        </pc:spChg>
      </pc:sldChg>
      <pc:sldChg chg="modSp add mod">
        <pc:chgData name="Patryk Serafin" userId="86fa742248e137ce" providerId="LiveId" clId="{3298C733-EA56-44BD-B82F-19114443C032}" dt="2024-01-27T11:26:44.919" v="592"/>
        <pc:sldMkLst>
          <pc:docMk/>
          <pc:sldMk cId="1164664569" sldId="333"/>
        </pc:sldMkLst>
        <pc:spChg chg="mod">
          <ac:chgData name="Patryk Serafin" userId="86fa742248e137ce" providerId="LiveId" clId="{3298C733-EA56-44BD-B82F-19114443C032}" dt="2024-01-27T11:26:39.394" v="591"/>
          <ac:spMkLst>
            <pc:docMk/>
            <pc:sldMk cId="1164664569" sldId="333"/>
            <ac:spMk id="2" creationId="{8F5A4DE3-9E65-9B1E-D55C-9C074EFC795E}"/>
          </ac:spMkLst>
        </pc:spChg>
        <pc:spChg chg="mod">
          <ac:chgData name="Patryk Serafin" userId="86fa742248e137ce" providerId="LiveId" clId="{3298C733-EA56-44BD-B82F-19114443C032}" dt="2024-01-27T11:26:44.919" v="592"/>
          <ac:spMkLst>
            <pc:docMk/>
            <pc:sldMk cId="1164664569" sldId="333"/>
            <ac:spMk id="4" creationId="{8FDDDCFE-B2D2-5E2B-80D3-989E865388D2}"/>
          </ac:spMkLst>
        </pc:spChg>
      </pc:sldChg>
      <pc:sldChg chg="modSp add mod">
        <pc:chgData name="Patryk Serafin" userId="86fa742248e137ce" providerId="LiveId" clId="{3298C733-EA56-44BD-B82F-19114443C032}" dt="2024-01-27T11:26:59.176" v="594"/>
        <pc:sldMkLst>
          <pc:docMk/>
          <pc:sldMk cId="1240097952" sldId="334"/>
        </pc:sldMkLst>
        <pc:spChg chg="mod">
          <ac:chgData name="Patryk Serafin" userId="86fa742248e137ce" providerId="LiveId" clId="{3298C733-EA56-44BD-B82F-19114443C032}" dt="2024-01-27T11:26:53.042" v="593"/>
          <ac:spMkLst>
            <pc:docMk/>
            <pc:sldMk cId="1240097952" sldId="334"/>
            <ac:spMk id="2" creationId="{8F5A4DE3-9E65-9B1E-D55C-9C074EFC795E}"/>
          </ac:spMkLst>
        </pc:spChg>
        <pc:spChg chg="mod">
          <ac:chgData name="Patryk Serafin" userId="86fa742248e137ce" providerId="LiveId" clId="{3298C733-EA56-44BD-B82F-19114443C032}" dt="2024-01-27T11:26:59.176" v="594"/>
          <ac:spMkLst>
            <pc:docMk/>
            <pc:sldMk cId="1240097952" sldId="334"/>
            <ac:spMk id="4" creationId="{8FDDDCFE-B2D2-5E2B-80D3-989E865388D2}"/>
          </ac:spMkLst>
        </pc:spChg>
      </pc:sldChg>
      <pc:sldChg chg="modSp add mod">
        <pc:chgData name="Patryk Serafin" userId="86fa742248e137ce" providerId="LiveId" clId="{3298C733-EA56-44BD-B82F-19114443C032}" dt="2024-01-27T11:27:12.858" v="596"/>
        <pc:sldMkLst>
          <pc:docMk/>
          <pc:sldMk cId="3792520985" sldId="335"/>
        </pc:sldMkLst>
        <pc:spChg chg="mod">
          <ac:chgData name="Patryk Serafin" userId="86fa742248e137ce" providerId="LiveId" clId="{3298C733-EA56-44BD-B82F-19114443C032}" dt="2024-01-27T11:27:07.210" v="595"/>
          <ac:spMkLst>
            <pc:docMk/>
            <pc:sldMk cId="3792520985" sldId="335"/>
            <ac:spMk id="2" creationId="{8F5A4DE3-9E65-9B1E-D55C-9C074EFC795E}"/>
          </ac:spMkLst>
        </pc:spChg>
        <pc:spChg chg="mod">
          <ac:chgData name="Patryk Serafin" userId="86fa742248e137ce" providerId="LiveId" clId="{3298C733-EA56-44BD-B82F-19114443C032}" dt="2024-01-27T11:27:12.858" v="596"/>
          <ac:spMkLst>
            <pc:docMk/>
            <pc:sldMk cId="3792520985" sldId="335"/>
            <ac:spMk id="4" creationId="{8FDDDCFE-B2D2-5E2B-80D3-989E865388D2}"/>
          </ac:spMkLst>
        </pc:spChg>
      </pc:sldChg>
      <pc:sldChg chg="addSp delSp modSp add mod setBg delDesignElem">
        <pc:chgData name="Patryk Serafin" userId="86fa742248e137ce" providerId="LiveId" clId="{3298C733-EA56-44BD-B82F-19114443C032}" dt="2024-01-30T22:43:19.667" v="3909" actId="20577"/>
        <pc:sldMkLst>
          <pc:docMk/>
          <pc:sldMk cId="1419307233" sldId="336"/>
        </pc:sldMkLst>
        <pc:spChg chg="mod">
          <ac:chgData name="Patryk Serafin" userId="86fa742248e137ce" providerId="LiveId" clId="{3298C733-EA56-44BD-B82F-19114443C032}" dt="2024-01-30T22:42:44.957" v="3901" actId="20577"/>
          <ac:spMkLst>
            <pc:docMk/>
            <pc:sldMk cId="1419307233" sldId="336"/>
            <ac:spMk id="2" creationId="{CAAA7479-4B7F-6FA1-FB25-29B2B39D614C}"/>
          </ac:spMkLst>
        </pc:spChg>
        <pc:spChg chg="mod">
          <ac:chgData name="Patryk Serafin" userId="86fa742248e137ce" providerId="LiveId" clId="{3298C733-EA56-44BD-B82F-19114443C032}" dt="2024-01-30T22:43:19.667" v="3909" actId="20577"/>
          <ac:spMkLst>
            <pc:docMk/>
            <pc:sldMk cId="1419307233" sldId="336"/>
            <ac:spMk id="3" creationId="{11AFB673-4EE6-B2CC-A657-604E76AEAF8A}"/>
          </ac:spMkLst>
        </pc:spChg>
        <pc:spChg chg="del">
          <ac:chgData name="Patryk Serafin" userId="86fa742248e137ce" providerId="LiveId" clId="{3298C733-EA56-44BD-B82F-19114443C032}" dt="2024-01-28T11:53:03.440" v="605"/>
          <ac:spMkLst>
            <pc:docMk/>
            <pc:sldMk cId="1419307233" sldId="336"/>
            <ac:spMk id="6" creationId="{92CC1E4F-F1F0-B945-BE50-C72A7103E8AC}"/>
          </ac:spMkLst>
        </pc:spChg>
        <pc:spChg chg="add">
          <ac:chgData name="Patryk Serafin" userId="86fa742248e137ce" providerId="LiveId" clId="{3298C733-EA56-44BD-B82F-19114443C032}" dt="2024-01-28T11:53:26.333" v="611" actId="26606"/>
          <ac:spMkLst>
            <pc:docMk/>
            <pc:sldMk cId="1419307233" sldId="336"/>
            <ac:spMk id="12" creationId="{92CC1E4F-F1F0-B945-BE50-C72A7103E8AC}"/>
          </ac:spMkLst>
        </pc:spChg>
        <pc:picChg chg="mod">
          <ac:chgData name="Patryk Serafin" userId="86fa742248e137ce" providerId="LiveId" clId="{3298C733-EA56-44BD-B82F-19114443C032}" dt="2024-01-28T11:53:26.333" v="611" actId="26606"/>
          <ac:picMkLst>
            <pc:docMk/>
            <pc:sldMk cId="1419307233" sldId="336"/>
            <ac:picMk id="7" creationId="{75F890D1-18F7-505D-53E2-3894CC12AB48}"/>
          </ac:picMkLst>
        </pc:picChg>
      </pc:sldChg>
      <pc:sldChg chg="addSp delSp modSp add mod setBg delDesignElem">
        <pc:chgData name="Patryk Serafin" userId="86fa742248e137ce" providerId="LiveId" clId="{3298C733-EA56-44BD-B82F-19114443C032}" dt="2024-01-28T11:55:06.489" v="638" actId="26606"/>
        <pc:sldMkLst>
          <pc:docMk/>
          <pc:sldMk cId="3561373349" sldId="337"/>
        </pc:sldMkLst>
        <pc:spChg chg="mod">
          <ac:chgData name="Patryk Serafin" userId="86fa742248e137ce" providerId="LiveId" clId="{3298C733-EA56-44BD-B82F-19114443C032}" dt="2024-01-28T11:55:06.489" v="638" actId="26606"/>
          <ac:spMkLst>
            <pc:docMk/>
            <pc:sldMk cId="3561373349" sldId="337"/>
            <ac:spMk id="2" creationId="{CAAA7479-4B7F-6FA1-FB25-29B2B39D614C}"/>
          </ac:spMkLst>
        </pc:spChg>
        <pc:spChg chg="mod">
          <ac:chgData name="Patryk Serafin" userId="86fa742248e137ce" providerId="LiveId" clId="{3298C733-EA56-44BD-B82F-19114443C032}" dt="2024-01-28T11:55:02.373" v="636"/>
          <ac:spMkLst>
            <pc:docMk/>
            <pc:sldMk cId="3561373349" sldId="337"/>
            <ac:spMk id="3" creationId="{11AFB673-4EE6-B2CC-A657-604E76AEAF8A}"/>
          </ac:spMkLst>
        </pc:spChg>
        <pc:spChg chg="add">
          <ac:chgData name="Patryk Serafin" userId="86fa742248e137ce" providerId="LiveId" clId="{3298C733-EA56-44BD-B82F-19114443C032}" dt="2024-01-28T11:55:06.489" v="638" actId="26606"/>
          <ac:spMkLst>
            <pc:docMk/>
            <pc:sldMk cId="3561373349" sldId="337"/>
            <ac:spMk id="9" creationId="{92CC1E4F-F1F0-B945-BE50-C72A7103E8AC}"/>
          </ac:spMkLst>
        </pc:spChg>
        <pc:spChg chg="del">
          <ac:chgData name="Patryk Serafin" userId="86fa742248e137ce" providerId="LiveId" clId="{3298C733-EA56-44BD-B82F-19114443C032}" dt="2024-01-28T11:53:39.634" v="613"/>
          <ac:spMkLst>
            <pc:docMk/>
            <pc:sldMk cId="3561373349" sldId="337"/>
            <ac:spMk id="12" creationId="{92CC1E4F-F1F0-B945-BE50-C72A7103E8AC}"/>
          </ac:spMkLst>
        </pc:spChg>
      </pc:sldChg>
      <pc:sldChg chg="addSp delSp modSp add mod setBg delDesignElem">
        <pc:chgData name="Patryk Serafin" userId="86fa742248e137ce" providerId="LiveId" clId="{3298C733-EA56-44BD-B82F-19114443C032}" dt="2024-01-28T11:54:50.338" v="633" actId="26606"/>
        <pc:sldMkLst>
          <pc:docMk/>
          <pc:sldMk cId="3461106496" sldId="338"/>
        </pc:sldMkLst>
        <pc:spChg chg="mod">
          <ac:chgData name="Patryk Serafin" userId="86fa742248e137ce" providerId="LiveId" clId="{3298C733-EA56-44BD-B82F-19114443C032}" dt="2024-01-28T11:54:43.402" v="630"/>
          <ac:spMkLst>
            <pc:docMk/>
            <pc:sldMk cId="3461106496" sldId="338"/>
            <ac:spMk id="2" creationId="{CAAA7479-4B7F-6FA1-FB25-29B2B39D614C}"/>
          </ac:spMkLst>
        </pc:spChg>
        <pc:spChg chg="mod">
          <ac:chgData name="Patryk Serafin" userId="86fa742248e137ce" providerId="LiveId" clId="{3298C733-EA56-44BD-B82F-19114443C032}" dt="2024-01-28T11:54:47.242" v="631"/>
          <ac:spMkLst>
            <pc:docMk/>
            <pc:sldMk cId="3461106496" sldId="338"/>
            <ac:spMk id="3" creationId="{11AFB673-4EE6-B2CC-A657-604E76AEAF8A}"/>
          </ac:spMkLst>
        </pc:spChg>
        <pc:spChg chg="add">
          <ac:chgData name="Patryk Serafin" userId="86fa742248e137ce" providerId="LiveId" clId="{3298C733-EA56-44BD-B82F-19114443C032}" dt="2024-01-28T11:54:50.338" v="633" actId="26606"/>
          <ac:spMkLst>
            <pc:docMk/>
            <pc:sldMk cId="3461106496" sldId="338"/>
            <ac:spMk id="9" creationId="{92CC1E4F-F1F0-B945-BE50-C72A7103E8AC}"/>
          </ac:spMkLst>
        </pc:spChg>
        <pc:spChg chg="del">
          <ac:chgData name="Patryk Serafin" userId="86fa742248e137ce" providerId="LiveId" clId="{3298C733-EA56-44BD-B82F-19114443C032}" dt="2024-01-28T11:53:44.149" v="615"/>
          <ac:spMkLst>
            <pc:docMk/>
            <pc:sldMk cId="3461106496" sldId="338"/>
            <ac:spMk id="12" creationId="{92CC1E4F-F1F0-B945-BE50-C72A7103E8AC}"/>
          </ac:spMkLst>
        </pc:spChg>
      </pc:sldChg>
      <pc:sldChg chg="addSp delSp modSp add mod setBg delDesignElem">
        <pc:chgData name="Patryk Serafin" userId="86fa742248e137ce" providerId="LiveId" clId="{3298C733-EA56-44BD-B82F-19114443C032}" dt="2024-01-28T11:54:31.234" v="628" actId="26606"/>
        <pc:sldMkLst>
          <pc:docMk/>
          <pc:sldMk cId="2549208066" sldId="339"/>
        </pc:sldMkLst>
        <pc:spChg chg="mod">
          <ac:chgData name="Patryk Serafin" userId="86fa742248e137ce" providerId="LiveId" clId="{3298C733-EA56-44BD-B82F-19114443C032}" dt="2024-01-28T11:54:31.234" v="628" actId="26606"/>
          <ac:spMkLst>
            <pc:docMk/>
            <pc:sldMk cId="2549208066" sldId="339"/>
            <ac:spMk id="2" creationId="{CAAA7479-4B7F-6FA1-FB25-29B2B39D614C}"/>
          </ac:spMkLst>
        </pc:spChg>
        <pc:spChg chg="mod">
          <ac:chgData name="Patryk Serafin" userId="86fa742248e137ce" providerId="LiveId" clId="{3298C733-EA56-44BD-B82F-19114443C032}" dt="2024-01-28T11:54:29.004" v="627"/>
          <ac:spMkLst>
            <pc:docMk/>
            <pc:sldMk cId="2549208066" sldId="339"/>
            <ac:spMk id="3" creationId="{11AFB673-4EE6-B2CC-A657-604E76AEAF8A}"/>
          </ac:spMkLst>
        </pc:spChg>
        <pc:spChg chg="add">
          <ac:chgData name="Patryk Serafin" userId="86fa742248e137ce" providerId="LiveId" clId="{3298C733-EA56-44BD-B82F-19114443C032}" dt="2024-01-28T11:54:31.234" v="628" actId="26606"/>
          <ac:spMkLst>
            <pc:docMk/>
            <pc:sldMk cId="2549208066" sldId="339"/>
            <ac:spMk id="9" creationId="{92CC1E4F-F1F0-B945-BE50-C72A7103E8AC}"/>
          </ac:spMkLst>
        </pc:spChg>
        <pc:spChg chg="del">
          <ac:chgData name="Patryk Serafin" userId="86fa742248e137ce" providerId="LiveId" clId="{3298C733-EA56-44BD-B82F-19114443C032}" dt="2024-01-28T11:53:48.217" v="617"/>
          <ac:spMkLst>
            <pc:docMk/>
            <pc:sldMk cId="2549208066" sldId="339"/>
            <ac:spMk id="12" creationId="{92CC1E4F-F1F0-B945-BE50-C72A7103E8AC}"/>
          </ac:spMkLst>
        </pc:spChg>
      </pc:sldChg>
      <pc:sldChg chg="addSp delSp modSp add mod setBg delDesignElem">
        <pc:chgData name="Patryk Serafin" userId="86fa742248e137ce" providerId="LiveId" clId="{3298C733-EA56-44BD-B82F-19114443C032}" dt="2024-01-28T11:54:07.502" v="624" actId="26606"/>
        <pc:sldMkLst>
          <pc:docMk/>
          <pc:sldMk cId="4007445916" sldId="340"/>
        </pc:sldMkLst>
        <pc:spChg chg="mod">
          <ac:chgData name="Patryk Serafin" userId="86fa742248e137ce" providerId="LiveId" clId="{3298C733-EA56-44BD-B82F-19114443C032}" dt="2024-01-28T11:53:58.869" v="620"/>
          <ac:spMkLst>
            <pc:docMk/>
            <pc:sldMk cId="4007445916" sldId="340"/>
            <ac:spMk id="2" creationId="{CAAA7479-4B7F-6FA1-FB25-29B2B39D614C}"/>
          </ac:spMkLst>
        </pc:spChg>
        <pc:spChg chg="mod">
          <ac:chgData name="Patryk Serafin" userId="86fa742248e137ce" providerId="LiveId" clId="{3298C733-EA56-44BD-B82F-19114443C032}" dt="2024-01-28T11:54:07.502" v="624" actId="26606"/>
          <ac:spMkLst>
            <pc:docMk/>
            <pc:sldMk cId="4007445916" sldId="340"/>
            <ac:spMk id="3" creationId="{11AFB673-4EE6-B2CC-A657-604E76AEAF8A}"/>
          </ac:spMkLst>
        </pc:spChg>
        <pc:spChg chg="add">
          <ac:chgData name="Patryk Serafin" userId="86fa742248e137ce" providerId="LiveId" clId="{3298C733-EA56-44BD-B82F-19114443C032}" dt="2024-01-28T11:54:07.502" v="624" actId="26606"/>
          <ac:spMkLst>
            <pc:docMk/>
            <pc:sldMk cId="4007445916" sldId="340"/>
            <ac:spMk id="9" creationId="{92CC1E4F-F1F0-B945-BE50-C72A7103E8AC}"/>
          </ac:spMkLst>
        </pc:spChg>
        <pc:spChg chg="del">
          <ac:chgData name="Patryk Serafin" userId="86fa742248e137ce" providerId="LiveId" clId="{3298C733-EA56-44BD-B82F-19114443C032}" dt="2024-01-28T11:53:51.106" v="619"/>
          <ac:spMkLst>
            <pc:docMk/>
            <pc:sldMk cId="4007445916" sldId="340"/>
            <ac:spMk id="12" creationId="{92CC1E4F-F1F0-B945-BE50-C72A7103E8AC}"/>
          </ac:spMkLst>
        </pc:spChg>
      </pc:sldChg>
      <pc:sldChg chg="modSp new del mod">
        <pc:chgData name="Patryk Serafin" userId="86fa742248e137ce" providerId="LiveId" clId="{3298C733-EA56-44BD-B82F-19114443C032}" dt="2024-01-28T12:02:37.704" v="811" actId="47"/>
        <pc:sldMkLst>
          <pc:docMk/>
          <pc:sldMk cId="2576767885" sldId="341"/>
        </pc:sldMkLst>
        <pc:spChg chg="mod">
          <ac:chgData name="Patryk Serafin" userId="86fa742248e137ce" providerId="LiveId" clId="{3298C733-EA56-44BD-B82F-19114443C032}" dt="2024-01-28T12:00:02.370" v="717" actId="404"/>
          <ac:spMkLst>
            <pc:docMk/>
            <pc:sldMk cId="2576767885" sldId="341"/>
            <ac:spMk id="2" creationId="{79CC4C9E-3DE2-DAC1-44FE-9C57363347FC}"/>
          </ac:spMkLst>
        </pc:spChg>
        <pc:spChg chg="mod">
          <ac:chgData name="Patryk Serafin" userId="86fa742248e137ce" providerId="LiveId" clId="{3298C733-EA56-44BD-B82F-19114443C032}" dt="2024-01-28T11:59:32.128" v="699" actId="15"/>
          <ac:spMkLst>
            <pc:docMk/>
            <pc:sldMk cId="2576767885" sldId="341"/>
            <ac:spMk id="3" creationId="{A5E275A4-A23A-67E7-FD28-C3410D48BF45}"/>
          </ac:spMkLst>
        </pc:spChg>
      </pc:sldChg>
      <pc:sldChg chg="new del">
        <pc:chgData name="Patryk Serafin" userId="86fa742248e137ce" providerId="LiveId" clId="{3298C733-EA56-44BD-B82F-19114443C032}" dt="2024-01-28T12:00:28.369" v="734" actId="47"/>
        <pc:sldMkLst>
          <pc:docMk/>
          <pc:sldMk cId="1383231520" sldId="342"/>
        </pc:sldMkLst>
      </pc:sldChg>
      <pc:sldChg chg="addSp delSp modSp new mod setBg addAnim delAnim">
        <pc:chgData name="Patryk Serafin" userId="86fa742248e137ce" providerId="LiveId" clId="{3298C733-EA56-44BD-B82F-19114443C032}" dt="2024-01-28T12:19:17.922" v="1054"/>
        <pc:sldMkLst>
          <pc:docMk/>
          <pc:sldMk cId="2804697960" sldId="342"/>
        </pc:sldMkLst>
        <pc:spChg chg="mod">
          <ac:chgData name="Patryk Serafin" userId="86fa742248e137ce" providerId="LiveId" clId="{3298C733-EA56-44BD-B82F-19114443C032}" dt="2024-01-28T12:02:14.843" v="806" actId="6559"/>
          <ac:spMkLst>
            <pc:docMk/>
            <pc:sldMk cId="2804697960" sldId="342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28T12:19:17.922" v="1054"/>
          <ac:spMkLst>
            <pc:docMk/>
            <pc:sldMk cId="2804697960" sldId="342"/>
            <ac:spMk id="3" creationId="{C9B62D80-9255-C4D4-FD0C-629149E7F4CD}"/>
          </ac:spMkLst>
        </pc:spChg>
        <pc:spChg chg="add del">
          <ac:chgData name="Patryk Serafin" userId="86fa742248e137ce" providerId="LiveId" clId="{3298C733-EA56-44BD-B82F-19114443C032}" dt="2024-01-28T12:01:24.106" v="791" actId="26606"/>
          <ac:spMkLst>
            <pc:docMk/>
            <pc:sldMk cId="2804697960" sldId="342"/>
            <ac:spMk id="6" creationId="{E01013C5-0169-8F8C-FA57-62D87022AD98}"/>
          </ac:spMkLst>
        </pc:spChg>
        <pc:spChg chg="add del">
          <ac:chgData name="Patryk Serafin" userId="86fa742248e137ce" providerId="LiveId" clId="{3298C733-EA56-44BD-B82F-19114443C032}" dt="2024-01-28T12:01:24.106" v="791" actId="26606"/>
          <ac:spMkLst>
            <pc:docMk/>
            <pc:sldMk cId="2804697960" sldId="342"/>
            <ac:spMk id="8" creationId="{A9CCD9CD-49AE-3D3E-923B-81ECD3FBF75F}"/>
          </ac:spMkLst>
        </pc:spChg>
        <pc:spChg chg="add del">
          <ac:chgData name="Patryk Serafin" userId="86fa742248e137ce" providerId="LiveId" clId="{3298C733-EA56-44BD-B82F-19114443C032}" dt="2024-01-28T12:00:42.384" v="763" actId="26606"/>
          <ac:spMkLst>
            <pc:docMk/>
            <pc:sldMk cId="2804697960" sldId="342"/>
            <ac:spMk id="9" creationId="{7A875D55-4A80-43E9-38F6-27E3664939B0}"/>
          </ac:spMkLst>
        </pc:spChg>
        <pc:spChg chg="add">
          <ac:chgData name="Patryk Serafin" userId="86fa742248e137ce" providerId="LiveId" clId="{3298C733-EA56-44BD-B82F-19114443C032}" dt="2024-01-28T12:01:24.106" v="791" actId="26606"/>
          <ac:spMkLst>
            <pc:docMk/>
            <pc:sldMk cId="2804697960" sldId="342"/>
            <ac:spMk id="10" creationId="{92CC1E4F-F1F0-B945-BE50-C72A7103E8AC}"/>
          </ac:spMkLst>
        </pc:spChg>
        <pc:spChg chg="add del">
          <ac:chgData name="Patryk Serafin" userId="86fa742248e137ce" providerId="LiveId" clId="{3298C733-EA56-44BD-B82F-19114443C032}" dt="2024-01-28T12:00:42.384" v="763" actId="26606"/>
          <ac:spMkLst>
            <pc:docMk/>
            <pc:sldMk cId="2804697960" sldId="342"/>
            <ac:spMk id="11" creationId="{3D572980-FB84-8C29-1FAC-FAC5ECE29A39}"/>
          </ac:spMkLst>
        </pc:spChg>
        <pc:spChg chg="add del">
          <ac:chgData name="Patryk Serafin" userId="86fa742248e137ce" providerId="LiveId" clId="{3298C733-EA56-44BD-B82F-19114443C032}" dt="2024-01-28T12:00:50.467" v="765" actId="26606"/>
          <ac:spMkLst>
            <pc:docMk/>
            <pc:sldMk cId="2804697960" sldId="342"/>
            <ac:spMk id="13" creationId="{310135D4-D3A1-4556-B91B-4A12069D4231}"/>
          </ac:spMkLst>
        </pc:spChg>
        <pc:spChg chg="add del">
          <ac:chgData name="Patryk Serafin" userId="86fa742248e137ce" providerId="LiveId" clId="{3298C733-EA56-44BD-B82F-19114443C032}" dt="2024-01-28T12:00:50.467" v="765" actId="26606"/>
          <ac:spMkLst>
            <pc:docMk/>
            <pc:sldMk cId="2804697960" sldId="342"/>
            <ac:spMk id="15" creationId="{A9CCD9CD-49AE-3D3E-923B-81ECD3FBF75F}"/>
          </ac:spMkLst>
        </pc:spChg>
        <pc:spChg chg="add del">
          <ac:chgData name="Patryk Serafin" userId="86fa742248e137ce" providerId="LiveId" clId="{3298C733-EA56-44BD-B82F-19114443C032}" dt="2024-01-28T12:00:52.353" v="768" actId="26606"/>
          <ac:spMkLst>
            <pc:docMk/>
            <pc:sldMk cId="2804697960" sldId="342"/>
            <ac:spMk id="17" creationId="{92CC1E4F-F1F0-B945-BE50-C72A7103E8AC}"/>
          </ac:spMkLst>
        </pc:spChg>
        <pc:picChg chg="add del">
          <ac:chgData name="Patryk Serafin" userId="86fa742248e137ce" providerId="LiveId" clId="{3298C733-EA56-44BD-B82F-19114443C032}" dt="2024-01-28T12:00:42.384" v="763" actId="26606"/>
          <ac:picMkLst>
            <pc:docMk/>
            <pc:sldMk cId="2804697960" sldId="342"/>
            <ac:picMk id="5" creationId="{4035AFEA-89BD-4FFB-7619-471B01D45710}"/>
          </ac:picMkLst>
        </pc:picChg>
        <pc:picChg chg="add mod ord">
          <ac:chgData name="Patryk Serafin" userId="86fa742248e137ce" providerId="LiveId" clId="{3298C733-EA56-44BD-B82F-19114443C032}" dt="2024-01-28T12:01:24.106" v="791" actId="26606"/>
          <ac:picMkLst>
            <pc:docMk/>
            <pc:sldMk cId="2804697960" sldId="342"/>
            <ac:picMk id="7" creationId="{E7FE15C1-C123-B344-D01E-EDDD422785A1}"/>
          </ac:picMkLst>
        </pc:picChg>
        <pc:picChg chg="add del">
          <ac:chgData name="Patryk Serafin" userId="86fa742248e137ce" providerId="LiveId" clId="{3298C733-EA56-44BD-B82F-19114443C032}" dt="2024-01-28T12:00:50.467" v="765" actId="26606"/>
          <ac:picMkLst>
            <pc:docMk/>
            <pc:sldMk cId="2804697960" sldId="342"/>
            <ac:picMk id="14" creationId="{E37A81B7-94FA-BA6F-7668-472D6ACE0997}"/>
          </ac:picMkLst>
        </pc:picChg>
        <pc:picChg chg="add del">
          <ac:chgData name="Patryk Serafin" userId="86fa742248e137ce" providerId="LiveId" clId="{3298C733-EA56-44BD-B82F-19114443C032}" dt="2024-01-28T12:00:52.353" v="768" actId="26606"/>
          <ac:picMkLst>
            <pc:docMk/>
            <pc:sldMk cId="2804697960" sldId="342"/>
            <ac:picMk id="18" creationId="{33C5BDC5-763C-34F7-53FF-C6BC3F744A95}"/>
          </ac:picMkLst>
        </pc:picChg>
      </pc:sldChg>
      <pc:sldChg chg="addSp delSp modSp add mod setBg delDesignElem">
        <pc:chgData name="Patryk Serafin" userId="86fa742248e137ce" providerId="LiveId" clId="{3298C733-EA56-44BD-B82F-19114443C032}" dt="2024-01-28T12:05:38.872" v="847" actId="27636"/>
        <pc:sldMkLst>
          <pc:docMk/>
          <pc:sldMk cId="1105662468" sldId="343"/>
        </pc:sldMkLst>
        <pc:spChg chg="mod">
          <ac:chgData name="Patryk Serafin" userId="86fa742248e137ce" providerId="LiveId" clId="{3298C733-EA56-44BD-B82F-19114443C032}" dt="2024-01-28T12:05:28.924" v="843" actId="1076"/>
          <ac:spMkLst>
            <pc:docMk/>
            <pc:sldMk cId="1105662468" sldId="343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28T12:05:38.872" v="847" actId="27636"/>
          <ac:spMkLst>
            <pc:docMk/>
            <pc:sldMk cId="1105662468" sldId="343"/>
            <ac:spMk id="3" creationId="{C9B62D80-9255-C4D4-FD0C-629149E7F4CD}"/>
          </ac:spMkLst>
        </pc:spChg>
        <pc:spChg chg="del">
          <ac:chgData name="Patryk Serafin" userId="86fa742248e137ce" providerId="LiveId" clId="{3298C733-EA56-44BD-B82F-19114443C032}" dt="2024-01-28T12:02:24.385" v="808"/>
          <ac:spMkLst>
            <pc:docMk/>
            <pc:sldMk cId="1105662468" sldId="343"/>
            <ac:spMk id="10" creationId="{92CC1E4F-F1F0-B945-BE50-C72A7103E8AC}"/>
          </ac:spMkLst>
        </pc:spChg>
        <pc:spChg chg="add del">
          <ac:chgData name="Patryk Serafin" userId="86fa742248e137ce" providerId="LiveId" clId="{3298C733-EA56-44BD-B82F-19114443C032}" dt="2024-01-28T12:02:49.435" v="815" actId="26606"/>
          <ac:spMkLst>
            <pc:docMk/>
            <pc:sldMk cId="1105662468" sldId="343"/>
            <ac:spMk id="12" creationId="{92CC1E4F-F1F0-B945-BE50-C72A7103E8AC}"/>
          </ac:spMkLst>
        </pc:spChg>
        <pc:picChg chg="mod modCrop">
          <ac:chgData name="Patryk Serafin" userId="86fa742248e137ce" providerId="LiveId" clId="{3298C733-EA56-44BD-B82F-19114443C032}" dt="2024-01-28T12:05:04.565" v="836" actId="1076"/>
          <ac:picMkLst>
            <pc:docMk/>
            <pc:sldMk cId="1105662468" sldId="343"/>
            <ac:picMk id="7" creationId="{E7FE15C1-C123-B344-D01E-EDDD422785A1}"/>
          </ac:picMkLst>
        </pc:picChg>
      </pc:sldChg>
      <pc:sldChg chg="addSp delSp modSp new del mod ord">
        <pc:chgData name="Patryk Serafin" userId="86fa742248e137ce" providerId="LiveId" clId="{3298C733-EA56-44BD-B82F-19114443C032}" dt="2024-01-28T12:12:55.224" v="950" actId="47"/>
        <pc:sldMkLst>
          <pc:docMk/>
          <pc:sldMk cId="1143599428" sldId="344"/>
        </pc:sldMkLst>
        <pc:spChg chg="mod">
          <ac:chgData name="Patryk Serafin" userId="86fa742248e137ce" providerId="LiveId" clId="{3298C733-EA56-44BD-B82F-19114443C032}" dt="2024-01-28T12:07:15.564" v="883" actId="20577"/>
          <ac:spMkLst>
            <pc:docMk/>
            <pc:sldMk cId="1143599428" sldId="344"/>
            <ac:spMk id="2" creationId="{BBBDDC2A-6E4B-495F-5452-CD780B95E7FC}"/>
          </ac:spMkLst>
        </pc:spChg>
        <pc:spChg chg="del">
          <ac:chgData name="Patryk Serafin" userId="86fa742248e137ce" providerId="LiveId" clId="{3298C733-EA56-44BD-B82F-19114443C032}" dt="2024-01-28T12:07:07.124" v="849"/>
          <ac:spMkLst>
            <pc:docMk/>
            <pc:sldMk cId="1143599428" sldId="344"/>
            <ac:spMk id="3" creationId="{58C8B978-6E65-3940-D680-A1ABE1B85408}"/>
          </ac:spMkLst>
        </pc:spChg>
        <pc:picChg chg="add mod">
          <ac:chgData name="Patryk Serafin" userId="86fa742248e137ce" providerId="LiveId" clId="{3298C733-EA56-44BD-B82F-19114443C032}" dt="2024-01-28T12:07:07.885" v="851" actId="962"/>
          <ac:picMkLst>
            <pc:docMk/>
            <pc:sldMk cId="1143599428" sldId="344"/>
            <ac:picMk id="5" creationId="{03D53B32-125A-54EC-1DB8-C868A47D331C}"/>
          </ac:picMkLst>
        </pc:picChg>
      </pc:sldChg>
      <pc:sldChg chg="addSp delSp modSp new mod setBg">
        <pc:chgData name="Patryk Serafin" userId="86fa742248e137ce" providerId="LiveId" clId="{3298C733-EA56-44BD-B82F-19114443C032}" dt="2024-01-28T12:12:34.269" v="949" actId="11530"/>
        <pc:sldMkLst>
          <pc:docMk/>
          <pc:sldMk cId="1032655442" sldId="345"/>
        </pc:sldMkLst>
        <pc:spChg chg="mod">
          <ac:chgData name="Patryk Serafin" userId="86fa742248e137ce" providerId="LiveId" clId="{3298C733-EA56-44BD-B82F-19114443C032}" dt="2024-01-28T12:09:16.626" v="932" actId="242"/>
          <ac:spMkLst>
            <pc:docMk/>
            <pc:sldMk cId="1032655442" sldId="345"/>
            <ac:spMk id="2" creationId="{10BE58C5-E636-9AF0-5EAF-780BB6E9363B}"/>
          </ac:spMkLst>
        </pc:spChg>
        <pc:spChg chg="add del mod">
          <ac:chgData name="Patryk Serafin" userId="86fa742248e137ce" providerId="LiveId" clId="{3298C733-EA56-44BD-B82F-19114443C032}" dt="2024-01-28T12:09:02.530" v="923" actId="931"/>
          <ac:spMkLst>
            <pc:docMk/>
            <pc:sldMk cId="1032655442" sldId="345"/>
            <ac:spMk id="3" creationId="{35B8BAA3-E93C-C689-EF63-58C2B4076579}"/>
          </ac:spMkLst>
        </pc:spChg>
        <pc:spChg chg="add del">
          <ac:chgData name="Patryk Serafin" userId="86fa742248e137ce" providerId="LiveId" clId="{3298C733-EA56-44BD-B82F-19114443C032}" dt="2024-01-28T12:08:44.209" v="921" actId="26606"/>
          <ac:spMkLst>
            <pc:docMk/>
            <pc:sldMk cId="1032655442" sldId="345"/>
            <ac:spMk id="9" creationId="{E01013C5-0169-8F8C-FA57-62D87022AD98}"/>
          </ac:spMkLst>
        </pc:spChg>
        <pc:spChg chg="add mod ord">
          <ac:chgData name="Patryk Serafin" userId="86fa742248e137ce" providerId="LiveId" clId="{3298C733-EA56-44BD-B82F-19114443C032}" dt="2024-01-28T12:12:34.269" v="949" actId="11530"/>
          <ac:spMkLst>
            <pc:docMk/>
            <pc:sldMk cId="1032655442" sldId="345"/>
            <ac:spMk id="10" creationId="{54A6F7B4-E461-3779-F3C5-CC792BFCA2B9}"/>
          </ac:spMkLst>
        </pc:spChg>
        <pc:spChg chg="add del">
          <ac:chgData name="Patryk Serafin" userId="86fa742248e137ce" providerId="LiveId" clId="{3298C733-EA56-44BD-B82F-19114443C032}" dt="2024-01-28T12:08:44.209" v="921" actId="26606"/>
          <ac:spMkLst>
            <pc:docMk/>
            <pc:sldMk cId="1032655442" sldId="345"/>
            <ac:spMk id="11" creationId="{A9CCD9CD-49AE-3D3E-923B-81ECD3FBF75F}"/>
          </ac:spMkLst>
        </pc:spChg>
        <pc:spChg chg="add">
          <ac:chgData name="Patryk Serafin" userId="86fa742248e137ce" providerId="LiveId" clId="{3298C733-EA56-44BD-B82F-19114443C032}" dt="2024-01-28T12:08:44.209" v="921" actId="26606"/>
          <ac:spMkLst>
            <pc:docMk/>
            <pc:sldMk cId="1032655442" sldId="345"/>
            <ac:spMk id="16" creationId="{7A875D55-4A80-43E9-38F6-27E3664939B0}"/>
          </ac:spMkLst>
        </pc:spChg>
        <pc:spChg chg="add">
          <ac:chgData name="Patryk Serafin" userId="86fa742248e137ce" providerId="LiveId" clId="{3298C733-EA56-44BD-B82F-19114443C032}" dt="2024-01-28T12:08:44.209" v="921" actId="26606"/>
          <ac:spMkLst>
            <pc:docMk/>
            <pc:sldMk cId="1032655442" sldId="345"/>
            <ac:spMk id="18" creationId="{3D572980-FB84-8C29-1FAC-FAC5ECE29A39}"/>
          </ac:spMkLst>
        </pc:spChg>
        <pc:picChg chg="add mod">
          <ac:chgData name="Patryk Serafin" userId="86fa742248e137ce" providerId="LiveId" clId="{3298C733-EA56-44BD-B82F-19114443C032}" dt="2024-01-28T12:08:18.509" v="908"/>
          <ac:picMkLst>
            <pc:docMk/>
            <pc:sldMk cId="1032655442" sldId="345"/>
            <ac:picMk id="4" creationId="{A08B6C28-F422-8A5E-838D-C2D84A77A7A5}"/>
          </ac:picMkLst>
        </pc:picChg>
        <pc:picChg chg="add mod">
          <ac:chgData name="Patryk Serafin" userId="86fa742248e137ce" providerId="LiveId" clId="{3298C733-EA56-44BD-B82F-19114443C032}" dt="2024-01-28T12:10:32.806" v="939"/>
          <ac:picMkLst>
            <pc:docMk/>
            <pc:sldMk cId="1032655442" sldId="345"/>
            <ac:picMk id="5" creationId="{88FC8634-41DF-C798-95D2-660516FF6668}"/>
          </ac:picMkLst>
        </pc:picChg>
        <pc:picChg chg="add mod">
          <ac:chgData name="Patryk Serafin" userId="86fa742248e137ce" providerId="LiveId" clId="{3298C733-EA56-44BD-B82F-19114443C032}" dt="2024-01-28T12:08:25.787" v="911"/>
          <ac:picMkLst>
            <pc:docMk/>
            <pc:sldMk cId="1032655442" sldId="345"/>
            <ac:picMk id="6" creationId="{6314A0A2-7640-18F5-9491-66BA9605A3D3}"/>
          </ac:picMkLst>
        </pc:picChg>
        <pc:picChg chg="add mod">
          <ac:chgData name="Patryk Serafin" userId="86fa742248e137ce" providerId="LiveId" clId="{3298C733-EA56-44BD-B82F-19114443C032}" dt="2024-01-28T12:11:43.411" v="946" actId="1076"/>
          <ac:picMkLst>
            <pc:docMk/>
            <pc:sldMk cId="1032655442" sldId="345"/>
            <ac:picMk id="8" creationId="{D1C34A3D-99C2-5D4C-BCC8-8B28E6F15FED}"/>
          </ac:picMkLst>
        </pc:picChg>
      </pc:sldChg>
      <pc:sldChg chg="delSp add del setBg delDesignElem">
        <pc:chgData name="Patryk Serafin" userId="86fa742248e137ce" providerId="LiveId" clId="{3298C733-EA56-44BD-B82F-19114443C032}" dt="2024-01-28T12:13:25.889" v="956" actId="47"/>
        <pc:sldMkLst>
          <pc:docMk/>
          <pc:sldMk cId="2517555639" sldId="346"/>
        </pc:sldMkLst>
        <pc:spChg chg="del">
          <ac:chgData name="Patryk Serafin" userId="86fa742248e137ce" providerId="LiveId" clId="{3298C733-EA56-44BD-B82F-19114443C032}" dt="2024-01-28T12:13:12.278" v="952"/>
          <ac:spMkLst>
            <pc:docMk/>
            <pc:sldMk cId="2517555639" sldId="346"/>
            <ac:spMk id="16" creationId="{7A875D55-4A80-43E9-38F6-27E3664939B0}"/>
          </ac:spMkLst>
        </pc:spChg>
        <pc:spChg chg="del">
          <ac:chgData name="Patryk Serafin" userId="86fa742248e137ce" providerId="LiveId" clId="{3298C733-EA56-44BD-B82F-19114443C032}" dt="2024-01-28T12:13:12.278" v="952"/>
          <ac:spMkLst>
            <pc:docMk/>
            <pc:sldMk cId="2517555639" sldId="346"/>
            <ac:spMk id="18" creationId="{3D572980-FB84-8C29-1FAC-FAC5ECE29A39}"/>
          </ac:spMkLst>
        </pc:spChg>
      </pc:sldChg>
      <pc:sldChg chg="modSp mod">
        <pc:chgData name="Patryk Serafin" userId="86fa742248e137ce" providerId="LiveId" clId="{3298C733-EA56-44BD-B82F-19114443C032}" dt="2024-01-28T12:13:35.389" v="995" actId="20577"/>
        <pc:sldMkLst>
          <pc:docMk/>
          <pc:sldMk cId="4210460240" sldId="347"/>
        </pc:sldMkLst>
        <pc:spChg chg="mod">
          <ac:chgData name="Patryk Serafin" userId="86fa742248e137ce" providerId="LiveId" clId="{3298C733-EA56-44BD-B82F-19114443C032}" dt="2024-01-28T12:13:35.389" v="995" actId="20577"/>
          <ac:spMkLst>
            <pc:docMk/>
            <pc:sldMk cId="4210460240" sldId="347"/>
            <ac:spMk id="2" creationId="{10BE58C5-E636-9AF0-5EAF-780BB6E9363B}"/>
          </ac:spMkLst>
        </pc:spChg>
      </pc:sldChg>
      <pc:sldChg chg="delSp modSp add mod ord setBg delDesignElem">
        <pc:chgData name="Patryk Serafin" userId="86fa742248e137ce" providerId="LiveId" clId="{3298C733-EA56-44BD-B82F-19114443C032}" dt="2024-01-28T12:30:26.865" v="1277"/>
        <pc:sldMkLst>
          <pc:docMk/>
          <pc:sldMk cId="1375018303" sldId="348"/>
        </pc:sldMkLst>
        <pc:spChg chg="mod">
          <ac:chgData name="Patryk Serafin" userId="86fa742248e137ce" providerId="LiveId" clId="{3298C733-EA56-44BD-B82F-19114443C032}" dt="2024-01-28T12:15:58.324" v="1022"/>
          <ac:spMkLst>
            <pc:docMk/>
            <pc:sldMk cId="1375018303" sldId="348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28T12:19:23.801" v="1057" actId="27636"/>
          <ac:spMkLst>
            <pc:docMk/>
            <pc:sldMk cId="1375018303" sldId="348"/>
            <ac:spMk id="3" creationId="{C9B62D80-9255-C4D4-FD0C-629149E7F4CD}"/>
          </ac:spMkLst>
        </pc:spChg>
        <pc:spChg chg="del">
          <ac:chgData name="Patryk Serafin" userId="86fa742248e137ce" providerId="LiveId" clId="{3298C733-EA56-44BD-B82F-19114443C032}" dt="2024-01-28T12:15:47.207" v="1021"/>
          <ac:spMkLst>
            <pc:docMk/>
            <pc:sldMk cId="1375018303" sldId="348"/>
            <ac:spMk id="10" creationId="{92CC1E4F-F1F0-B945-BE50-C72A7103E8AC}"/>
          </ac:spMkLst>
        </pc:spChg>
      </pc:sldChg>
      <pc:sldChg chg="add del">
        <pc:chgData name="Patryk Serafin" userId="86fa742248e137ce" providerId="LiveId" clId="{3298C733-EA56-44BD-B82F-19114443C032}" dt="2024-01-28T12:19:12.965" v="1041"/>
        <pc:sldMkLst>
          <pc:docMk/>
          <pc:sldMk cId="767651314" sldId="349"/>
        </pc:sldMkLst>
      </pc:sldChg>
      <pc:sldChg chg="modSp add del mod">
        <pc:chgData name="Patryk Serafin" userId="86fa742248e137ce" providerId="LiveId" clId="{3298C733-EA56-44BD-B82F-19114443C032}" dt="2024-01-28T12:21:00.982" v="1064" actId="47"/>
        <pc:sldMkLst>
          <pc:docMk/>
          <pc:sldMk cId="3377117283" sldId="349"/>
        </pc:sldMkLst>
        <pc:spChg chg="mod">
          <ac:chgData name="Patryk Serafin" userId="86fa742248e137ce" providerId="LiveId" clId="{3298C733-EA56-44BD-B82F-19114443C032}" dt="2024-01-28T12:20:06.578" v="1063" actId="404"/>
          <ac:spMkLst>
            <pc:docMk/>
            <pc:sldMk cId="3377117283" sldId="349"/>
            <ac:spMk id="2" creationId="{0AE5D857-3FF0-8164-6B5D-266F7B555FB8}"/>
          </ac:spMkLst>
        </pc:spChg>
      </pc:sldChg>
      <pc:sldChg chg="modSp new del mod">
        <pc:chgData name="Patryk Serafin" userId="86fa742248e137ce" providerId="LiveId" clId="{3298C733-EA56-44BD-B82F-19114443C032}" dt="2024-01-28T12:25:23.399" v="1188" actId="47"/>
        <pc:sldMkLst>
          <pc:docMk/>
          <pc:sldMk cId="3999560781" sldId="349"/>
        </pc:sldMkLst>
        <pc:spChg chg="mod">
          <ac:chgData name="Patryk Serafin" userId="86fa742248e137ce" providerId="LiveId" clId="{3298C733-EA56-44BD-B82F-19114443C032}" dt="2024-01-28T12:23:27.836" v="1115" actId="20577"/>
          <ac:spMkLst>
            <pc:docMk/>
            <pc:sldMk cId="3999560781" sldId="349"/>
            <ac:spMk id="2" creationId="{4D243234-94B3-005E-FCFD-EA905F175C52}"/>
          </ac:spMkLst>
        </pc:spChg>
        <pc:spChg chg="mod">
          <ac:chgData name="Patryk Serafin" userId="86fa742248e137ce" providerId="LiveId" clId="{3298C733-EA56-44BD-B82F-19114443C032}" dt="2024-01-28T12:23:49.976" v="1119" actId="20577"/>
          <ac:spMkLst>
            <pc:docMk/>
            <pc:sldMk cId="3999560781" sldId="349"/>
            <ac:spMk id="3" creationId="{5511D08D-211B-0C25-C0D7-92F850244110}"/>
          </ac:spMkLst>
        </pc:spChg>
      </pc:sldChg>
      <pc:sldChg chg="addSp modSp add mod setBg">
        <pc:chgData name="Patryk Serafin" userId="86fa742248e137ce" providerId="LiveId" clId="{3298C733-EA56-44BD-B82F-19114443C032}" dt="2024-01-28T12:24:04.212" v="1126" actId="26606"/>
        <pc:sldMkLst>
          <pc:docMk/>
          <pc:sldMk cId="306327016" sldId="350"/>
        </pc:sldMkLst>
        <pc:spChg chg="mod">
          <ac:chgData name="Patryk Serafin" userId="86fa742248e137ce" providerId="LiveId" clId="{3298C733-EA56-44BD-B82F-19114443C032}" dt="2024-01-28T12:24:04.212" v="1126" actId="26606"/>
          <ac:spMkLst>
            <pc:docMk/>
            <pc:sldMk cId="306327016" sldId="350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28T12:24:04.212" v="1126" actId="26606"/>
          <ac:spMkLst>
            <pc:docMk/>
            <pc:sldMk cId="306327016" sldId="350"/>
            <ac:spMk id="3" creationId="{C9B62D80-9255-C4D4-FD0C-629149E7F4CD}"/>
          </ac:spMkLst>
        </pc:spChg>
        <pc:spChg chg="add">
          <ac:chgData name="Patryk Serafin" userId="86fa742248e137ce" providerId="LiveId" clId="{3298C733-EA56-44BD-B82F-19114443C032}" dt="2024-01-28T12:24:04.212" v="1126" actId="26606"/>
          <ac:spMkLst>
            <pc:docMk/>
            <pc:sldMk cId="306327016" sldId="350"/>
            <ac:spMk id="12" creationId="{92CC1E4F-F1F0-B945-BE50-C72A7103E8AC}"/>
          </ac:spMkLst>
        </pc:spChg>
      </pc:sldChg>
      <pc:sldChg chg="addSp delSp modSp add del mod setBg delDesignElem">
        <pc:chgData name="Patryk Serafin" userId="86fa742248e137ce" providerId="LiveId" clId="{3298C733-EA56-44BD-B82F-19114443C032}" dt="2024-01-28T12:29:05.343" v="1275" actId="47"/>
        <pc:sldMkLst>
          <pc:docMk/>
          <pc:sldMk cId="2873215344" sldId="351"/>
        </pc:sldMkLst>
        <pc:spChg chg="mod">
          <ac:chgData name="Patryk Serafin" userId="86fa742248e137ce" providerId="LiveId" clId="{3298C733-EA56-44BD-B82F-19114443C032}" dt="2024-01-28T12:25:04.921" v="1184" actId="26606"/>
          <ac:spMkLst>
            <pc:docMk/>
            <pc:sldMk cId="2873215344" sldId="351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28T12:25:04.924" v="1185" actId="26606"/>
          <ac:spMkLst>
            <pc:docMk/>
            <pc:sldMk cId="2873215344" sldId="351"/>
            <ac:spMk id="3" creationId="{C9B62D80-9255-C4D4-FD0C-629149E7F4CD}"/>
          </ac:spMkLst>
        </pc:spChg>
        <pc:spChg chg="add">
          <ac:chgData name="Patryk Serafin" userId="86fa742248e137ce" providerId="LiveId" clId="{3298C733-EA56-44BD-B82F-19114443C032}" dt="2024-01-28T12:24:34.588" v="1165"/>
          <ac:spMkLst>
            <pc:docMk/>
            <pc:sldMk cId="2873215344" sldId="351"/>
            <ac:spMk id="4" creationId="{D96CC63D-9F12-2805-D5A4-C4015BA9FBA8}"/>
          </ac:spMkLst>
        </pc:spChg>
        <pc:spChg chg="add">
          <ac:chgData name="Patryk Serafin" userId="86fa742248e137ce" providerId="LiveId" clId="{3298C733-EA56-44BD-B82F-19114443C032}" dt="2024-01-28T12:24:36.946" v="1166"/>
          <ac:spMkLst>
            <pc:docMk/>
            <pc:sldMk cId="2873215344" sldId="351"/>
            <ac:spMk id="5" creationId="{A24EA1E3-24D0-388D-A35E-FDEE30BF9C37}"/>
          </ac:spMkLst>
        </pc:spChg>
        <pc:spChg chg="add del">
          <ac:chgData name="Patryk Serafin" userId="86fa742248e137ce" providerId="LiveId" clId="{3298C733-EA56-44BD-B82F-19114443C032}" dt="2024-01-28T12:25:04.921" v="1184" actId="26606"/>
          <ac:spMkLst>
            <pc:docMk/>
            <pc:sldMk cId="2873215344" sldId="351"/>
            <ac:spMk id="9" creationId="{C20CE451-818C-E63D-258B-234B6C543D34}"/>
          </ac:spMkLst>
        </pc:spChg>
        <pc:spChg chg="add">
          <ac:chgData name="Patryk Serafin" userId="86fa742248e137ce" providerId="LiveId" clId="{3298C733-EA56-44BD-B82F-19114443C032}" dt="2024-01-28T12:25:04.924" v="1185" actId="26606"/>
          <ac:spMkLst>
            <pc:docMk/>
            <pc:sldMk cId="2873215344" sldId="351"/>
            <ac:spMk id="11" creationId="{92CC1E4F-F1F0-B945-BE50-C72A7103E8AC}"/>
          </ac:spMkLst>
        </pc:spChg>
        <pc:spChg chg="del">
          <ac:chgData name="Patryk Serafin" userId="86fa742248e137ce" providerId="LiveId" clId="{3298C733-EA56-44BD-B82F-19114443C032}" dt="2024-01-28T12:24:10.826" v="1128"/>
          <ac:spMkLst>
            <pc:docMk/>
            <pc:sldMk cId="2873215344" sldId="351"/>
            <ac:spMk id="12" creationId="{92CC1E4F-F1F0-B945-BE50-C72A7103E8AC}"/>
          </ac:spMkLst>
        </pc:spChg>
        <pc:picChg chg="mod ord">
          <ac:chgData name="Patryk Serafin" userId="86fa742248e137ce" providerId="LiveId" clId="{3298C733-EA56-44BD-B82F-19114443C032}" dt="2024-01-28T12:25:04.921" v="1184" actId="26606"/>
          <ac:picMkLst>
            <pc:docMk/>
            <pc:sldMk cId="2873215344" sldId="351"/>
            <ac:picMk id="7" creationId="{E7FE15C1-C123-B344-D01E-EDDD422785A1}"/>
          </ac:picMkLst>
        </pc:picChg>
      </pc:sldChg>
      <pc:sldChg chg="addSp delSp modSp add mod setBg delDesignElem">
        <pc:chgData name="Patryk Serafin" userId="86fa742248e137ce" providerId="LiveId" clId="{3298C733-EA56-44BD-B82F-19114443C032}" dt="2024-01-28T12:33:06.723" v="1316" actId="108"/>
        <pc:sldMkLst>
          <pc:docMk/>
          <pc:sldMk cId="772389790" sldId="352"/>
        </pc:sldMkLst>
        <pc:spChg chg="mod">
          <ac:chgData name="Patryk Serafin" userId="86fa742248e137ce" providerId="LiveId" clId="{3298C733-EA56-44BD-B82F-19114443C032}" dt="2024-01-28T12:27:32.342" v="1221" actId="207"/>
          <ac:spMkLst>
            <pc:docMk/>
            <pc:sldMk cId="772389790" sldId="352"/>
            <ac:spMk id="2" creationId="{10BE58C5-E636-9AF0-5EAF-780BB6E9363B}"/>
          </ac:spMkLst>
        </pc:spChg>
        <pc:spChg chg="add mod">
          <ac:chgData name="Patryk Serafin" userId="86fa742248e137ce" providerId="LiveId" clId="{3298C733-EA56-44BD-B82F-19114443C032}" dt="2024-01-28T12:33:06.723" v="1316" actId="108"/>
          <ac:spMkLst>
            <pc:docMk/>
            <pc:sldMk cId="772389790" sldId="352"/>
            <ac:spMk id="4" creationId="{54B1A1F4-CEAB-D092-CA19-637DD4CE4FA1}"/>
          </ac:spMkLst>
        </pc:spChg>
        <pc:spChg chg="del">
          <ac:chgData name="Patryk Serafin" userId="86fa742248e137ce" providerId="LiveId" clId="{3298C733-EA56-44BD-B82F-19114443C032}" dt="2024-01-28T12:25:34.637" v="1191" actId="478"/>
          <ac:spMkLst>
            <pc:docMk/>
            <pc:sldMk cId="772389790" sldId="352"/>
            <ac:spMk id="10" creationId="{54A6F7B4-E461-3779-F3C5-CC792BFCA2B9}"/>
          </ac:spMkLst>
        </pc:spChg>
        <pc:spChg chg="del">
          <ac:chgData name="Patryk Serafin" userId="86fa742248e137ce" providerId="LiveId" clId="{3298C733-EA56-44BD-B82F-19114443C032}" dt="2024-01-28T12:25:20.498" v="1187"/>
          <ac:spMkLst>
            <pc:docMk/>
            <pc:sldMk cId="772389790" sldId="352"/>
            <ac:spMk id="16" creationId="{7A875D55-4A80-43E9-38F6-27E3664939B0}"/>
          </ac:spMkLst>
        </pc:spChg>
        <pc:spChg chg="del">
          <ac:chgData name="Patryk Serafin" userId="86fa742248e137ce" providerId="LiveId" clId="{3298C733-EA56-44BD-B82F-19114443C032}" dt="2024-01-28T12:25:20.498" v="1187"/>
          <ac:spMkLst>
            <pc:docMk/>
            <pc:sldMk cId="772389790" sldId="352"/>
            <ac:spMk id="18" creationId="{3D572980-FB84-8C29-1FAC-FAC5ECE29A39}"/>
          </ac:spMkLst>
        </pc:spChg>
        <pc:picChg chg="del">
          <ac:chgData name="Patryk Serafin" userId="86fa742248e137ce" providerId="LiveId" clId="{3298C733-EA56-44BD-B82F-19114443C032}" dt="2024-01-28T12:26:14.448" v="1196" actId="21"/>
          <ac:picMkLst>
            <pc:docMk/>
            <pc:sldMk cId="772389790" sldId="352"/>
            <ac:picMk id="5" creationId="{88FC8634-41DF-C798-95D2-660516FF6668}"/>
          </ac:picMkLst>
        </pc:picChg>
        <pc:picChg chg="add mod ord">
          <ac:chgData name="Patryk Serafin" userId="86fa742248e137ce" providerId="LiveId" clId="{3298C733-EA56-44BD-B82F-19114443C032}" dt="2024-01-28T12:28:09.789" v="1253"/>
          <ac:picMkLst>
            <pc:docMk/>
            <pc:sldMk cId="772389790" sldId="352"/>
            <ac:picMk id="6" creationId="{88FC8634-41DF-C798-95D2-660516FF6668}"/>
          </ac:picMkLst>
        </pc:picChg>
        <pc:picChg chg="del">
          <ac:chgData name="Patryk Serafin" userId="86fa742248e137ce" providerId="LiveId" clId="{3298C733-EA56-44BD-B82F-19114443C032}" dt="2024-01-28T12:25:33.268" v="1190" actId="478"/>
          <ac:picMkLst>
            <pc:docMk/>
            <pc:sldMk cId="772389790" sldId="352"/>
            <ac:picMk id="8" creationId="{D1C34A3D-99C2-5D4C-BCC8-8B28E6F15FED}"/>
          </ac:picMkLst>
        </pc:picChg>
      </pc:sldChg>
      <pc:sldChg chg="addSp delSp modSp add mod">
        <pc:chgData name="Patryk Serafin" userId="86fa742248e137ce" providerId="LiveId" clId="{3298C733-EA56-44BD-B82F-19114443C032}" dt="2024-01-28T12:44:40.503" v="1490" actId="114"/>
        <pc:sldMkLst>
          <pc:docMk/>
          <pc:sldMk cId="4199631364" sldId="353"/>
        </pc:sldMkLst>
        <pc:spChg chg="mod">
          <ac:chgData name="Patryk Serafin" userId="86fa742248e137ce" providerId="LiveId" clId="{3298C733-EA56-44BD-B82F-19114443C032}" dt="2024-01-28T12:31:53.167" v="1309" actId="20577"/>
          <ac:spMkLst>
            <pc:docMk/>
            <pc:sldMk cId="4199631364" sldId="353"/>
            <ac:spMk id="2" creationId="{10BE58C5-E636-9AF0-5EAF-780BB6E9363B}"/>
          </ac:spMkLst>
        </pc:spChg>
        <pc:spChg chg="add">
          <ac:chgData name="Patryk Serafin" userId="86fa742248e137ce" providerId="LiveId" clId="{3298C733-EA56-44BD-B82F-19114443C032}" dt="2024-01-28T12:39:37.122" v="1371"/>
          <ac:spMkLst>
            <pc:docMk/>
            <pc:sldMk cId="4199631364" sldId="353"/>
            <ac:spMk id="3" creationId="{600DB415-2C6C-9165-0B63-410DF1D4FDD1}"/>
          </ac:spMkLst>
        </pc:spChg>
        <pc:spChg chg="add del mod">
          <ac:chgData name="Patryk Serafin" userId="86fa742248e137ce" providerId="LiveId" clId="{3298C733-EA56-44BD-B82F-19114443C032}" dt="2024-01-28T12:44:40.503" v="1490" actId="114"/>
          <ac:spMkLst>
            <pc:docMk/>
            <pc:sldMk cId="4199631364" sldId="353"/>
            <ac:spMk id="4" creationId="{54B1A1F4-CEAB-D092-CA19-637DD4CE4FA1}"/>
          </ac:spMkLst>
        </pc:spChg>
        <pc:spChg chg="add">
          <ac:chgData name="Patryk Serafin" userId="86fa742248e137ce" providerId="LiveId" clId="{3298C733-EA56-44BD-B82F-19114443C032}" dt="2024-01-28T12:39:44.150" v="1372"/>
          <ac:spMkLst>
            <pc:docMk/>
            <pc:sldMk cId="4199631364" sldId="353"/>
            <ac:spMk id="5" creationId="{E7199F93-AE3B-DE21-45B5-4FC0B705E683}"/>
          </ac:spMkLst>
        </pc:spChg>
        <pc:spChg chg="add mod">
          <ac:chgData name="Patryk Serafin" userId="86fa742248e137ce" providerId="LiveId" clId="{3298C733-EA56-44BD-B82F-19114443C032}" dt="2024-01-28T12:39:57.443" v="1376"/>
          <ac:spMkLst>
            <pc:docMk/>
            <pc:sldMk cId="4199631364" sldId="353"/>
            <ac:spMk id="7" creationId="{A6F62D1C-0175-81B3-CBBA-924FED7445D0}"/>
          </ac:spMkLst>
        </pc:spChg>
        <pc:picChg chg="mod">
          <ac:chgData name="Patryk Serafin" userId="86fa742248e137ce" providerId="LiveId" clId="{3298C733-EA56-44BD-B82F-19114443C032}" dt="2024-01-28T12:41:12.217" v="1421" actId="1076"/>
          <ac:picMkLst>
            <pc:docMk/>
            <pc:sldMk cId="4199631364" sldId="353"/>
            <ac:picMk id="6" creationId="{88FC8634-41DF-C798-95D2-660516FF6668}"/>
          </ac:picMkLst>
        </pc:picChg>
      </pc:sldChg>
      <pc:sldChg chg="new del">
        <pc:chgData name="Patryk Serafin" userId="86fa742248e137ce" providerId="LiveId" clId="{3298C733-EA56-44BD-B82F-19114443C032}" dt="2024-01-28T12:47:00.456" v="1493" actId="47"/>
        <pc:sldMkLst>
          <pc:docMk/>
          <pc:sldMk cId="884614759" sldId="354"/>
        </pc:sldMkLst>
      </pc:sldChg>
      <pc:sldChg chg="addSp modSp add mod">
        <pc:chgData name="Patryk Serafin" userId="86fa742248e137ce" providerId="LiveId" clId="{3298C733-EA56-44BD-B82F-19114443C032}" dt="2024-01-28T12:52:13.516" v="1750" actId="12"/>
        <pc:sldMkLst>
          <pc:docMk/>
          <pc:sldMk cId="574685674" sldId="355"/>
        </pc:sldMkLst>
        <pc:spChg chg="mod">
          <ac:chgData name="Patryk Serafin" userId="86fa742248e137ce" providerId="LiveId" clId="{3298C733-EA56-44BD-B82F-19114443C032}" dt="2024-01-28T12:47:07.545" v="1518" actId="20577"/>
          <ac:spMkLst>
            <pc:docMk/>
            <pc:sldMk cId="574685674" sldId="355"/>
            <ac:spMk id="2" creationId="{10BE58C5-E636-9AF0-5EAF-780BB6E9363B}"/>
          </ac:spMkLst>
        </pc:spChg>
        <pc:spChg chg="add">
          <ac:chgData name="Patryk Serafin" userId="86fa742248e137ce" providerId="LiveId" clId="{3298C733-EA56-44BD-B82F-19114443C032}" dt="2024-01-28T12:47:26.533" v="1519"/>
          <ac:spMkLst>
            <pc:docMk/>
            <pc:sldMk cId="574685674" sldId="355"/>
            <ac:spMk id="3" creationId="{511B94C5-9FC1-92CF-58EB-9837C8AECDAB}"/>
          </ac:spMkLst>
        </pc:spChg>
        <pc:spChg chg="mod">
          <ac:chgData name="Patryk Serafin" userId="86fa742248e137ce" providerId="LiveId" clId="{3298C733-EA56-44BD-B82F-19114443C032}" dt="2024-01-28T12:52:13.516" v="1750" actId="12"/>
          <ac:spMkLst>
            <pc:docMk/>
            <pc:sldMk cId="574685674" sldId="355"/>
            <ac:spMk id="4" creationId="{54B1A1F4-CEAB-D092-CA19-637DD4CE4FA1}"/>
          </ac:spMkLst>
        </pc:spChg>
      </pc:sldChg>
      <pc:sldChg chg="addSp delSp modSp new mod setBg addAnim modAnim">
        <pc:chgData name="Patryk Serafin" userId="86fa742248e137ce" providerId="LiveId" clId="{3298C733-EA56-44BD-B82F-19114443C032}" dt="2024-01-28T15:15:54.598" v="1792"/>
        <pc:sldMkLst>
          <pc:docMk/>
          <pc:sldMk cId="2938863905" sldId="356"/>
        </pc:sldMkLst>
        <pc:spChg chg="mod">
          <ac:chgData name="Patryk Serafin" userId="86fa742248e137ce" providerId="LiveId" clId="{3298C733-EA56-44BD-B82F-19114443C032}" dt="2024-01-28T15:15:47.763" v="1790" actId="26606"/>
          <ac:spMkLst>
            <pc:docMk/>
            <pc:sldMk cId="2938863905" sldId="356"/>
            <ac:spMk id="2" creationId="{DD9B76F6-7E88-5471-4064-6AFC2D6CC2E8}"/>
          </ac:spMkLst>
        </pc:spChg>
        <pc:spChg chg="del mod">
          <ac:chgData name="Patryk Serafin" userId="86fa742248e137ce" providerId="LiveId" clId="{3298C733-EA56-44BD-B82F-19114443C032}" dt="2024-01-28T15:11:13.687" v="1781" actId="478"/>
          <ac:spMkLst>
            <pc:docMk/>
            <pc:sldMk cId="2938863905" sldId="356"/>
            <ac:spMk id="3" creationId="{224121B6-F518-8253-BE2A-07223F63DED6}"/>
          </ac:spMkLst>
        </pc:spChg>
        <pc:spChg chg="add">
          <ac:chgData name="Patryk Serafin" userId="86fa742248e137ce" providerId="LiveId" clId="{3298C733-EA56-44BD-B82F-19114443C032}" dt="2024-01-28T15:15:47.763" v="1790" actId="26606"/>
          <ac:spMkLst>
            <pc:docMk/>
            <pc:sldMk cId="2938863905" sldId="356"/>
            <ac:spMk id="8" creationId="{310135D4-D3A1-4556-B91B-4A12069D4231}"/>
          </ac:spMkLst>
        </pc:spChg>
        <pc:spChg chg="add">
          <ac:chgData name="Patryk Serafin" userId="86fa742248e137ce" providerId="LiveId" clId="{3298C733-EA56-44BD-B82F-19114443C032}" dt="2024-01-28T15:15:47.763" v="1790" actId="26606"/>
          <ac:spMkLst>
            <pc:docMk/>
            <pc:sldMk cId="2938863905" sldId="356"/>
            <ac:spMk id="10" creationId="{A9CCD9CD-49AE-3D3E-923B-81ECD3FBF75F}"/>
          </ac:spMkLst>
        </pc:spChg>
        <pc:picChg chg="add">
          <ac:chgData name="Patryk Serafin" userId="86fa742248e137ce" providerId="LiveId" clId="{3298C733-EA56-44BD-B82F-19114443C032}" dt="2024-01-28T15:15:47.763" v="1790" actId="26606"/>
          <ac:picMkLst>
            <pc:docMk/>
            <pc:sldMk cId="2938863905" sldId="356"/>
            <ac:picMk id="4" creationId="{B6B93A28-5D41-43C6-B15E-E06B4CC5DA95}"/>
          </ac:picMkLst>
        </pc:picChg>
      </pc:sldChg>
      <pc:sldChg chg="modSp add del mod">
        <pc:chgData name="Patryk Serafin" userId="86fa742248e137ce" providerId="LiveId" clId="{3298C733-EA56-44BD-B82F-19114443C032}" dt="2024-01-29T17:27:05.755" v="2164" actId="47"/>
        <pc:sldMkLst>
          <pc:docMk/>
          <pc:sldMk cId="3156861942" sldId="357"/>
        </pc:sldMkLst>
        <pc:spChg chg="mod">
          <ac:chgData name="Patryk Serafin" userId="86fa742248e137ce" providerId="LiveId" clId="{3298C733-EA56-44BD-B82F-19114443C032}" dt="2024-01-29T17:25:18.985" v="1817" actId="20577"/>
          <ac:spMkLst>
            <pc:docMk/>
            <pc:sldMk cId="3156861942" sldId="357"/>
            <ac:spMk id="2" creationId="{8D3B7598-6223-AB96-D5BE-E3F07BBEF30F}"/>
          </ac:spMkLst>
        </pc:spChg>
        <pc:spChg chg="mod">
          <ac:chgData name="Patryk Serafin" userId="86fa742248e137ce" providerId="LiveId" clId="{3298C733-EA56-44BD-B82F-19114443C032}" dt="2024-01-29T17:26:23.223" v="2156" actId="20577"/>
          <ac:spMkLst>
            <pc:docMk/>
            <pc:sldMk cId="3156861942" sldId="357"/>
            <ac:spMk id="3" creationId="{859F2BBE-89DD-168F-5C13-939BC123A84B}"/>
          </ac:spMkLst>
        </pc:spChg>
      </pc:sldChg>
      <pc:sldChg chg="addSp delSp modSp add mod setBg delDesignElem">
        <pc:chgData name="Patryk Serafin" userId="86fa742248e137ce" providerId="LiveId" clId="{3298C733-EA56-44BD-B82F-19114443C032}" dt="2024-01-29T17:30:51.661" v="2283" actId="26606"/>
        <pc:sldMkLst>
          <pc:docMk/>
          <pc:sldMk cId="4113879274" sldId="358"/>
        </pc:sldMkLst>
        <pc:spChg chg="mod">
          <ac:chgData name="Patryk Serafin" userId="86fa742248e137ce" providerId="LiveId" clId="{3298C733-EA56-44BD-B82F-19114443C032}" dt="2024-01-29T17:26:53.603" v="2163" actId="26606"/>
          <ac:spMkLst>
            <pc:docMk/>
            <pc:sldMk cId="4113879274" sldId="358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29T17:26:53.603" v="2163" actId="26606"/>
          <ac:spMkLst>
            <pc:docMk/>
            <pc:sldMk cId="4113879274" sldId="358"/>
            <ac:spMk id="3" creationId="{C9B62D80-9255-C4D4-FD0C-629149E7F4CD}"/>
          </ac:spMkLst>
        </pc:spChg>
        <pc:spChg chg="del">
          <ac:chgData name="Patryk Serafin" userId="86fa742248e137ce" providerId="LiveId" clId="{3298C733-EA56-44BD-B82F-19114443C032}" dt="2024-01-29T17:26:32.659" v="2158"/>
          <ac:spMkLst>
            <pc:docMk/>
            <pc:sldMk cId="4113879274" sldId="358"/>
            <ac:spMk id="10" creationId="{92CC1E4F-F1F0-B945-BE50-C72A7103E8AC}"/>
          </ac:spMkLst>
        </pc:spChg>
        <pc:spChg chg="add del">
          <ac:chgData name="Patryk Serafin" userId="86fa742248e137ce" providerId="LiveId" clId="{3298C733-EA56-44BD-B82F-19114443C032}" dt="2024-01-29T17:30:51.661" v="2283" actId="26606"/>
          <ac:spMkLst>
            <pc:docMk/>
            <pc:sldMk cId="4113879274" sldId="358"/>
            <ac:spMk id="12" creationId="{92CC1E4F-F1F0-B945-BE50-C72A7103E8AC}"/>
          </ac:spMkLst>
        </pc:spChg>
        <pc:spChg chg="add">
          <ac:chgData name="Patryk Serafin" userId="86fa742248e137ce" providerId="LiveId" clId="{3298C733-EA56-44BD-B82F-19114443C032}" dt="2024-01-29T17:30:51.661" v="2283" actId="26606"/>
          <ac:spMkLst>
            <pc:docMk/>
            <pc:sldMk cId="4113879274" sldId="358"/>
            <ac:spMk id="17" creationId="{92CC1E4F-F1F0-B945-BE50-C72A7103E8AC}"/>
          </ac:spMkLst>
        </pc:spChg>
      </pc:sldChg>
      <pc:sldChg chg="addSp delSp modSp add mod setBg delDesignElem">
        <pc:chgData name="Patryk Serafin" userId="86fa742248e137ce" providerId="LiveId" clId="{3298C733-EA56-44BD-B82F-19114443C032}" dt="2024-01-30T21:12:56.915" v="3265"/>
        <pc:sldMkLst>
          <pc:docMk/>
          <pc:sldMk cId="571492126" sldId="359"/>
        </pc:sldMkLst>
        <pc:spChg chg="mod">
          <ac:chgData name="Patryk Serafin" userId="86fa742248e137ce" providerId="LiveId" clId="{3298C733-EA56-44BD-B82F-19114443C032}" dt="2024-01-29T17:27:20.230" v="2196" actId="20577"/>
          <ac:spMkLst>
            <pc:docMk/>
            <pc:sldMk cId="571492126" sldId="359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30T21:12:56.915" v="3265"/>
          <ac:spMkLst>
            <pc:docMk/>
            <pc:sldMk cId="571492126" sldId="359"/>
            <ac:spMk id="3" creationId="{C9B62D80-9255-C4D4-FD0C-629149E7F4CD}"/>
          </ac:spMkLst>
        </pc:spChg>
        <pc:spChg chg="add">
          <ac:chgData name="Patryk Serafin" userId="86fa742248e137ce" providerId="LiveId" clId="{3298C733-EA56-44BD-B82F-19114443C032}" dt="2024-01-29T17:30:49.735" v="2282" actId="26606"/>
          <ac:spMkLst>
            <pc:docMk/>
            <pc:sldMk cId="571492126" sldId="359"/>
            <ac:spMk id="9" creationId="{92CC1E4F-F1F0-B945-BE50-C72A7103E8AC}"/>
          </ac:spMkLst>
        </pc:spChg>
        <pc:spChg chg="del">
          <ac:chgData name="Patryk Serafin" userId="86fa742248e137ce" providerId="LiveId" clId="{3298C733-EA56-44BD-B82F-19114443C032}" dt="2024-01-29T17:27:10.142" v="2166"/>
          <ac:spMkLst>
            <pc:docMk/>
            <pc:sldMk cId="571492126" sldId="359"/>
            <ac:spMk id="12" creationId="{92CC1E4F-F1F0-B945-BE50-C72A7103E8AC}"/>
          </ac:spMkLst>
        </pc:spChg>
      </pc:sldChg>
      <pc:sldChg chg="addSp delSp modSp add del mod setBg">
        <pc:chgData name="Patryk Serafin" userId="86fa742248e137ce" providerId="LiveId" clId="{3298C733-EA56-44BD-B82F-19114443C032}" dt="2024-01-29T17:54:52.499" v="2893" actId="47"/>
        <pc:sldMkLst>
          <pc:docMk/>
          <pc:sldMk cId="1609197875" sldId="360"/>
        </pc:sldMkLst>
        <pc:spChg chg="mod">
          <ac:chgData name="Patryk Serafin" userId="86fa742248e137ce" providerId="LiveId" clId="{3298C733-EA56-44BD-B82F-19114443C032}" dt="2024-01-29T17:27:59.594" v="2211" actId="20577"/>
          <ac:spMkLst>
            <pc:docMk/>
            <pc:sldMk cId="1609197875" sldId="360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29T17:46:29.332" v="2571" actId="20577"/>
          <ac:spMkLst>
            <pc:docMk/>
            <pc:sldMk cId="1609197875" sldId="360"/>
            <ac:spMk id="3" creationId="{C9B62D80-9255-C4D4-FD0C-629149E7F4CD}"/>
          </ac:spMkLst>
        </pc:spChg>
        <pc:spChg chg="add">
          <ac:chgData name="Patryk Serafin" userId="86fa742248e137ce" providerId="LiveId" clId="{3298C733-EA56-44BD-B82F-19114443C032}" dt="2024-01-29T17:28:08.363" v="2212"/>
          <ac:spMkLst>
            <pc:docMk/>
            <pc:sldMk cId="1609197875" sldId="360"/>
            <ac:spMk id="4" creationId="{43DE1368-1ECC-C7BD-E98C-E355B7FF4E77}"/>
          </ac:spMkLst>
        </pc:spChg>
        <pc:spChg chg="add del">
          <ac:chgData name="Patryk Serafin" userId="86fa742248e137ce" providerId="LiveId" clId="{3298C733-EA56-44BD-B82F-19114443C032}" dt="2024-01-29T17:30:47.981" v="2281" actId="26606"/>
          <ac:spMkLst>
            <pc:docMk/>
            <pc:sldMk cId="1609197875" sldId="360"/>
            <ac:spMk id="12" creationId="{92CC1E4F-F1F0-B945-BE50-C72A7103E8AC}"/>
          </ac:spMkLst>
        </pc:spChg>
        <pc:spChg chg="add">
          <ac:chgData name="Patryk Serafin" userId="86fa742248e137ce" providerId="LiveId" clId="{3298C733-EA56-44BD-B82F-19114443C032}" dt="2024-01-29T17:30:47.981" v="2281" actId="26606"/>
          <ac:spMkLst>
            <pc:docMk/>
            <pc:sldMk cId="1609197875" sldId="360"/>
            <ac:spMk id="17" creationId="{92CC1E4F-F1F0-B945-BE50-C72A7103E8AC}"/>
          </ac:spMkLst>
        </pc:spChg>
        <pc:graphicFrameChg chg="add del mod modGraphic">
          <ac:chgData name="Patryk Serafin" userId="86fa742248e137ce" providerId="LiveId" clId="{3298C733-EA56-44BD-B82F-19114443C032}" dt="2024-01-29T17:47:01.392" v="2576" actId="21"/>
          <ac:graphicFrameMkLst>
            <pc:docMk/>
            <pc:sldMk cId="1609197875" sldId="360"/>
            <ac:graphicFrameMk id="5" creationId="{00413B8C-9952-4E05-F6E4-9413539A87A7}"/>
          </ac:graphicFrameMkLst>
        </pc:graphicFrameChg>
        <pc:graphicFrameChg chg="add mod modGraphic">
          <ac:chgData name="Patryk Serafin" userId="86fa742248e137ce" providerId="LiveId" clId="{3298C733-EA56-44BD-B82F-19114443C032}" dt="2024-01-29T17:51:25.660" v="2858" actId="404"/>
          <ac:graphicFrameMkLst>
            <pc:docMk/>
            <pc:sldMk cId="1609197875" sldId="360"/>
            <ac:graphicFrameMk id="6" creationId="{00413B8C-9952-4E05-F6E4-9413539A87A7}"/>
          </ac:graphicFrameMkLst>
        </pc:graphicFrameChg>
      </pc:sldChg>
      <pc:sldChg chg="addSp delSp modSp add mod setBg">
        <pc:chgData name="Patryk Serafin" userId="86fa742248e137ce" providerId="LiveId" clId="{3298C733-EA56-44BD-B82F-19114443C032}" dt="2024-01-30T21:42:39.512" v="3471" actId="20577"/>
        <pc:sldMkLst>
          <pc:docMk/>
          <pc:sldMk cId="3869047721" sldId="361"/>
        </pc:sldMkLst>
        <pc:spChg chg="mod">
          <ac:chgData name="Patryk Serafin" userId="86fa742248e137ce" providerId="LiveId" clId="{3298C733-EA56-44BD-B82F-19114443C032}" dt="2024-01-29T17:30:34.698" v="2271" actId="20577"/>
          <ac:spMkLst>
            <pc:docMk/>
            <pc:sldMk cId="3869047721" sldId="361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30T21:42:39.512" v="3471" actId="20577"/>
          <ac:spMkLst>
            <pc:docMk/>
            <pc:sldMk cId="3869047721" sldId="361"/>
            <ac:spMk id="3" creationId="{C9B62D80-9255-C4D4-FD0C-629149E7F4CD}"/>
          </ac:spMkLst>
        </pc:spChg>
        <pc:spChg chg="add del">
          <ac:chgData name="Patryk Serafin" userId="86fa742248e137ce" providerId="LiveId" clId="{3298C733-EA56-44BD-B82F-19114443C032}" dt="2024-01-30T21:02:43.620" v="3192" actId="26606"/>
          <ac:spMkLst>
            <pc:docMk/>
            <pc:sldMk cId="3869047721" sldId="361"/>
            <ac:spMk id="12" creationId="{92CC1E4F-F1F0-B945-BE50-C72A7103E8AC}"/>
          </ac:spMkLst>
        </pc:spChg>
        <pc:spChg chg="add">
          <ac:chgData name="Patryk Serafin" userId="86fa742248e137ce" providerId="LiveId" clId="{3298C733-EA56-44BD-B82F-19114443C032}" dt="2024-01-30T21:02:43.620" v="3192" actId="26606"/>
          <ac:spMkLst>
            <pc:docMk/>
            <pc:sldMk cId="3869047721" sldId="361"/>
            <ac:spMk id="17" creationId="{92CC1E4F-F1F0-B945-BE50-C72A7103E8AC}"/>
          </ac:spMkLst>
        </pc:spChg>
      </pc:sldChg>
      <pc:sldChg chg="delSp modSp add del mod setBg delDesignElem">
        <pc:chgData name="Patryk Serafin" userId="86fa742248e137ce" providerId="LiveId" clId="{3298C733-EA56-44BD-B82F-19114443C032}" dt="2024-01-29T17:57:58.344" v="2921" actId="47"/>
        <pc:sldMkLst>
          <pc:docMk/>
          <pc:sldMk cId="2910191425" sldId="362"/>
        </pc:sldMkLst>
        <pc:spChg chg="mod">
          <ac:chgData name="Patryk Serafin" userId="86fa742248e137ce" providerId="LiveId" clId="{3298C733-EA56-44BD-B82F-19114443C032}" dt="2024-01-29T17:30:43.860" v="2280" actId="20577"/>
          <ac:spMkLst>
            <pc:docMk/>
            <pc:sldMk cId="2910191425" sldId="362"/>
            <ac:spMk id="2" creationId="{0AE5D857-3FF0-8164-6B5D-266F7B555FB8}"/>
          </ac:spMkLst>
        </pc:spChg>
        <pc:spChg chg="del">
          <ac:chgData name="Patryk Serafin" userId="86fa742248e137ce" providerId="LiveId" clId="{3298C733-EA56-44BD-B82F-19114443C032}" dt="2024-01-29T17:30:27.508" v="2262"/>
          <ac:spMkLst>
            <pc:docMk/>
            <pc:sldMk cId="2910191425" sldId="362"/>
            <ac:spMk id="12" creationId="{92CC1E4F-F1F0-B945-BE50-C72A7103E8AC}"/>
          </ac:spMkLst>
        </pc:spChg>
      </pc:sldChg>
      <pc:sldChg chg="new del">
        <pc:chgData name="Patryk Serafin" userId="86fa742248e137ce" providerId="LiveId" clId="{3298C733-EA56-44BD-B82F-19114443C032}" dt="2024-01-29T17:46:19.393" v="2570" actId="47"/>
        <pc:sldMkLst>
          <pc:docMk/>
          <pc:sldMk cId="1499472927" sldId="363"/>
        </pc:sldMkLst>
      </pc:sldChg>
      <pc:sldChg chg="addSp delSp modSp add del mod setBg delDesignElem">
        <pc:chgData name="Patryk Serafin" userId="86fa742248e137ce" providerId="LiveId" clId="{3298C733-EA56-44BD-B82F-19114443C032}" dt="2024-01-29T17:55:01.370" v="2896" actId="47"/>
        <pc:sldMkLst>
          <pc:docMk/>
          <pc:sldMk cId="1211665943" sldId="364"/>
        </pc:sldMkLst>
        <pc:spChg chg="mod">
          <ac:chgData name="Patryk Serafin" userId="86fa742248e137ce" providerId="LiveId" clId="{3298C733-EA56-44BD-B82F-19114443C032}" dt="2024-01-29T17:46:32.308" v="2572" actId="6549"/>
          <ac:spMkLst>
            <pc:docMk/>
            <pc:sldMk cId="1211665943" sldId="364"/>
            <ac:spMk id="3" creationId="{C9B62D80-9255-C4D4-FD0C-629149E7F4CD}"/>
          </ac:spMkLst>
        </pc:spChg>
        <pc:spChg chg="del">
          <ac:chgData name="Patryk Serafin" userId="86fa742248e137ce" providerId="LiveId" clId="{3298C733-EA56-44BD-B82F-19114443C032}" dt="2024-01-29T17:46:18.356" v="2569"/>
          <ac:spMkLst>
            <pc:docMk/>
            <pc:sldMk cId="1211665943" sldId="364"/>
            <ac:spMk id="17" creationId="{92CC1E4F-F1F0-B945-BE50-C72A7103E8AC}"/>
          </ac:spMkLst>
        </pc:spChg>
        <pc:graphicFrameChg chg="add mod">
          <ac:chgData name="Patryk Serafin" userId="86fa742248e137ce" providerId="LiveId" clId="{3298C733-EA56-44BD-B82F-19114443C032}" dt="2024-01-29T17:47:05.213" v="2578"/>
          <ac:graphicFrameMkLst>
            <pc:docMk/>
            <pc:sldMk cId="1211665943" sldId="364"/>
            <ac:graphicFrameMk id="4" creationId="{776D2BB7-BBB6-8452-EF61-089AE1D0A0AD}"/>
          </ac:graphicFrameMkLst>
        </pc:graphicFrameChg>
        <pc:graphicFrameChg chg="add mod modGraphic">
          <ac:chgData name="Patryk Serafin" userId="86fa742248e137ce" providerId="LiveId" clId="{3298C733-EA56-44BD-B82F-19114443C032}" dt="2024-01-29T17:52:20.439" v="2876" actId="1076"/>
          <ac:graphicFrameMkLst>
            <pc:docMk/>
            <pc:sldMk cId="1211665943" sldId="364"/>
            <ac:graphicFrameMk id="5" creationId="{8EAF1596-A717-EA58-E4AF-5CBDD2452A6D}"/>
          </ac:graphicFrameMkLst>
        </pc:graphicFrameChg>
      </pc:sldChg>
      <pc:sldChg chg="addSp delSp modSp mod">
        <pc:chgData name="Patryk Serafin" userId="86fa742248e137ce" providerId="LiveId" clId="{3298C733-EA56-44BD-B82F-19114443C032}" dt="2024-01-30T22:23:25.074" v="3799"/>
        <pc:sldMkLst>
          <pc:docMk/>
          <pc:sldMk cId="1574004732" sldId="365"/>
        </pc:sldMkLst>
        <pc:spChg chg="mod">
          <ac:chgData name="Patryk Serafin" userId="86fa742248e137ce" providerId="LiveId" clId="{3298C733-EA56-44BD-B82F-19114443C032}" dt="2024-01-30T21:12:12.151" v="3261" actId="26606"/>
          <ac:spMkLst>
            <pc:docMk/>
            <pc:sldMk cId="1574004732" sldId="365"/>
            <ac:spMk id="2" creationId="{10BE58C5-E636-9AF0-5EAF-780BB6E9363B}"/>
          </ac:spMkLst>
        </pc:spChg>
        <pc:spChg chg="add del mod">
          <ac:chgData name="Patryk Serafin" userId="86fa742248e137ce" providerId="LiveId" clId="{3298C733-EA56-44BD-B82F-19114443C032}" dt="2024-01-29T17:54:43.918" v="2891" actId="478"/>
          <ac:spMkLst>
            <pc:docMk/>
            <pc:sldMk cId="1574004732" sldId="365"/>
            <ac:spMk id="4" creationId="{F6B3079F-F550-6519-8141-1C43610723E8}"/>
          </ac:spMkLst>
        </pc:spChg>
        <pc:spChg chg="add del">
          <ac:chgData name="Patryk Serafin" userId="86fa742248e137ce" providerId="LiveId" clId="{3298C733-EA56-44BD-B82F-19114443C032}" dt="2024-01-29T17:54:10.875" v="2884" actId="478"/>
          <ac:spMkLst>
            <pc:docMk/>
            <pc:sldMk cId="1574004732" sldId="365"/>
            <ac:spMk id="10" creationId="{54A6F7B4-E461-3779-F3C5-CC792BFCA2B9}"/>
          </ac:spMkLst>
        </pc:spChg>
        <pc:spChg chg="add del">
          <ac:chgData name="Patryk Serafin" userId="86fa742248e137ce" providerId="LiveId" clId="{3298C733-EA56-44BD-B82F-19114443C032}" dt="2024-01-29T17:56:48.324" v="2910" actId="26606"/>
          <ac:spMkLst>
            <pc:docMk/>
            <pc:sldMk cId="1574004732" sldId="365"/>
            <ac:spMk id="16" creationId="{7A875D55-4A80-43E9-38F6-27E3664939B0}"/>
          </ac:spMkLst>
        </pc:spChg>
        <pc:spChg chg="add del">
          <ac:chgData name="Patryk Serafin" userId="86fa742248e137ce" providerId="LiveId" clId="{3298C733-EA56-44BD-B82F-19114443C032}" dt="2024-01-29T17:56:48.324" v="2910" actId="26606"/>
          <ac:spMkLst>
            <pc:docMk/>
            <pc:sldMk cId="1574004732" sldId="365"/>
            <ac:spMk id="18" creationId="{3D572980-FB84-8C29-1FAC-FAC5ECE29A39}"/>
          </ac:spMkLst>
        </pc:spChg>
        <pc:spChg chg="add del">
          <ac:chgData name="Patryk Serafin" userId="86fa742248e137ce" providerId="LiveId" clId="{3298C733-EA56-44BD-B82F-19114443C032}" dt="2024-01-29T17:56:48.308" v="2909" actId="26606"/>
          <ac:spMkLst>
            <pc:docMk/>
            <pc:sldMk cId="1574004732" sldId="365"/>
            <ac:spMk id="20" creationId="{6DA9942F-A18C-9E9D-BF08-9291C54E1CC4}"/>
          </ac:spMkLst>
        </pc:spChg>
        <pc:spChg chg="add del">
          <ac:chgData name="Patryk Serafin" userId="86fa742248e137ce" providerId="LiveId" clId="{3298C733-EA56-44BD-B82F-19114443C032}" dt="2024-01-30T21:12:12.177" v="3262" actId="26606"/>
          <ac:spMkLst>
            <pc:docMk/>
            <pc:sldMk cId="1574004732" sldId="365"/>
            <ac:spMk id="22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29T17:55:45.740" v="2900" actId="26606"/>
          <ac:spMkLst>
            <pc:docMk/>
            <pc:sldMk cId="1574004732" sldId="365"/>
            <ac:spMk id="23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29T17:55:46.385" v="2902" actId="26606"/>
          <ac:spMkLst>
            <pc:docMk/>
            <pc:sldMk cId="1574004732" sldId="365"/>
            <ac:spMk id="25" creationId="{6DA9942F-A18C-9E9D-BF08-9291C54E1CC4}"/>
          </ac:spMkLst>
        </pc:spChg>
        <pc:spChg chg="add del">
          <ac:chgData name="Patryk Serafin" userId="86fa742248e137ce" providerId="LiveId" clId="{3298C733-EA56-44BD-B82F-19114443C032}" dt="2024-01-30T21:12:12.151" v="3261" actId="26606"/>
          <ac:spMkLst>
            <pc:docMk/>
            <pc:sldMk cId="1574004732" sldId="365"/>
            <ac:spMk id="27" creationId="{6DA9942F-A18C-9E9D-BF08-9291C54E1CC4}"/>
          </ac:spMkLst>
        </pc:spChg>
        <pc:spChg chg="add del">
          <ac:chgData name="Patryk Serafin" userId="86fa742248e137ce" providerId="LiveId" clId="{3298C733-EA56-44BD-B82F-19114443C032}" dt="2024-01-30T21:12:23.232" v="3264" actId="26606"/>
          <ac:spMkLst>
            <pc:docMk/>
            <pc:sldMk cId="1574004732" sldId="365"/>
            <ac:spMk id="29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30T21:57:58.045" v="3544" actId="26606"/>
          <ac:spMkLst>
            <pc:docMk/>
            <pc:sldMk cId="1574004732" sldId="365"/>
            <ac:spMk id="34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30T21:58:17.738" v="3558" actId="26606"/>
          <ac:spMkLst>
            <pc:docMk/>
            <pc:sldMk cId="1574004732" sldId="365"/>
            <ac:spMk id="39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30T22:15:53.926" v="3584" actId="26606"/>
          <ac:spMkLst>
            <pc:docMk/>
            <pc:sldMk cId="1574004732" sldId="365"/>
            <ac:spMk id="44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30T22:22:30.856" v="3714" actId="26606"/>
          <ac:spMkLst>
            <pc:docMk/>
            <pc:sldMk cId="1574004732" sldId="365"/>
            <ac:spMk id="49" creationId="{9B65F7F7-2FCE-8F01-53DE-15C39342BE99}"/>
          </ac:spMkLst>
        </pc:spChg>
        <pc:spChg chg="add">
          <ac:chgData name="Patryk Serafin" userId="86fa742248e137ce" providerId="LiveId" clId="{3298C733-EA56-44BD-B82F-19114443C032}" dt="2024-01-30T22:22:30.856" v="3714" actId="26606"/>
          <ac:spMkLst>
            <pc:docMk/>
            <pc:sldMk cId="1574004732" sldId="365"/>
            <ac:spMk id="54" creationId="{9B65F7F7-2FCE-8F01-53DE-15C39342BE99}"/>
          </ac:spMkLst>
        </pc:spChg>
        <pc:graphicFrameChg chg="add mod modGraphic">
          <ac:chgData name="Patryk Serafin" userId="86fa742248e137ce" providerId="LiveId" clId="{3298C733-EA56-44BD-B82F-19114443C032}" dt="2024-01-30T22:23:25.074" v="3799"/>
          <ac:graphicFrameMkLst>
            <pc:docMk/>
            <pc:sldMk cId="1574004732" sldId="365"/>
            <ac:graphicFrameMk id="6" creationId="{10331853-0410-6F37-ED46-ADB41E39E48D}"/>
          </ac:graphicFrameMkLst>
        </pc:graphicFrameChg>
        <pc:picChg chg="add del">
          <ac:chgData name="Patryk Serafin" userId="86fa742248e137ce" providerId="LiveId" clId="{3298C733-EA56-44BD-B82F-19114443C032}" dt="2024-01-29T17:56:42.110" v="2907" actId="478"/>
          <ac:picMkLst>
            <pc:docMk/>
            <pc:sldMk cId="1574004732" sldId="365"/>
            <ac:picMk id="5" creationId="{88FC8634-41DF-C798-95D2-660516FF6668}"/>
          </ac:picMkLst>
        </pc:picChg>
        <pc:picChg chg="del">
          <ac:chgData name="Patryk Serafin" userId="86fa742248e137ce" providerId="LiveId" clId="{3298C733-EA56-44BD-B82F-19114443C032}" dt="2024-01-29T17:54:05.959" v="2881" actId="478"/>
          <ac:picMkLst>
            <pc:docMk/>
            <pc:sldMk cId="1574004732" sldId="365"/>
            <ac:picMk id="8" creationId="{D1C34A3D-99C2-5D4C-BCC8-8B28E6F15FED}"/>
          </ac:picMkLst>
        </pc:picChg>
      </pc:sldChg>
      <pc:sldChg chg="addSp delSp add del setBg delDesignElem">
        <pc:chgData name="Patryk Serafin" userId="86fa742248e137ce" providerId="LiveId" clId="{3298C733-EA56-44BD-B82F-19114443C032}" dt="2024-01-29T17:53:49.590" v="2879"/>
        <pc:sldMkLst>
          <pc:docMk/>
          <pc:sldMk cId="3497136587" sldId="365"/>
        </pc:sldMkLst>
        <pc:spChg chg="add del">
          <ac:chgData name="Patryk Serafin" userId="86fa742248e137ce" providerId="LiveId" clId="{3298C733-EA56-44BD-B82F-19114443C032}" dt="2024-01-29T17:53:49.590" v="2879"/>
          <ac:spMkLst>
            <pc:docMk/>
            <pc:sldMk cId="3497136587" sldId="365"/>
            <ac:spMk id="16" creationId="{7A875D55-4A80-43E9-38F6-27E3664939B0}"/>
          </ac:spMkLst>
        </pc:spChg>
        <pc:spChg chg="add del">
          <ac:chgData name="Patryk Serafin" userId="86fa742248e137ce" providerId="LiveId" clId="{3298C733-EA56-44BD-B82F-19114443C032}" dt="2024-01-29T17:53:49.590" v="2879"/>
          <ac:spMkLst>
            <pc:docMk/>
            <pc:sldMk cId="3497136587" sldId="365"/>
            <ac:spMk id="18" creationId="{3D572980-FB84-8C29-1FAC-FAC5ECE29A39}"/>
          </ac:spMkLst>
        </pc:spChg>
      </pc:sldChg>
      <pc:sldChg chg="addSp delSp modSp mod">
        <pc:chgData name="Patryk Serafin" userId="86fa742248e137ce" providerId="LiveId" clId="{3298C733-EA56-44BD-B82F-19114443C032}" dt="2024-01-30T22:23:34.444" v="3802" actId="26606"/>
        <pc:sldMkLst>
          <pc:docMk/>
          <pc:sldMk cId="2524299725" sldId="366"/>
        </pc:sldMkLst>
        <pc:spChg chg="mod">
          <ac:chgData name="Patryk Serafin" userId="86fa742248e137ce" providerId="LiveId" clId="{3298C733-EA56-44BD-B82F-19114443C032}" dt="2024-01-29T17:57:04.235" v="2920" actId="26606"/>
          <ac:spMkLst>
            <pc:docMk/>
            <pc:sldMk cId="2524299725" sldId="366"/>
            <ac:spMk id="2" creationId="{10BE58C5-E636-9AF0-5EAF-780BB6E9363B}"/>
          </ac:spMkLst>
        </pc:spChg>
        <pc:spChg chg="del">
          <ac:chgData name="Patryk Serafin" userId="86fa742248e137ce" providerId="LiveId" clId="{3298C733-EA56-44BD-B82F-19114443C032}" dt="2024-01-29T17:55:00.024" v="2895" actId="478"/>
          <ac:spMkLst>
            <pc:docMk/>
            <pc:sldMk cId="2524299725" sldId="366"/>
            <ac:spMk id="4" creationId="{F6B3079F-F550-6519-8141-1C43610723E8}"/>
          </ac:spMkLst>
        </pc:spChg>
        <pc:spChg chg="add del">
          <ac:chgData name="Patryk Serafin" userId="86fa742248e137ce" providerId="LiveId" clId="{3298C733-EA56-44BD-B82F-19114443C032}" dt="2024-01-29T17:57:04.235" v="2920" actId="26606"/>
          <ac:spMkLst>
            <pc:docMk/>
            <pc:sldMk cId="2524299725" sldId="366"/>
            <ac:spMk id="16" creationId="{7A875D55-4A80-43E9-38F6-27E3664939B0}"/>
          </ac:spMkLst>
        </pc:spChg>
        <pc:spChg chg="add del">
          <ac:chgData name="Patryk Serafin" userId="86fa742248e137ce" providerId="LiveId" clId="{3298C733-EA56-44BD-B82F-19114443C032}" dt="2024-01-29T17:57:04.235" v="2920" actId="26606"/>
          <ac:spMkLst>
            <pc:docMk/>
            <pc:sldMk cId="2524299725" sldId="366"/>
            <ac:spMk id="18" creationId="{3D572980-FB84-8C29-1FAC-FAC5ECE29A39}"/>
          </ac:spMkLst>
        </pc:spChg>
        <pc:spChg chg="add del">
          <ac:chgData name="Patryk Serafin" userId="86fa742248e137ce" providerId="LiveId" clId="{3298C733-EA56-44BD-B82F-19114443C032}" dt="2024-01-30T21:16:11.793" v="3272" actId="26606"/>
          <ac:spMkLst>
            <pc:docMk/>
            <pc:sldMk cId="2524299725" sldId="366"/>
            <ac:spMk id="23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30T21:16:34.639" v="3273" actId="26606"/>
          <ac:spMkLst>
            <pc:docMk/>
            <pc:sldMk cId="2524299725" sldId="366"/>
            <ac:spMk id="25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30T22:15:59.352" v="3585" actId="26606"/>
          <ac:spMkLst>
            <pc:docMk/>
            <pc:sldMk cId="2524299725" sldId="366"/>
            <ac:spMk id="27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29T17:56:59.472" v="2914" actId="26606"/>
          <ac:spMkLst>
            <pc:docMk/>
            <pc:sldMk cId="2524299725" sldId="366"/>
            <ac:spMk id="28" creationId="{6DA9942F-A18C-9E9D-BF08-9291C54E1CC4}"/>
          </ac:spMkLst>
        </pc:spChg>
        <pc:spChg chg="add del">
          <ac:chgData name="Patryk Serafin" userId="86fa742248e137ce" providerId="LiveId" clId="{3298C733-EA56-44BD-B82F-19114443C032}" dt="2024-01-30T22:23:34.444" v="3802" actId="26606"/>
          <ac:spMkLst>
            <pc:docMk/>
            <pc:sldMk cId="2524299725" sldId="366"/>
            <ac:spMk id="29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29T17:57:01.437" v="2916" actId="26606"/>
          <ac:spMkLst>
            <pc:docMk/>
            <pc:sldMk cId="2524299725" sldId="366"/>
            <ac:spMk id="30" creationId="{87B4472A-332B-71E5-8009-33841E7C3F0B}"/>
          </ac:spMkLst>
        </pc:spChg>
        <pc:spChg chg="add del">
          <ac:chgData name="Patryk Serafin" userId="86fa742248e137ce" providerId="LiveId" clId="{3298C733-EA56-44BD-B82F-19114443C032}" dt="2024-01-29T17:57:03.181" v="2918" actId="26606"/>
          <ac:spMkLst>
            <pc:docMk/>
            <pc:sldMk cId="2524299725" sldId="366"/>
            <ac:spMk id="32" creationId="{340A7190-01C3-EB5F-290B-2565AB617987}"/>
          </ac:spMkLst>
        </pc:spChg>
        <pc:spChg chg="add">
          <ac:chgData name="Patryk Serafin" userId="86fa742248e137ce" providerId="LiveId" clId="{3298C733-EA56-44BD-B82F-19114443C032}" dt="2024-01-30T22:23:34.444" v="3802" actId="26606"/>
          <ac:spMkLst>
            <pc:docMk/>
            <pc:sldMk cId="2524299725" sldId="366"/>
            <ac:spMk id="34" creationId="{9B65F7F7-2FCE-8F01-53DE-15C39342BE99}"/>
          </ac:spMkLst>
        </pc:spChg>
        <pc:graphicFrameChg chg="add del mod modGraphic">
          <ac:chgData name="Patryk Serafin" userId="86fa742248e137ce" providerId="LiveId" clId="{3298C733-EA56-44BD-B82F-19114443C032}" dt="2024-01-30T21:57:07.727" v="3533" actId="478"/>
          <ac:graphicFrameMkLst>
            <pc:docMk/>
            <pc:sldMk cId="2524299725" sldId="366"/>
            <ac:graphicFrameMk id="3" creationId="{5B8A0917-D61B-E7D8-9307-B2F8C561760E}"/>
          </ac:graphicFrameMkLst>
        </pc:graphicFrameChg>
        <pc:graphicFrameChg chg="add mod modGraphic">
          <ac:chgData name="Patryk Serafin" userId="86fa742248e137ce" providerId="LiveId" clId="{3298C733-EA56-44BD-B82F-19114443C032}" dt="2024-01-30T22:23:34.444" v="3802" actId="26606"/>
          <ac:graphicFrameMkLst>
            <pc:docMk/>
            <pc:sldMk cId="2524299725" sldId="366"/>
            <ac:graphicFrameMk id="4" creationId="{9D7EDAEA-1CF8-8949-F65C-B6B5C0C24DE8}"/>
          </ac:graphicFrameMkLst>
        </pc:graphicFrameChg>
        <pc:picChg chg="del">
          <ac:chgData name="Patryk Serafin" userId="86fa742248e137ce" providerId="LiveId" clId="{3298C733-EA56-44BD-B82F-19114443C032}" dt="2024-01-29T17:56:51.167" v="2911" actId="478"/>
          <ac:picMkLst>
            <pc:docMk/>
            <pc:sldMk cId="2524299725" sldId="366"/>
            <ac:picMk id="5" creationId="{88FC8634-41DF-C798-95D2-660516FF6668}"/>
          </ac:picMkLst>
        </pc:picChg>
      </pc:sldChg>
      <pc:sldChg chg="addSp delSp add del setBg delDesignElem">
        <pc:chgData name="Patryk Serafin" userId="86fa742248e137ce" providerId="LiveId" clId="{3298C733-EA56-44BD-B82F-19114443C032}" dt="2024-01-29T17:54:19.895" v="2887"/>
        <pc:sldMkLst>
          <pc:docMk/>
          <pc:sldMk cId="3085108084" sldId="366"/>
        </pc:sldMkLst>
        <pc:spChg chg="add del">
          <ac:chgData name="Patryk Serafin" userId="86fa742248e137ce" providerId="LiveId" clId="{3298C733-EA56-44BD-B82F-19114443C032}" dt="2024-01-29T17:54:19.895" v="2887"/>
          <ac:spMkLst>
            <pc:docMk/>
            <pc:sldMk cId="3085108084" sldId="366"/>
            <ac:spMk id="16" creationId="{7A875D55-4A80-43E9-38F6-27E3664939B0}"/>
          </ac:spMkLst>
        </pc:spChg>
        <pc:spChg chg="add del">
          <ac:chgData name="Patryk Serafin" userId="86fa742248e137ce" providerId="LiveId" clId="{3298C733-EA56-44BD-B82F-19114443C032}" dt="2024-01-29T17:54:19.895" v="2887"/>
          <ac:spMkLst>
            <pc:docMk/>
            <pc:sldMk cId="3085108084" sldId="366"/>
            <ac:spMk id="18" creationId="{3D572980-FB84-8C29-1FAC-FAC5ECE29A39}"/>
          </ac:spMkLst>
        </pc:spChg>
      </pc:sldChg>
      <pc:sldChg chg="addSp delSp modSp add del mod setBg delDesignElem">
        <pc:chgData name="Patryk Serafin" userId="86fa742248e137ce" providerId="LiveId" clId="{3298C733-EA56-44BD-B82F-19114443C032}" dt="2024-01-30T21:46:20.424" v="3482" actId="47"/>
        <pc:sldMkLst>
          <pc:docMk/>
          <pc:sldMk cId="701034893" sldId="367"/>
        </pc:sldMkLst>
        <pc:spChg chg="mod">
          <ac:chgData name="Patryk Serafin" userId="86fa742248e137ce" providerId="LiveId" clId="{3298C733-EA56-44BD-B82F-19114443C032}" dt="2024-01-29T18:00:08.291" v="3007" actId="26606"/>
          <ac:spMkLst>
            <pc:docMk/>
            <pc:sldMk cId="701034893" sldId="367"/>
            <ac:spMk id="2" creationId="{10BE58C5-E636-9AF0-5EAF-780BB6E9363B}"/>
          </ac:spMkLst>
        </pc:spChg>
        <pc:spChg chg="add del">
          <ac:chgData name="Patryk Serafin" userId="86fa742248e137ce" providerId="LiveId" clId="{3298C733-EA56-44BD-B82F-19114443C032}" dt="2024-01-30T21:36:59.959" v="3412" actId="26606"/>
          <ac:spMkLst>
            <pc:docMk/>
            <pc:sldMk cId="701034893" sldId="367"/>
            <ac:spMk id="8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30T21:42:24.213" v="3464" actId="26606"/>
          <ac:spMkLst>
            <pc:docMk/>
            <pc:sldMk cId="701034893" sldId="367"/>
            <ac:spMk id="10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30T21:16:52.184" v="3277" actId="26606"/>
          <ac:spMkLst>
            <pc:docMk/>
            <pc:sldMk cId="701034893" sldId="367"/>
            <ac:spMk id="13" creationId="{9B65F7F7-2FCE-8F01-53DE-15C39342BE99}"/>
          </ac:spMkLst>
        </pc:spChg>
        <pc:spChg chg="add">
          <ac:chgData name="Patryk Serafin" userId="86fa742248e137ce" providerId="LiveId" clId="{3298C733-EA56-44BD-B82F-19114443C032}" dt="2024-01-30T21:42:24.213" v="3464" actId="26606"/>
          <ac:spMkLst>
            <pc:docMk/>
            <pc:sldMk cId="701034893" sldId="367"/>
            <ac:spMk id="15" creationId="{9B65F7F7-2FCE-8F01-53DE-15C39342BE99}"/>
          </ac:spMkLst>
        </pc:spChg>
        <pc:spChg chg="del">
          <ac:chgData name="Patryk Serafin" userId="86fa742248e137ce" providerId="LiveId" clId="{3298C733-EA56-44BD-B82F-19114443C032}" dt="2024-01-29T17:58:01.348" v="2923"/>
          <ac:spMkLst>
            <pc:docMk/>
            <pc:sldMk cId="701034893" sldId="367"/>
            <ac:spMk id="23" creationId="{9B65F7F7-2FCE-8F01-53DE-15C39342BE99}"/>
          </ac:spMkLst>
        </pc:spChg>
        <pc:graphicFrameChg chg="del mod modGraphic">
          <ac:chgData name="Patryk Serafin" userId="86fa742248e137ce" providerId="LiveId" clId="{3298C733-EA56-44BD-B82F-19114443C032}" dt="2024-01-30T21:16:46.131" v="3274" actId="478"/>
          <ac:graphicFrameMkLst>
            <pc:docMk/>
            <pc:sldMk cId="701034893" sldId="367"/>
            <ac:graphicFrameMk id="3" creationId="{5B8A0917-D61B-E7D8-9307-B2F8C561760E}"/>
          </ac:graphicFrameMkLst>
        </pc:graphicFrameChg>
        <pc:graphicFrameChg chg="add mod modGraphic">
          <ac:chgData name="Patryk Serafin" userId="86fa742248e137ce" providerId="LiveId" clId="{3298C733-EA56-44BD-B82F-19114443C032}" dt="2024-01-30T21:46:12.849" v="3479" actId="20577"/>
          <ac:graphicFrameMkLst>
            <pc:docMk/>
            <pc:sldMk cId="701034893" sldId="367"/>
            <ac:graphicFrameMk id="4" creationId="{B13F895E-50F9-E3E6-3598-7B5060A73A41}"/>
          </ac:graphicFrameMkLst>
        </pc:graphicFrameChg>
      </pc:sldChg>
      <pc:sldChg chg="addSp delSp modSp add del mod setBg delDesignElem">
        <pc:chgData name="Patryk Serafin" userId="86fa742248e137ce" providerId="LiveId" clId="{3298C733-EA56-44BD-B82F-19114443C032}" dt="2024-01-30T21:36:03.079" v="3377" actId="47"/>
        <pc:sldMkLst>
          <pc:docMk/>
          <pc:sldMk cId="1381971387" sldId="368"/>
        </pc:sldMkLst>
        <pc:spChg chg="del">
          <ac:chgData name="Patryk Serafin" userId="86fa742248e137ce" providerId="LiveId" clId="{3298C733-EA56-44BD-B82F-19114443C032}" dt="2024-01-29T18:00:22.077" v="3009"/>
          <ac:spMkLst>
            <pc:docMk/>
            <pc:sldMk cId="1381971387" sldId="368"/>
            <ac:spMk id="8" creationId="{9B65F7F7-2FCE-8F01-53DE-15C39342BE99}"/>
          </ac:spMkLst>
        </pc:spChg>
        <pc:graphicFrameChg chg="mod modGraphic">
          <ac:chgData name="Patryk Serafin" userId="86fa742248e137ce" providerId="LiveId" clId="{3298C733-EA56-44BD-B82F-19114443C032}" dt="2024-01-30T21:20:07.057" v="3323" actId="20577"/>
          <ac:graphicFrameMkLst>
            <pc:docMk/>
            <pc:sldMk cId="1381971387" sldId="368"/>
            <ac:graphicFrameMk id="3" creationId="{5B8A0917-D61B-E7D8-9307-B2F8C561760E}"/>
          </ac:graphicFrameMkLst>
        </pc:graphicFrameChg>
        <pc:graphicFrameChg chg="add del mod modGraphic">
          <ac:chgData name="Patryk Serafin" userId="86fa742248e137ce" providerId="LiveId" clId="{3298C733-EA56-44BD-B82F-19114443C032}" dt="2024-01-30T21:19:26.290" v="3313" actId="478"/>
          <ac:graphicFrameMkLst>
            <pc:docMk/>
            <pc:sldMk cId="1381971387" sldId="368"/>
            <ac:graphicFrameMk id="4" creationId="{F7B1645C-2A9A-984F-D0ED-E15087E96E62}"/>
          </ac:graphicFrameMkLst>
        </pc:graphicFrameChg>
        <pc:graphicFrameChg chg="add del mod modGraphic">
          <ac:chgData name="Patryk Serafin" userId="86fa742248e137ce" providerId="LiveId" clId="{3298C733-EA56-44BD-B82F-19114443C032}" dt="2024-01-30T21:19:24.872" v="3312" actId="478"/>
          <ac:graphicFrameMkLst>
            <pc:docMk/>
            <pc:sldMk cId="1381971387" sldId="368"/>
            <ac:graphicFrameMk id="5" creationId="{3E508669-E4B8-CC33-69B9-E03AB01409B0}"/>
          </ac:graphicFrameMkLst>
        </pc:graphicFrameChg>
        <pc:graphicFrameChg chg="add mod modGraphic">
          <ac:chgData name="Patryk Serafin" userId="86fa742248e137ce" providerId="LiveId" clId="{3298C733-EA56-44BD-B82F-19114443C032}" dt="2024-01-30T21:20:03.114" v="3319" actId="20577"/>
          <ac:graphicFrameMkLst>
            <pc:docMk/>
            <pc:sldMk cId="1381971387" sldId="368"/>
            <ac:graphicFrameMk id="6" creationId="{DB2620F9-4637-FFF5-6734-6ADEE6E3807C}"/>
          </ac:graphicFrameMkLst>
        </pc:graphicFrameChg>
      </pc:sldChg>
      <pc:sldChg chg="addSp delSp modSp add mod setBg delDesignElem">
        <pc:chgData name="Patryk Serafin" userId="86fa742248e137ce" providerId="LiveId" clId="{3298C733-EA56-44BD-B82F-19114443C032}" dt="2024-01-30T21:13:21.433" v="3267"/>
        <pc:sldMkLst>
          <pc:docMk/>
          <pc:sldMk cId="863844165" sldId="369"/>
        </pc:sldMkLst>
        <pc:spChg chg="mod">
          <ac:chgData name="Patryk Serafin" userId="86fa742248e137ce" providerId="LiveId" clId="{3298C733-EA56-44BD-B82F-19114443C032}" dt="2024-01-29T18:05:16.154" v="3108" actId="20577"/>
          <ac:spMkLst>
            <pc:docMk/>
            <pc:sldMk cId="863844165" sldId="369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30T21:13:21.433" v="3267"/>
          <ac:spMkLst>
            <pc:docMk/>
            <pc:sldMk cId="863844165" sldId="369"/>
            <ac:spMk id="3" creationId="{C9B62D80-9255-C4D4-FD0C-629149E7F4CD}"/>
          </ac:spMkLst>
        </pc:spChg>
        <pc:spChg chg="add">
          <ac:chgData name="Patryk Serafin" userId="86fa742248e137ce" providerId="LiveId" clId="{3298C733-EA56-44BD-B82F-19114443C032}" dt="2024-01-30T21:02:38.711" v="3191" actId="26606"/>
          <ac:spMkLst>
            <pc:docMk/>
            <pc:sldMk cId="863844165" sldId="369"/>
            <ac:spMk id="9" creationId="{92CC1E4F-F1F0-B945-BE50-C72A7103E8AC}"/>
          </ac:spMkLst>
        </pc:spChg>
        <pc:spChg chg="del">
          <ac:chgData name="Patryk Serafin" userId="86fa742248e137ce" providerId="LiveId" clId="{3298C733-EA56-44BD-B82F-19114443C032}" dt="2024-01-29T18:05:06.605" v="3095"/>
          <ac:spMkLst>
            <pc:docMk/>
            <pc:sldMk cId="863844165" sldId="369"/>
            <ac:spMk id="12" creationId="{92CC1E4F-F1F0-B945-BE50-C72A7103E8AC}"/>
          </ac:spMkLst>
        </pc:spChg>
      </pc:sldChg>
      <pc:sldChg chg="modSp add del mod">
        <pc:chgData name="Patryk Serafin" userId="86fa742248e137ce" providerId="LiveId" clId="{3298C733-EA56-44BD-B82F-19114443C032}" dt="2024-01-30T21:22:39.224" v="3335" actId="47"/>
        <pc:sldMkLst>
          <pc:docMk/>
          <pc:sldMk cId="475907582" sldId="370"/>
        </pc:sldMkLst>
        <pc:spChg chg="mod">
          <ac:chgData name="Patryk Serafin" userId="86fa742248e137ce" providerId="LiveId" clId="{3298C733-EA56-44BD-B82F-19114443C032}" dt="2024-01-29T18:07:26.335" v="3121" actId="20577"/>
          <ac:spMkLst>
            <pc:docMk/>
            <pc:sldMk cId="475907582" sldId="370"/>
            <ac:spMk id="2" creationId="{10BE58C5-E636-9AF0-5EAF-780BB6E9363B}"/>
          </ac:spMkLst>
        </pc:spChg>
      </pc:sldChg>
      <pc:sldChg chg="addSp modSp add del mod">
        <pc:chgData name="Patryk Serafin" userId="86fa742248e137ce" providerId="LiveId" clId="{3298C733-EA56-44BD-B82F-19114443C032}" dt="2024-01-30T21:23:09.608" v="3347" actId="47"/>
        <pc:sldMkLst>
          <pc:docMk/>
          <pc:sldMk cId="2855184266" sldId="371"/>
        </pc:sldMkLst>
        <pc:graphicFrameChg chg="mod modGraphic">
          <ac:chgData name="Patryk Serafin" userId="86fa742248e137ce" providerId="LiveId" clId="{3298C733-EA56-44BD-B82F-19114443C032}" dt="2024-01-29T18:17:07.354" v="3170" actId="1076"/>
          <ac:graphicFrameMkLst>
            <pc:docMk/>
            <pc:sldMk cId="2855184266" sldId="371"/>
            <ac:graphicFrameMk id="3" creationId="{5B8A0917-D61B-E7D8-9307-B2F8C561760E}"/>
          </ac:graphicFrameMkLst>
        </pc:graphicFrameChg>
        <pc:graphicFrameChg chg="mod">
          <ac:chgData name="Patryk Serafin" userId="86fa742248e137ce" providerId="LiveId" clId="{3298C733-EA56-44BD-B82F-19114443C032}" dt="2024-01-29T18:16:59.564" v="3165" actId="1076"/>
          <ac:graphicFrameMkLst>
            <pc:docMk/>
            <pc:sldMk cId="2855184266" sldId="371"/>
            <ac:graphicFrameMk id="4" creationId="{F7B1645C-2A9A-984F-D0ED-E15087E96E62}"/>
          </ac:graphicFrameMkLst>
        </pc:graphicFrameChg>
        <pc:graphicFrameChg chg="mod">
          <ac:chgData name="Patryk Serafin" userId="86fa742248e137ce" providerId="LiveId" clId="{3298C733-EA56-44BD-B82F-19114443C032}" dt="2024-01-29T18:16:59.951" v="3166" actId="1076"/>
          <ac:graphicFrameMkLst>
            <pc:docMk/>
            <pc:sldMk cId="2855184266" sldId="371"/>
            <ac:graphicFrameMk id="5" creationId="{3E508669-E4B8-CC33-69B9-E03AB01409B0}"/>
          </ac:graphicFrameMkLst>
        </pc:graphicFrameChg>
        <pc:graphicFrameChg chg="add mod modGraphic">
          <ac:chgData name="Patryk Serafin" userId="86fa742248e137ce" providerId="LiveId" clId="{3298C733-EA56-44BD-B82F-19114443C032}" dt="2024-01-29T18:17:14.235" v="3171" actId="1076"/>
          <ac:graphicFrameMkLst>
            <pc:docMk/>
            <pc:sldMk cId="2855184266" sldId="371"/>
            <ac:graphicFrameMk id="6" creationId="{3F342AB3-3760-37D3-02BC-8EC46B4784FD}"/>
          </ac:graphicFrameMkLst>
        </pc:graphicFrameChg>
      </pc:sldChg>
      <pc:sldChg chg="delSp modSp add mod setBg delDesignElem">
        <pc:chgData name="Patryk Serafin" userId="86fa742248e137ce" providerId="LiveId" clId="{3298C733-EA56-44BD-B82F-19114443C032}" dt="2024-01-30T20:42:42.264" v="3181" actId="207"/>
        <pc:sldMkLst>
          <pc:docMk/>
          <pc:sldMk cId="1140178177" sldId="372"/>
        </pc:sldMkLst>
        <pc:spChg chg="mod">
          <ac:chgData name="Patryk Serafin" userId="86fa742248e137ce" providerId="LiveId" clId="{3298C733-EA56-44BD-B82F-19114443C032}" dt="2024-01-30T20:42:42.264" v="3181" actId="207"/>
          <ac:spMkLst>
            <pc:docMk/>
            <pc:sldMk cId="1140178177" sldId="372"/>
            <ac:spMk id="2" creationId="{DD9B76F6-7E88-5471-4064-6AFC2D6CC2E8}"/>
          </ac:spMkLst>
        </pc:spChg>
        <pc:spChg chg="del">
          <ac:chgData name="Patryk Serafin" userId="86fa742248e137ce" providerId="LiveId" clId="{3298C733-EA56-44BD-B82F-19114443C032}" dt="2024-01-30T20:42:01.453" v="3173"/>
          <ac:spMkLst>
            <pc:docMk/>
            <pc:sldMk cId="1140178177" sldId="372"/>
            <ac:spMk id="8" creationId="{310135D4-D3A1-4556-B91B-4A12069D4231}"/>
          </ac:spMkLst>
        </pc:spChg>
        <pc:spChg chg="del">
          <ac:chgData name="Patryk Serafin" userId="86fa742248e137ce" providerId="LiveId" clId="{3298C733-EA56-44BD-B82F-19114443C032}" dt="2024-01-30T20:42:01.453" v="3173"/>
          <ac:spMkLst>
            <pc:docMk/>
            <pc:sldMk cId="1140178177" sldId="372"/>
            <ac:spMk id="10" creationId="{A9CCD9CD-49AE-3D3E-923B-81ECD3FBF75F}"/>
          </ac:spMkLst>
        </pc:spChg>
      </pc:sldChg>
      <pc:sldChg chg="delSp modSp add mod setBg delDesignElem">
        <pc:chgData name="Patryk Serafin" userId="86fa742248e137ce" providerId="LiveId" clId="{3298C733-EA56-44BD-B82F-19114443C032}" dt="2024-01-30T21:03:14.652" v="3221"/>
        <pc:sldMkLst>
          <pc:docMk/>
          <pc:sldMk cId="1968622345" sldId="373"/>
        </pc:sldMkLst>
        <pc:spChg chg="mod">
          <ac:chgData name="Patryk Serafin" userId="86fa742248e137ce" providerId="LiveId" clId="{3298C733-EA56-44BD-B82F-19114443C032}" dt="2024-01-30T21:03:02.585" v="3220" actId="20577"/>
          <ac:spMkLst>
            <pc:docMk/>
            <pc:sldMk cId="1968622345" sldId="373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30T21:03:14.652" v="3221"/>
          <ac:spMkLst>
            <pc:docMk/>
            <pc:sldMk cId="1968622345" sldId="373"/>
            <ac:spMk id="3" creationId="{C9B62D80-9255-C4D4-FD0C-629149E7F4CD}"/>
          </ac:spMkLst>
        </pc:spChg>
        <pc:spChg chg="del">
          <ac:chgData name="Patryk Serafin" userId="86fa742248e137ce" providerId="LiveId" clId="{3298C733-EA56-44BD-B82F-19114443C032}" dt="2024-01-30T21:02:54.759" v="3194"/>
          <ac:spMkLst>
            <pc:docMk/>
            <pc:sldMk cId="1968622345" sldId="373"/>
            <ac:spMk id="9" creationId="{92CC1E4F-F1F0-B945-BE50-C72A7103E8AC}"/>
          </ac:spMkLst>
        </pc:spChg>
      </pc:sldChg>
      <pc:sldChg chg="modSp add del mod">
        <pc:chgData name="Patryk Serafin" userId="86fa742248e137ce" providerId="LiveId" clId="{3298C733-EA56-44BD-B82F-19114443C032}" dt="2024-01-30T22:25:54.650" v="3823" actId="47"/>
        <pc:sldMkLst>
          <pc:docMk/>
          <pc:sldMk cId="3335532047" sldId="374"/>
        </pc:sldMkLst>
        <pc:spChg chg="mod">
          <ac:chgData name="Patryk Serafin" userId="86fa742248e137ce" providerId="LiveId" clId="{3298C733-EA56-44BD-B82F-19114443C032}" dt="2024-01-30T21:22:46.234" v="3346" actId="20577"/>
          <ac:spMkLst>
            <pc:docMk/>
            <pc:sldMk cId="3335532047" sldId="374"/>
            <ac:spMk id="2" creationId="{10BE58C5-E636-9AF0-5EAF-780BB6E9363B}"/>
          </ac:spMkLst>
        </pc:spChg>
      </pc:sldChg>
      <pc:sldChg chg="addSp modSp add del mod">
        <pc:chgData name="Patryk Serafin" userId="86fa742248e137ce" providerId="LiveId" clId="{3298C733-EA56-44BD-B82F-19114443C032}" dt="2024-01-30T22:26:12.226" v="3826" actId="47"/>
        <pc:sldMkLst>
          <pc:docMk/>
          <pc:sldMk cId="2663681309" sldId="375"/>
        </pc:sldMkLst>
        <pc:graphicFrameChg chg="add mod modGraphic">
          <ac:chgData name="Patryk Serafin" userId="86fa742248e137ce" providerId="LiveId" clId="{3298C733-EA56-44BD-B82F-19114443C032}" dt="2024-01-30T21:24:09.498" v="3356" actId="14100"/>
          <ac:graphicFrameMkLst>
            <pc:docMk/>
            <pc:sldMk cId="2663681309" sldId="375"/>
            <ac:graphicFrameMk id="4" creationId="{A172358F-C0D4-C927-1A55-39F9F84B694E}"/>
          </ac:graphicFrameMkLst>
        </pc:graphicFrameChg>
        <pc:graphicFrameChg chg="modGraphic">
          <ac:chgData name="Patryk Serafin" userId="86fa742248e137ce" providerId="LiveId" clId="{3298C733-EA56-44BD-B82F-19114443C032}" dt="2024-01-30T21:24:52.722" v="3375" actId="14100"/>
          <ac:graphicFrameMkLst>
            <pc:docMk/>
            <pc:sldMk cId="2663681309" sldId="375"/>
            <ac:graphicFrameMk id="6" creationId="{DB2620F9-4637-FFF5-6734-6ADEE6E3807C}"/>
          </ac:graphicFrameMkLst>
        </pc:graphicFrameChg>
      </pc:sldChg>
      <pc:sldChg chg="modSp add del mod">
        <pc:chgData name="Patryk Serafin" userId="86fa742248e137ce" providerId="LiveId" clId="{3298C733-EA56-44BD-B82F-19114443C032}" dt="2024-01-30T21:58:47.837" v="3561" actId="47"/>
        <pc:sldMkLst>
          <pc:docMk/>
          <pc:sldMk cId="1375459500" sldId="376"/>
        </pc:sldMkLst>
        <pc:spChg chg="mod">
          <ac:chgData name="Patryk Serafin" userId="86fa742248e137ce" providerId="LiveId" clId="{3298C733-EA56-44BD-B82F-19114443C032}" dt="2024-01-30T21:36:08.661" v="3384" actId="20577"/>
          <ac:spMkLst>
            <pc:docMk/>
            <pc:sldMk cId="1375459500" sldId="376"/>
            <ac:spMk id="2" creationId="{10BE58C5-E636-9AF0-5EAF-780BB6E9363B}"/>
          </ac:spMkLst>
        </pc:spChg>
        <pc:graphicFrameChg chg="mod modGraphic">
          <ac:chgData name="Patryk Serafin" userId="86fa742248e137ce" providerId="LiveId" clId="{3298C733-EA56-44BD-B82F-19114443C032}" dt="2024-01-30T21:52:19.361" v="3502" actId="14734"/>
          <ac:graphicFrameMkLst>
            <pc:docMk/>
            <pc:sldMk cId="1375459500" sldId="376"/>
            <ac:graphicFrameMk id="3" creationId="{5B8A0917-D61B-E7D8-9307-B2F8C561760E}"/>
          </ac:graphicFrameMkLst>
        </pc:graphicFrameChg>
        <pc:graphicFrameChg chg="mod modGraphic">
          <ac:chgData name="Patryk Serafin" userId="86fa742248e137ce" providerId="LiveId" clId="{3298C733-EA56-44BD-B82F-19114443C032}" dt="2024-01-30T21:42:15.234" v="3462" actId="14100"/>
          <ac:graphicFrameMkLst>
            <pc:docMk/>
            <pc:sldMk cId="1375459500" sldId="376"/>
            <ac:graphicFrameMk id="4" creationId="{A172358F-C0D4-C927-1A55-39F9F84B694E}"/>
          </ac:graphicFrameMkLst>
        </pc:graphicFrameChg>
        <pc:graphicFrameChg chg="mod modGraphic">
          <ac:chgData name="Patryk Serafin" userId="86fa742248e137ce" providerId="LiveId" clId="{3298C733-EA56-44BD-B82F-19114443C032}" dt="2024-01-30T21:52:07.211" v="3498" actId="20577"/>
          <ac:graphicFrameMkLst>
            <pc:docMk/>
            <pc:sldMk cId="1375459500" sldId="376"/>
            <ac:graphicFrameMk id="6" creationId="{DB2620F9-4637-FFF5-6734-6ADEE6E3807C}"/>
          </ac:graphicFrameMkLst>
        </pc:graphicFrameChg>
      </pc:sldChg>
      <pc:sldChg chg="addSp delSp modSp add mod setBg delDesignElem">
        <pc:chgData name="Patryk Serafin" userId="86fa742248e137ce" providerId="LiveId" clId="{3298C733-EA56-44BD-B82F-19114443C032}" dt="2024-01-30T22:23:46.794" v="3804"/>
        <pc:sldMkLst>
          <pc:docMk/>
          <pc:sldMk cId="1180631931" sldId="377"/>
        </pc:sldMkLst>
        <pc:spChg chg="mod">
          <ac:chgData name="Patryk Serafin" userId="86fa742248e137ce" providerId="LiveId" clId="{3298C733-EA56-44BD-B82F-19114443C032}" dt="2024-01-30T21:57:00.776" v="3532" actId="26606"/>
          <ac:spMkLst>
            <pc:docMk/>
            <pc:sldMk cId="1180631931" sldId="377"/>
            <ac:spMk id="2" creationId="{10BE58C5-E636-9AF0-5EAF-780BB6E9363B}"/>
          </ac:spMkLst>
        </pc:spChg>
        <pc:spChg chg="add del">
          <ac:chgData name="Patryk Serafin" userId="86fa742248e137ce" providerId="LiveId" clId="{3298C733-EA56-44BD-B82F-19114443C032}" dt="2024-01-30T22:16:12.679" v="3587" actId="26606"/>
          <ac:spMkLst>
            <pc:docMk/>
            <pc:sldMk cId="1180631931" sldId="377"/>
            <ac:spMk id="8" creationId="{9B65F7F7-2FCE-8F01-53DE-15C39342BE99}"/>
          </ac:spMkLst>
        </pc:spChg>
        <pc:spChg chg="add">
          <ac:chgData name="Patryk Serafin" userId="86fa742248e137ce" providerId="LiveId" clId="{3298C733-EA56-44BD-B82F-19114443C032}" dt="2024-01-30T22:16:12.679" v="3587" actId="26606"/>
          <ac:spMkLst>
            <pc:docMk/>
            <pc:sldMk cId="1180631931" sldId="377"/>
            <ac:spMk id="13" creationId="{9B65F7F7-2FCE-8F01-53DE-15C39342BE99}"/>
          </ac:spMkLst>
        </pc:spChg>
        <pc:spChg chg="del">
          <ac:chgData name="Patryk Serafin" userId="86fa742248e137ce" providerId="LiveId" clId="{3298C733-EA56-44BD-B82F-19114443C032}" dt="2024-01-30T21:46:19.339" v="3481"/>
          <ac:spMkLst>
            <pc:docMk/>
            <pc:sldMk cId="1180631931" sldId="377"/>
            <ac:spMk id="27" creationId="{9B65F7F7-2FCE-8F01-53DE-15C39342BE99}"/>
          </ac:spMkLst>
        </pc:spChg>
        <pc:graphicFrameChg chg="del mod modGraphic">
          <ac:chgData name="Patryk Serafin" userId="86fa742248e137ce" providerId="LiveId" clId="{3298C733-EA56-44BD-B82F-19114443C032}" dt="2024-01-30T22:23:46.074" v="3803" actId="478"/>
          <ac:graphicFrameMkLst>
            <pc:docMk/>
            <pc:sldMk cId="1180631931" sldId="377"/>
            <ac:graphicFrameMk id="3" creationId="{5B8A0917-D61B-E7D8-9307-B2F8C561760E}"/>
          </ac:graphicFrameMkLst>
        </pc:graphicFrameChg>
        <pc:graphicFrameChg chg="add mod">
          <ac:chgData name="Patryk Serafin" userId="86fa742248e137ce" providerId="LiveId" clId="{3298C733-EA56-44BD-B82F-19114443C032}" dt="2024-01-30T22:23:46.794" v="3804"/>
          <ac:graphicFrameMkLst>
            <pc:docMk/>
            <pc:sldMk cId="1180631931" sldId="377"/>
            <ac:graphicFrameMk id="4" creationId="{8C45715E-FB8D-C18B-21A5-5B447E95821E}"/>
          </ac:graphicFrameMkLst>
        </pc:graphicFrameChg>
      </pc:sldChg>
      <pc:sldChg chg="addSp delSp modSp add mod setBg delDesignElem">
        <pc:chgData name="Patryk Serafin" userId="86fa742248e137ce" providerId="LiveId" clId="{3298C733-EA56-44BD-B82F-19114443C032}" dt="2024-01-30T22:25:15.760" v="3821" actId="1076"/>
        <pc:sldMkLst>
          <pc:docMk/>
          <pc:sldMk cId="289399001" sldId="378"/>
        </pc:sldMkLst>
        <pc:spChg chg="del">
          <ac:chgData name="Patryk Serafin" userId="86fa742248e137ce" providerId="LiveId" clId="{3298C733-EA56-44BD-B82F-19114443C032}" dt="2024-01-30T21:58:46.604" v="3560"/>
          <ac:spMkLst>
            <pc:docMk/>
            <pc:sldMk cId="289399001" sldId="378"/>
            <ac:spMk id="8" creationId="{9B65F7F7-2FCE-8F01-53DE-15C39342BE99}"/>
          </ac:spMkLst>
        </pc:spChg>
        <pc:graphicFrameChg chg="del mod">
          <ac:chgData name="Patryk Serafin" userId="86fa742248e137ce" providerId="LiveId" clId="{3298C733-EA56-44BD-B82F-19114443C032}" dt="2024-01-30T22:16:23.936" v="3589" actId="478"/>
          <ac:graphicFrameMkLst>
            <pc:docMk/>
            <pc:sldMk cId="289399001" sldId="378"/>
            <ac:graphicFrameMk id="3" creationId="{5B8A0917-D61B-E7D8-9307-B2F8C561760E}"/>
          </ac:graphicFrameMkLst>
        </pc:graphicFrameChg>
        <pc:graphicFrameChg chg="add mod modGraphic">
          <ac:chgData name="Patryk Serafin" userId="86fa742248e137ce" providerId="LiveId" clId="{3298C733-EA56-44BD-B82F-19114443C032}" dt="2024-01-30T22:25:15.760" v="3821" actId="1076"/>
          <ac:graphicFrameMkLst>
            <pc:docMk/>
            <pc:sldMk cId="289399001" sldId="378"/>
            <ac:graphicFrameMk id="4" creationId="{E21AF404-0CF2-9666-75CF-DC6471FA89E2}"/>
          </ac:graphicFrameMkLst>
        </pc:graphicFrameChg>
        <pc:graphicFrameChg chg="add mod modGraphic">
          <ac:chgData name="Patryk Serafin" userId="86fa742248e137ce" providerId="LiveId" clId="{3298C733-EA56-44BD-B82F-19114443C032}" dt="2024-01-30T22:24:50.904" v="3818" actId="1076"/>
          <ac:graphicFrameMkLst>
            <pc:docMk/>
            <pc:sldMk cId="289399001" sldId="378"/>
            <ac:graphicFrameMk id="5" creationId="{38AFD5B6-14B2-5406-7B58-8ECF49A7F922}"/>
          </ac:graphicFrameMkLst>
        </pc:graphicFrameChg>
        <pc:graphicFrameChg chg="add del mod">
          <ac:chgData name="Patryk Serafin" userId="86fa742248e137ce" providerId="LiveId" clId="{3298C733-EA56-44BD-B82F-19114443C032}" dt="2024-01-30T22:16:21.608" v="3588" actId="478"/>
          <ac:graphicFrameMkLst>
            <pc:docMk/>
            <pc:sldMk cId="289399001" sldId="378"/>
            <ac:graphicFrameMk id="6" creationId="{97B9969B-A7EB-ED03-F0D0-4B7927ABDB7C}"/>
          </ac:graphicFrameMkLst>
        </pc:graphicFrameChg>
        <pc:graphicFrameChg chg="add del mod">
          <ac:chgData name="Patryk Serafin" userId="86fa742248e137ce" providerId="LiveId" clId="{3298C733-EA56-44BD-B82F-19114443C032}" dt="2024-01-30T22:18:00.379" v="3635" actId="478"/>
          <ac:graphicFrameMkLst>
            <pc:docMk/>
            <pc:sldMk cId="289399001" sldId="378"/>
            <ac:graphicFrameMk id="7" creationId="{2DCC2F7D-67E1-420E-85BA-CC1CC8DF94B6}"/>
          </ac:graphicFrameMkLst>
        </pc:graphicFrameChg>
        <pc:graphicFrameChg chg="add mod modGraphic">
          <ac:chgData name="Patryk Serafin" userId="86fa742248e137ce" providerId="LiveId" clId="{3298C733-EA56-44BD-B82F-19114443C032}" dt="2024-01-30T22:24:46.305" v="3817" actId="1076"/>
          <ac:graphicFrameMkLst>
            <pc:docMk/>
            <pc:sldMk cId="289399001" sldId="378"/>
            <ac:graphicFrameMk id="9" creationId="{1C44935F-5B4E-326B-DEB2-B15BEA812613}"/>
          </ac:graphicFrameMkLst>
        </pc:graphicFrameChg>
      </pc:sldChg>
      <pc:sldChg chg="modSp add mod">
        <pc:chgData name="Patryk Serafin" userId="86fa742248e137ce" providerId="LiveId" clId="{3298C733-EA56-44BD-B82F-19114443C032}" dt="2024-01-30T22:25:57.776" v="3824"/>
        <pc:sldMkLst>
          <pc:docMk/>
          <pc:sldMk cId="3037249080" sldId="379"/>
        </pc:sldMkLst>
        <pc:spChg chg="mod">
          <ac:chgData name="Patryk Serafin" userId="86fa742248e137ce" providerId="LiveId" clId="{3298C733-EA56-44BD-B82F-19114443C032}" dt="2024-01-30T22:25:57.776" v="3824"/>
          <ac:spMkLst>
            <pc:docMk/>
            <pc:sldMk cId="3037249080" sldId="379"/>
            <ac:spMk id="2" creationId="{10BE58C5-E636-9AF0-5EAF-780BB6E9363B}"/>
          </ac:spMkLst>
        </pc:spChg>
      </pc:sldChg>
      <pc:sldChg chg="addSp modSp add mod">
        <pc:chgData name="Patryk Serafin" userId="86fa742248e137ce" providerId="LiveId" clId="{3298C733-EA56-44BD-B82F-19114443C032}" dt="2024-01-30T22:28:39.192" v="3895" actId="14100"/>
        <pc:sldMkLst>
          <pc:docMk/>
          <pc:sldMk cId="3265729095" sldId="380"/>
        </pc:sldMkLst>
        <pc:graphicFrameChg chg="add mod">
          <ac:chgData name="Patryk Serafin" userId="86fa742248e137ce" providerId="LiveId" clId="{3298C733-EA56-44BD-B82F-19114443C032}" dt="2024-01-30T22:27:24.498" v="3861" actId="1076"/>
          <ac:graphicFrameMkLst>
            <pc:docMk/>
            <pc:sldMk cId="3265729095" sldId="380"/>
            <ac:graphicFrameMk id="3" creationId="{804BB04A-735C-F515-8DF4-66EB91280C9A}"/>
          </ac:graphicFrameMkLst>
        </pc:graphicFrameChg>
        <pc:graphicFrameChg chg="mod modGraphic">
          <ac:chgData name="Patryk Serafin" userId="86fa742248e137ce" providerId="LiveId" clId="{3298C733-EA56-44BD-B82F-19114443C032}" dt="2024-01-30T22:28:21.824" v="3891" actId="14100"/>
          <ac:graphicFrameMkLst>
            <pc:docMk/>
            <pc:sldMk cId="3265729095" sldId="380"/>
            <ac:graphicFrameMk id="4" creationId="{E21AF404-0CF2-9666-75CF-DC6471FA89E2}"/>
          </ac:graphicFrameMkLst>
        </pc:graphicFrameChg>
        <pc:graphicFrameChg chg="mod modGraphic">
          <ac:chgData name="Patryk Serafin" userId="86fa742248e137ce" providerId="LiveId" clId="{3298C733-EA56-44BD-B82F-19114443C032}" dt="2024-01-30T22:28:39.192" v="3895" actId="14100"/>
          <ac:graphicFrameMkLst>
            <pc:docMk/>
            <pc:sldMk cId="3265729095" sldId="380"/>
            <ac:graphicFrameMk id="5" creationId="{38AFD5B6-14B2-5406-7B58-8ECF49A7F922}"/>
          </ac:graphicFrameMkLst>
        </pc:graphicFrameChg>
        <pc:graphicFrameChg chg="mod">
          <ac:chgData name="Patryk Serafin" userId="86fa742248e137ce" providerId="LiveId" clId="{3298C733-EA56-44BD-B82F-19114443C032}" dt="2024-01-30T22:27:24.498" v="3861" actId="1076"/>
          <ac:graphicFrameMkLst>
            <pc:docMk/>
            <pc:sldMk cId="3265729095" sldId="380"/>
            <ac:graphicFrameMk id="9" creationId="{1C44935F-5B4E-326B-DEB2-B15BEA812613}"/>
          </ac:graphicFrameMkLst>
        </pc:graphicFrameChg>
      </pc:sldChg>
      <pc:sldChg chg="delSp modSp add mod setBg delDesignElem">
        <pc:chgData name="Patryk Serafin" userId="86fa742248e137ce" providerId="LiveId" clId="{3298C733-EA56-44BD-B82F-19114443C032}" dt="2024-02-04T12:50:55.625" v="3923" actId="20577"/>
        <pc:sldMkLst>
          <pc:docMk/>
          <pc:sldMk cId="1679453359" sldId="382"/>
        </pc:sldMkLst>
        <pc:spChg chg="mod">
          <ac:chgData name="Patryk Serafin" userId="86fa742248e137ce" providerId="LiveId" clId="{3298C733-EA56-44BD-B82F-19114443C032}" dt="2024-02-04T12:50:31.578" v="3912"/>
          <ac:spMkLst>
            <pc:docMk/>
            <pc:sldMk cId="1679453359" sldId="382"/>
            <ac:spMk id="2" creationId="{24F4AF84-5F10-D8AD-9BB2-FC15856D12CD}"/>
          </ac:spMkLst>
        </pc:spChg>
        <pc:spChg chg="mod">
          <ac:chgData name="Patryk Serafin" userId="86fa742248e137ce" providerId="LiveId" clId="{3298C733-EA56-44BD-B82F-19114443C032}" dt="2024-02-04T12:50:55.625" v="3923" actId="20577"/>
          <ac:spMkLst>
            <pc:docMk/>
            <pc:sldMk cId="1679453359" sldId="382"/>
            <ac:spMk id="3" creationId="{A61D2E66-B37E-93C5-439A-289148035709}"/>
          </ac:spMkLst>
        </pc:spChg>
        <pc:spChg chg="del">
          <ac:chgData name="Patryk Serafin" userId="86fa742248e137ce" providerId="LiveId" clId="{3298C733-EA56-44BD-B82F-19114443C032}" dt="2024-02-04T12:50:22.542" v="3911"/>
          <ac:spMkLst>
            <pc:docMk/>
            <pc:sldMk cId="1679453359" sldId="382"/>
            <ac:spMk id="9" creationId="{5DBCFECA-F918-AF8C-C85D-0AC0612B0FDA}"/>
          </ac:spMkLst>
        </pc:spChg>
      </pc:sldChg>
      <pc:sldChg chg="modSp add mod">
        <pc:chgData name="Patryk Serafin" userId="86fa742248e137ce" providerId="LiveId" clId="{3298C733-EA56-44BD-B82F-19114443C032}" dt="2024-02-04T12:51:43.025" v="3952" actId="313"/>
        <pc:sldMkLst>
          <pc:docMk/>
          <pc:sldMk cId="1325182425" sldId="383"/>
        </pc:sldMkLst>
        <pc:spChg chg="mod">
          <ac:chgData name="Patryk Serafin" userId="86fa742248e137ce" providerId="LiveId" clId="{3298C733-EA56-44BD-B82F-19114443C032}" dt="2024-02-04T12:51:23.966" v="3930" actId="20577"/>
          <ac:spMkLst>
            <pc:docMk/>
            <pc:sldMk cId="1325182425" sldId="383"/>
            <ac:spMk id="2" creationId="{29D3161A-890E-EBF7-F421-0B592FCC28B0}"/>
          </ac:spMkLst>
        </pc:spChg>
        <pc:spChg chg="mod">
          <ac:chgData name="Patryk Serafin" userId="86fa742248e137ce" providerId="LiveId" clId="{3298C733-EA56-44BD-B82F-19114443C032}" dt="2024-02-04T12:51:43.025" v="3952" actId="313"/>
          <ac:spMkLst>
            <pc:docMk/>
            <pc:sldMk cId="1325182425" sldId="383"/>
            <ac:spMk id="3" creationId="{B2E67710-9181-3AEB-56D2-6C9097A4B666}"/>
          </ac:spMkLst>
        </pc:spChg>
      </pc:sldChg>
      <pc:sldChg chg="modSp mod">
        <pc:chgData name="Patryk Serafin" userId="86fa742248e137ce" providerId="LiveId" clId="{3298C733-EA56-44BD-B82F-19114443C032}" dt="2024-02-04T12:57:11.216" v="4087" actId="122"/>
        <pc:sldMkLst>
          <pc:docMk/>
          <pc:sldMk cId="1445120477" sldId="384"/>
        </pc:sldMkLst>
        <pc:spChg chg="mod">
          <ac:chgData name="Patryk Serafin" userId="86fa742248e137ce" providerId="LiveId" clId="{3298C733-EA56-44BD-B82F-19114443C032}" dt="2024-02-04T12:57:11.216" v="4087" actId="122"/>
          <ac:spMkLst>
            <pc:docMk/>
            <pc:sldMk cId="1445120477" sldId="384"/>
            <ac:spMk id="2" creationId="{C3D6DAA0-4C8C-5D55-C8FF-094009D33134}"/>
          </ac:spMkLst>
        </pc:spChg>
        <pc:spChg chg="mod">
          <ac:chgData name="Patryk Serafin" userId="86fa742248e137ce" providerId="LiveId" clId="{3298C733-EA56-44BD-B82F-19114443C032}" dt="2024-02-04T12:52:53.450" v="3955"/>
          <ac:spMkLst>
            <pc:docMk/>
            <pc:sldMk cId="1445120477" sldId="384"/>
            <ac:spMk id="4" creationId="{F5ADC4FB-7D85-3BC0-C35D-19CCAEAC83D9}"/>
          </ac:spMkLst>
        </pc:spChg>
      </pc:sldChg>
      <pc:sldChg chg="new del">
        <pc:chgData name="Patryk Serafin" userId="86fa742248e137ce" providerId="LiveId" clId="{3298C733-EA56-44BD-B82F-19114443C032}" dt="2024-02-04T12:53:28.908" v="3995" actId="47"/>
        <pc:sldMkLst>
          <pc:docMk/>
          <pc:sldMk cId="1067806818" sldId="385"/>
        </pc:sldMkLst>
      </pc:sldChg>
      <pc:sldChg chg="modSp add mod">
        <pc:chgData name="Patryk Serafin" userId="86fa742248e137ce" providerId="LiveId" clId="{3298C733-EA56-44BD-B82F-19114443C032}" dt="2024-02-04T12:57:15.968" v="4089" actId="122"/>
        <pc:sldMkLst>
          <pc:docMk/>
          <pc:sldMk cId="4126925163" sldId="386"/>
        </pc:sldMkLst>
        <pc:spChg chg="mod">
          <ac:chgData name="Patryk Serafin" userId="86fa742248e137ce" providerId="LiveId" clId="{3298C733-EA56-44BD-B82F-19114443C032}" dt="2024-02-04T12:57:15.968" v="4089" actId="122"/>
          <ac:spMkLst>
            <pc:docMk/>
            <pc:sldMk cId="4126925163" sldId="386"/>
            <ac:spMk id="2" creationId="{326A33C4-CEEB-E7D3-6671-0D5CBEC95827}"/>
          </ac:spMkLst>
        </pc:spChg>
        <pc:spChg chg="mod">
          <ac:chgData name="Patryk Serafin" userId="86fa742248e137ce" providerId="LiveId" clId="{3298C733-EA56-44BD-B82F-19114443C032}" dt="2024-02-04T12:54:11.610" v="4018"/>
          <ac:spMkLst>
            <pc:docMk/>
            <pc:sldMk cId="4126925163" sldId="386"/>
            <ac:spMk id="4" creationId="{B507719B-945F-D465-3627-452FE869318D}"/>
          </ac:spMkLst>
        </pc:spChg>
      </pc:sldChg>
      <pc:sldChg chg="modSp add mod">
        <pc:chgData name="Patryk Serafin" userId="86fa742248e137ce" providerId="LiveId" clId="{3298C733-EA56-44BD-B82F-19114443C032}" dt="2024-02-04T12:56:38.958" v="4078" actId="313"/>
        <pc:sldMkLst>
          <pc:docMk/>
          <pc:sldMk cId="2913523551" sldId="387"/>
        </pc:sldMkLst>
        <pc:spChg chg="mod">
          <ac:chgData name="Patryk Serafin" userId="86fa742248e137ce" providerId="LiveId" clId="{3298C733-EA56-44BD-B82F-19114443C032}" dt="2024-02-04T12:56:19.375" v="4053" actId="20577"/>
          <ac:spMkLst>
            <pc:docMk/>
            <pc:sldMk cId="2913523551" sldId="387"/>
            <ac:spMk id="2" creationId="{D607122B-26B4-0159-CD26-8A6E7B1FD002}"/>
          </ac:spMkLst>
        </pc:spChg>
        <pc:spChg chg="mod">
          <ac:chgData name="Patryk Serafin" userId="86fa742248e137ce" providerId="LiveId" clId="{3298C733-EA56-44BD-B82F-19114443C032}" dt="2024-02-04T12:56:38.958" v="4078" actId="313"/>
          <ac:spMkLst>
            <pc:docMk/>
            <pc:sldMk cId="2913523551" sldId="387"/>
            <ac:spMk id="3" creationId="{7128926A-A42F-EA80-C1F8-C721A6854E40}"/>
          </ac:spMkLst>
        </pc:spChg>
      </pc:sldChg>
      <pc:sldChg chg="modSp add mod">
        <pc:chgData name="Patryk Serafin" userId="86fa742248e137ce" providerId="LiveId" clId="{3298C733-EA56-44BD-B82F-19114443C032}" dt="2024-02-04T12:57:04.385" v="4083" actId="122"/>
        <pc:sldMkLst>
          <pc:docMk/>
          <pc:sldMk cId="1024732099" sldId="388"/>
        </pc:sldMkLst>
        <pc:spChg chg="mod">
          <ac:chgData name="Patryk Serafin" userId="86fa742248e137ce" providerId="LiveId" clId="{3298C733-EA56-44BD-B82F-19114443C032}" dt="2024-02-04T12:57:04.385" v="4083" actId="122"/>
          <ac:spMkLst>
            <pc:docMk/>
            <pc:sldMk cId="1024732099" sldId="388"/>
            <ac:spMk id="2" creationId="{DF5D8F84-6DC5-337F-D77A-45F36B62CA6E}"/>
          </ac:spMkLst>
        </pc:spChg>
        <pc:spChg chg="mod">
          <ac:chgData name="Patryk Serafin" userId="86fa742248e137ce" providerId="LiveId" clId="{3298C733-EA56-44BD-B82F-19114443C032}" dt="2024-02-04T12:56:55.801" v="4079"/>
          <ac:spMkLst>
            <pc:docMk/>
            <pc:sldMk cId="1024732099" sldId="388"/>
            <ac:spMk id="4" creationId="{7F55088D-48F8-29FC-7FBA-EFF41E7C5F71}"/>
          </ac:spMkLst>
        </pc:spChg>
      </pc:sldChg>
      <pc:sldChg chg="add del">
        <pc:chgData name="Patryk Serafin" userId="86fa742248e137ce" providerId="LiveId" clId="{3298C733-EA56-44BD-B82F-19114443C032}" dt="2024-02-04T12:57:19.209" v="4090" actId="47"/>
        <pc:sldMkLst>
          <pc:docMk/>
          <pc:sldMk cId="14957835" sldId="389"/>
        </pc:sldMkLst>
      </pc:sldChg>
      <pc:sldChg chg="modSp add mod">
        <pc:chgData name="Patryk Serafin" userId="86fa742248e137ce" providerId="LiveId" clId="{3298C733-EA56-44BD-B82F-19114443C032}" dt="2024-02-04T12:57:30.906" v="4092"/>
        <pc:sldMkLst>
          <pc:docMk/>
          <pc:sldMk cId="3474997184" sldId="389"/>
        </pc:sldMkLst>
        <pc:spChg chg="mod">
          <ac:chgData name="Patryk Serafin" userId="86fa742248e137ce" providerId="LiveId" clId="{3298C733-EA56-44BD-B82F-19114443C032}" dt="2024-02-04T12:57:30.906" v="4092"/>
          <ac:spMkLst>
            <pc:docMk/>
            <pc:sldMk cId="3474997184" sldId="389"/>
            <ac:spMk id="4" creationId="{E9B02E8B-C0F9-934A-2358-08F63806989A}"/>
          </ac:spMkLst>
        </pc:spChg>
      </pc:sldChg>
      <pc:sldChg chg="modSp mod">
        <pc:chgData name="Patryk Serafin" userId="86fa742248e137ce" providerId="LiveId" clId="{3298C733-EA56-44BD-B82F-19114443C032}" dt="2024-02-04T12:57:50.040" v="4093"/>
        <pc:sldMkLst>
          <pc:docMk/>
          <pc:sldMk cId="1929824641" sldId="390"/>
        </pc:sldMkLst>
        <pc:spChg chg="mod">
          <ac:chgData name="Patryk Serafin" userId="86fa742248e137ce" providerId="LiveId" clId="{3298C733-EA56-44BD-B82F-19114443C032}" dt="2024-02-04T12:57:50.040" v="4093"/>
          <ac:spMkLst>
            <pc:docMk/>
            <pc:sldMk cId="1929824641" sldId="390"/>
            <ac:spMk id="4" creationId="{2CCAA0DD-56E8-E640-1F2A-3D44C478A801}"/>
          </ac:spMkLst>
        </pc:spChg>
      </pc:sldChg>
      <pc:sldChg chg="modSp add mod">
        <pc:chgData name="Patryk Serafin" userId="86fa742248e137ce" providerId="LiveId" clId="{3298C733-EA56-44BD-B82F-19114443C032}" dt="2024-02-04T12:58:21.349" v="4108" actId="313"/>
        <pc:sldMkLst>
          <pc:docMk/>
          <pc:sldMk cId="1291732056" sldId="391"/>
        </pc:sldMkLst>
        <pc:spChg chg="mod">
          <ac:chgData name="Patryk Serafin" userId="86fa742248e137ce" providerId="LiveId" clId="{3298C733-EA56-44BD-B82F-19114443C032}" dt="2024-02-04T12:58:06.352" v="4097"/>
          <ac:spMkLst>
            <pc:docMk/>
            <pc:sldMk cId="1291732056" sldId="391"/>
            <ac:spMk id="2" creationId="{20AF0540-3314-614A-461E-4A3076879018}"/>
          </ac:spMkLst>
        </pc:spChg>
        <pc:spChg chg="mod">
          <ac:chgData name="Patryk Serafin" userId="86fa742248e137ce" providerId="LiveId" clId="{3298C733-EA56-44BD-B82F-19114443C032}" dt="2024-02-04T12:58:21.349" v="4108" actId="313"/>
          <ac:spMkLst>
            <pc:docMk/>
            <pc:sldMk cId="1291732056" sldId="391"/>
            <ac:spMk id="3" creationId="{807E0592-CFD5-D7C1-B92A-A358FCC613E2}"/>
          </ac:spMkLst>
        </pc:spChg>
      </pc:sldChg>
      <pc:sldChg chg="modSp add mod">
        <pc:chgData name="Patryk Serafin" userId="86fa742248e137ce" providerId="LiveId" clId="{3298C733-EA56-44BD-B82F-19114443C032}" dt="2024-02-04T12:58:49.085" v="4110"/>
        <pc:sldMkLst>
          <pc:docMk/>
          <pc:sldMk cId="1722203733" sldId="392"/>
        </pc:sldMkLst>
        <pc:spChg chg="mod">
          <ac:chgData name="Patryk Serafin" userId="86fa742248e137ce" providerId="LiveId" clId="{3298C733-EA56-44BD-B82F-19114443C032}" dt="2024-02-04T12:58:49.085" v="4110"/>
          <ac:spMkLst>
            <pc:docMk/>
            <pc:sldMk cId="1722203733" sldId="392"/>
            <ac:spMk id="4" creationId="{577970D3-59CB-2CF7-334D-AFCA16DCA93B}"/>
          </ac:spMkLst>
        </pc:spChg>
      </pc:sldChg>
      <pc:sldChg chg="modSp add mod">
        <pc:chgData name="Patryk Serafin" userId="86fa742248e137ce" providerId="LiveId" clId="{3298C733-EA56-44BD-B82F-19114443C032}" dt="2024-02-04T13:27:56.527" v="4111"/>
        <pc:sldMkLst>
          <pc:docMk/>
          <pc:sldMk cId="1632462857" sldId="393"/>
        </pc:sldMkLst>
        <pc:spChg chg="mod">
          <ac:chgData name="Patryk Serafin" userId="86fa742248e137ce" providerId="LiveId" clId="{3298C733-EA56-44BD-B82F-19114443C032}" dt="2024-02-04T13:27:56.527" v="4111"/>
          <ac:spMkLst>
            <pc:docMk/>
            <pc:sldMk cId="1632462857" sldId="393"/>
            <ac:spMk id="4" creationId="{985BB541-EEF5-0102-DE31-7FE296205422}"/>
          </ac:spMkLst>
        </pc:spChg>
      </pc:sldChg>
      <pc:sldChg chg="modSp mod">
        <pc:chgData name="Patryk Serafin" userId="86fa742248e137ce" providerId="LiveId" clId="{3298C733-EA56-44BD-B82F-19114443C032}" dt="2024-02-04T13:37:59.865" v="4124" actId="207"/>
        <pc:sldMkLst>
          <pc:docMk/>
          <pc:sldMk cId="3795601868" sldId="394"/>
        </pc:sldMkLst>
        <pc:spChg chg="mod">
          <ac:chgData name="Patryk Serafin" userId="86fa742248e137ce" providerId="LiveId" clId="{3298C733-EA56-44BD-B82F-19114443C032}" dt="2024-02-04T13:37:59.865" v="4124" actId="207"/>
          <ac:spMkLst>
            <pc:docMk/>
            <pc:sldMk cId="3795601868" sldId="394"/>
            <ac:spMk id="2" creationId="{B746CE81-A33C-2004-9F2B-8643CC5617F9}"/>
          </ac:spMkLst>
        </pc:spChg>
      </pc:sldChg>
      <pc:sldMasterChg chg="add del addSldLayout delSldLayout">
        <pc:chgData name="Patryk Serafin" userId="86fa742248e137ce" providerId="LiveId" clId="{3298C733-EA56-44BD-B82F-19114443C032}" dt="2024-01-27T10:39:27.326" v="109" actId="26606"/>
        <pc:sldMasterMkLst>
          <pc:docMk/>
          <pc:sldMasterMk cId="3047157846" sldId="2147483648"/>
        </pc:sldMasterMkLst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2073683390" sldId="2147483649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2864909508" sldId="2147483650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2094485911" sldId="2147483651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759869758" sldId="2147483652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1652949947" sldId="2147483653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554850315" sldId="2147483654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687468955" sldId="2147483655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3018364463" sldId="2147483656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1954250195" sldId="2147483657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1407829513" sldId="2147483658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413474777" sldId="2147483659"/>
          </pc:sldLayoutMkLst>
        </pc:sldLayoutChg>
      </pc:sldMasterChg>
      <pc:sldMasterChg chg="add del addSldLayout delSldLayout">
        <pc:chgData name="Patryk Serafin" userId="86fa742248e137ce" providerId="LiveId" clId="{3298C733-EA56-44BD-B82F-19114443C032}" dt="2024-01-27T10:39:07.127" v="87" actId="26606"/>
        <pc:sldMasterMkLst>
          <pc:docMk/>
          <pc:sldMasterMk cId="3066919864" sldId="2147483660"/>
        </pc:sldMasterMkLst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4138392727" sldId="2147483661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3985030864" sldId="2147483662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856975190" sldId="2147483663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3685723473" sldId="2147483664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4064915903" sldId="2147483665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3476697976" sldId="2147483666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3908936396" sldId="2147483667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337243870" sldId="2147483668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3147115716" sldId="2147483669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3062924785" sldId="2147483670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3876023578" sldId="2147483671"/>
          </pc:sldLayoutMkLst>
        </pc:sldLayoutChg>
      </pc:sldMasterChg>
      <pc:sldMasterChg chg="add del addSldLayout delSldLayout">
        <pc:chgData name="Patryk Serafin" userId="86fa742248e137ce" providerId="LiveId" clId="{3298C733-EA56-44BD-B82F-19114443C032}" dt="2024-01-27T10:39:50.724" v="134" actId="26606"/>
        <pc:sldMasterMkLst>
          <pc:docMk/>
          <pc:sldMasterMk cId="2799087844" sldId="2147483696"/>
        </pc:sldMasterMkLst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1692113614" sldId="2147483685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3966297375" sldId="2147483686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2471502944" sldId="2147483687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2614424615" sldId="2147483688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3082670214" sldId="2147483689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869658340" sldId="2147483690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3025318062" sldId="2147483691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1782480599" sldId="2147483692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3089196621" sldId="2147483693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1263004971" sldId="2147483694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4288903105" sldId="2147483695"/>
          </pc:sldLayoutMkLst>
        </pc:sldLayoutChg>
      </pc:sldMasterChg>
      <pc:sldMasterChg chg="add del addSldLayout delSldLayout">
        <pc:chgData name="Patryk Serafin" userId="86fa742248e137ce" providerId="LiveId" clId="{3298C733-EA56-44BD-B82F-19114443C032}" dt="2024-01-27T10:39:50.724" v="134" actId="26606"/>
        <pc:sldMasterMkLst>
          <pc:docMk/>
          <pc:sldMasterMk cId="1804695667" sldId="2147483720"/>
        </pc:sldMasterMkLst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1307809934" sldId="2147483709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4260858113" sldId="2147483710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593603595" sldId="2147483711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4259877039" sldId="2147483712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2402245029" sldId="2147483713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3617630999" sldId="2147483714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2302089271" sldId="2147483715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3865172295" sldId="2147483716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2318166824" sldId="2147483717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3246676131" sldId="2147483718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2821831392" sldId="2147483719"/>
          </pc:sldLayoutMkLst>
        </pc:sldLayoutChg>
      </pc:sldMasterChg>
      <pc:sldMasterChg chg="add del addSldLayout delSldLayout">
        <pc:chgData name="Patryk Serafin" userId="86fa742248e137ce" providerId="LiveId" clId="{3298C733-EA56-44BD-B82F-19114443C032}" dt="2024-01-27T10:39:47.314" v="129" actId="26606"/>
        <pc:sldMasterMkLst>
          <pc:docMk/>
          <pc:sldMasterMk cId="4178763157" sldId="2147483759"/>
        </pc:sldMasterMkLst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163318212" sldId="2147483748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525416569" sldId="2147483749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453062177" sldId="2147483750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3927915113" sldId="2147483751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948208370" sldId="2147483752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282181413" sldId="2147483753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3964767153" sldId="2147483754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1494241092" sldId="2147483755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3337109518" sldId="2147483756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3057827118" sldId="2147483757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2642916929" sldId="2147483758"/>
          </pc:sldLayoutMkLst>
        </pc:sldLayoutChg>
      </pc:sldMasterChg>
      <pc:sldMasterChg chg="add del addSldLayout delSldLayout">
        <pc:chgData name="Patryk Serafin" userId="86fa742248e137ce" providerId="LiveId" clId="{3298C733-EA56-44BD-B82F-19114443C032}" dt="2024-01-27T10:39:50.699" v="133" actId="26606"/>
        <pc:sldMasterMkLst>
          <pc:docMk/>
          <pc:sldMasterMk cId="1118219376" sldId="2147483785"/>
        </pc:sldMasterMkLst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1012748935" sldId="2147483774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840480696" sldId="2147483775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3735637322" sldId="2147483776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2942918795" sldId="2147483777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747278745" sldId="2147483778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452846683" sldId="2147483779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3133235448" sldId="2147483780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3122131877" sldId="2147483781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3538256079" sldId="2147483782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3137755823" sldId="2147483783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998376026" sldId="214748378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B3C1D-5755-4177-931D-38D740BDF3D2}" type="datetimeFigureOut">
              <a:rPr lang="pl-PL" smtClean="0"/>
              <a:t>04.02.2024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10CBF-29D4-49A9-8D8B-4D18590A51E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68879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860DB1-AAE8-5F83-AF21-E27E389F1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3661CAD5-8FE8-D5BF-69CC-C21B47092B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8A4AF381-8A94-085D-FED0-7CCC5A7D84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88FB124D-687E-D5DA-06FE-668D7779D9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610CBF-29D4-49A9-8D8B-4D18590A51E2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pl-P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124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7773B9-4496-9B67-9B96-9FD965D5E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6DF60370-BF09-D6F3-1727-B6715B0B83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54236845-5F41-AA80-875E-82451A2923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C10394D6-0A60-B622-2F0E-F3946D760A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610CBF-29D4-49A9-8D8B-4D18590A51E2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pl-P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5421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B21F12-4477-A81E-67BF-847F92CDE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66677EFB-E077-7B7F-6135-A8F3BE255D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469F76B7-9A9B-DE61-7746-7DE7552944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69CA0F3-58DC-3696-2F03-1482120D9B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610CBF-29D4-49A9-8D8B-4D18590A51E2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pl-P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792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93C46F-A722-749D-CB69-1153D2C27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766B016E-D1CA-9587-3B4F-A22873B28D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BAF1ECD9-8CBE-2530-1DC1-AF2D03976B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4CB6816F-30A6-C504-803D-DD6F3F3358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610CBF-29D4-49A9-8D8B-4D18590A51E2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pl-P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493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7B877B-F07A-3BEA-5DC7-8BAE0F579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3F34FAFD-1820-0D2A-2BE4-0986F65084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9B48C8A6-EB4E-C33D-4F38-5CFBB76A61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A50E1FD-ADE2-3092-07FD-AC80E1B1CA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610CBF-29D4-49A9-8D8B-4D18590A51E2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pl-P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4322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43FAF6-62B4-5FEE-CCC1-C868F91C93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3106C9D0-030A-5BD1-F67D-A4768A1FF8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A31D842C-D17D-96B7-EF14-AC57CDA6B4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73B7AE4C-B6B1-A28F-0E19-3B2ABDB366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610CBF-29D4-49A9-8D8B-4D18590A51E2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pl-P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6475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89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77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30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72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66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7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3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245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09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58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999A8DD2-C443-44AD-85B3-4CE72B962C5F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95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13" r:id="rId6"/>
    <p:sldLayoutId id="2147483709" r:id="rId7"/>
    <p:sldLayoutId id="2147483710" r:id="rId8"/>
    <p:sldLayoutId id="2147483711" r:id="rId9"/>
    <p:sldLayoutId id="2147483712" r:id="rId10"/>
    <p:sldLayoutId id="21474837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oberooo.github.io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Gw5H1Y39a9FLmvTg7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7A875D55-4A80-43E9-38F6-27E36649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D572980-FB84-8C29-1FAC-FAC5ECE29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6" name="Picture 3" descr="Obraz zawierający komputer, w pomieszczeniu&#10;&#10;Opis wygenerowany automatycznie">
            <a:extLst>
              <a:ext uri="{FF2B5EF4-FFF2-40B4-BE49-F238E27FC236}">
                <a16:creationId xmlns:a16="http://schemas.microsoft.com/office/drawing/2014/main" id="{3F7F445E-1118-55DC-2C57-34B222808F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6A78E45C-420E-146C-9942-2BAAA8C21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622807"/>
            <a:ext cx="7588155" cy="2236264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Bazy danych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092CA79-CC0B-23E4-AB82-87274587D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934142"/>
            <a:ext cx="7588155" cy="1414091"/>
          </a:xfrm>
        </p:spPr>
        <p:txBody>
          <a:bodyPr>
            <a:normAutofit/>
          </a:bodyPr>
          <a:lstStyle/>
          <a:p>
            <a:r>
              <a:rPr lang="pl-PL" sz="2000" dirty="0">
                <a:solidFill>
                  <a:srgbClr val="FFFFFF"/>
                </a:solidFill>
              </a:rPr>
              <a:t>ppor. mgr inż. Patryk SERAFIN</a:t>
            </a:r>
          </a:p>
          <a:p>
            <a:r>
              <a:rPr lang="pl-PL" sz="2000" dirty="0">
                <a:solidFill>
                  <a:srgbClr val="FFFFFF"/>
                </a:solidFill>
              </a:rPr>
              <a:t>patryk.serafin@wat.edu.pl</a:t>
            </a:r>
          </a:p>
          <a:p>
            <a:r>
              <a:rPr lang="pl-PL" sz="2000" dirty="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https://joberooo.github.io/</a:t>
            </a:r>
            <a:endParaRPr lang="pl-PL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271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CD70CD-72A7-FD16-2358-6BA333B46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F5D8F84-6DC5-337F-D77A-45F36B62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Składnia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7F55088D-48F8-29FC-7FBA-EFF41E7C5F71}"/>
              </a:ext>
            </a:extLst>
          </p:cNvPr>
          <p:cNvSpPr/>
          <p:nvPr/>
        </p:nvSpPr>
        <p:spPr>
          <a:xfrm>
            <a:off x="769211" y="1680898"/>
            <a:ext cx="10653578" cy="444843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kolumna1, kolumna2, ...</a:t>
            </a:r>
          </a:p>
          <a:p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nazwa_tabeli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warunek;</a:t>
            </a:r>
          </a:p>
        </p:txBody>
      </p:sp>
    </p:spTree>
    <p:extLst>
      <p:ext uri="{BB962C8B-B14F-4D97-AF65-F5344CB8AC3E}">
        <p14:creationId xmlns:p14="http://schemas.microsoft.com/office/powerpoint/2010/main" val="1024732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B39532-CC59-D0B1-96FD-D6E3B0E8B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043014E-E8E0-7DAE-38CB-14EA1D1CB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Przykład zastosowania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E9B02E8B-C0F9-934A-2358-08F63806989A}"/>
              </a:ext>
            </a:extLst>
          </p:cNvPr>
          <p:cNvSpPr/>
          <p:nvPr/>
        </p:nvSpPr>
        <p:spPr>
          <a:xfrm>
            <a:off x="769211" y="1680898"/>
            <a:ext cx="10653578" cy="444843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Imie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Nazwisko</a:t>
            </a:r>
          </a:p>
          <a:p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Pracownicy</a:t>
            </a:r>
          </a:p>
          <a:p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Miasto = </a:t>
            </a:r>
            <a:r>
              <a:rPr lang="pl-P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'Warszawa'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74997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C26982-BC78-A303-2C09-03181259E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5">
            <a:extLst>
              <a:ext uri="{FF2B5EF4-FFF2-40B4-BE49-F238E27FC236}">
                <a16:creationId xmlns:a16="http://schemas.microsoft.com/office/drawing/2014/main" id="{C4E88351-97FC-BE82-8A20-F3286BABD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4CB28D78-B468-2F20-8771-79D1D621A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8" name="Picture 5" descr="Obraz zawierający w pomieszczeniu, światło&#10;&#10;Opis wygenerowany automatycznie przy średnim poziomie pewności">
            <a:extLst>
              <a:ext uri="{FF2B5EF4-FFF2-40B4-BE49-F238E27FC236}">
                <a16:creationId xmlns:a16="http://schemas.microsoft.com/office/drawing/2014/main" id="{44CDF1CA-33B8-289F-31FF-BB3E6C01C6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4" name="Tytuł 3">
            <a:extLst>
              <a:ext uri="{FF2B5EF4-FFF2-40B4-BE49-F238E27FC236}">
                <a16:creationId xmlns:a16="http://schemas.microsoft.com/office/drawing/2014/main" id="{2CCAA0DD-56E8-E640-1F2A-3D44C478A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923" y="1622807"/>
            <a:ext cx="7588155" cy="2236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l-PL" sz="4000" dirty="0">
                <a:solidFill>
                  <a:srgbClr val="FFFFFF"/>
                </a:solidFill>
              </a:rPr>
              <a:t>Sortowanie danych przy użyciu ORDER BY</a:t>
            </a:r>
            <a:endParaRPr lang="en-US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824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0C3281-1512-8CD6-2CD9-9292548C44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0AF0540-3314-614A-461E-4A3076879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844" y="474333"/>
            <a:ext cx="4563883" cy="21463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dirty="0"/>
              <a:t>ORDER BY</a:t>
            </a:r>
            <a:endParaRPr lang="en-US" b="0" i="1" spc="300" dirty="0"/>
          </a:p>
        </p:txBody>
      </p:sp>
      <p:pic>
        <p:nvPicPr>
          <p:cNvPr id="7" name="Picture 4" descr="Top view of cubes connected with black lines">
            <a:extLst>
              <a:ext uri="{FF2B5EF4-FFF2-40B4-BE49-F238E27FC236}">
                <a16:creationId xmlns:a16="http://schemas.microsoft.com/office/drawing/2014/main" id="{0C68B416-8F9B-285A-EAE0-B6D55353A0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67" r="16667"/>
          <a:stretch/>
        </p:blipFill>
        <p:spPr>
          <a:xfrm>
            <a:off x="20" y="10"/>
            <a:ext cx="6095979" cy="6857990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07E0592-CFD5-D7C1-B92A-A358FCC61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6844" y="2767953"/>
            <a:ext cx="4563883" cy="346101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pl-PL" sz="1800" dirty="0"/>
              <a:t>Klauzula </a:t>
            </a:r>
            <a:r>
              <a:rPr lang="pl-PL" sz="1800" b="1" dirty="0"/>
              <a:t>„ORDER BY” </a:t>
            </a:r>
            <a:r>
              <a:rPr lang="pl-PL" sz="1800" dirty="0"/>
              <a:t>jest używana do sortowania wyników zapytania w porządku rosnącym lub malejącym na podstawie jednej lub więcej kolumn.</a:t>
            </a:r>
          </a:p>
        </p:txBody>
      </p:sp>
    </p:spTree>
    <p:extLst>
      <p:ext uri="{BB962C8B-B14F-4D97-AF65-F5344CB8AC3E}">
        <p14:creationId xmlns:p14="http://schemas.microsoft.com/office/powerpoint/2010/main" val="1291732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FBD6D-C311-C1F8-2E1F-64D565819B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3700C54-771C-513A-5613-D4428CFBB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Składnia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577970D3-59CB-2CF7-334D-AFCA16DCA93B}"/>
              </a:ext>
            </a:extLst>
          </p:cNvPr>
          <p:cNvSpPr/>
          <p:nvPr/>
        </p:nvSpPr>
        <p:spPr>
          <a:xfrm>
            <a:off x="769211" y="1680898"/>
            <a:ext cx="10653578" cy="444843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kolumna1, kolumna2, ...</a:t>
            </a:r>
          </a:p>
          <a:p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nazwa_tabeli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ORDER BY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kolumna1 [ASC|DESC], kolumna2 [ASC|DESC], ...;</a:t>
            </a:r>
          </a:p>
          <a:p>
            <a:b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ASC oznacza porządek rosnący (jest to wartość domyślna), a DESC porządek malejący.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203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0DDD41-F9C8-E6F5-A524-0DADD6EB27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1B57F27-C0AA-DBE5-B841-516AABC9C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Przykład zastosowania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985BB541-EEF5-0102-DE31-7FE296205422}"/>
              </a:ext>
            </a:extLst>
          </p:cNvPr>
          <p:cNvSpPr/>
          <p:nvPr/>
        </p:nvSpPr>
        <p:spPr>
          <a:xfrm>
            <a:off x="769211" y="1680898"/>
            <a:ext cx="10653578" cy="444843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Imie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Nazwisko, Miasto</a:t>
            </a:r>
          </a:p>
          <a:p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Pracownicy</a:t>
            </a:r>
          </a:p>
          <a:p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ORDER BY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Miasto </a:t>
            </a:r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ASC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Nazwisko </a:t>
            </a:r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DESC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32462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DDAA50-F3E8-5908-F0C1-8822AC4948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kulary na wierzchu książki">
            <a:extLst>
              <a:ext uri="{FF2B5EF4-FFF2-40B4-BE49-F238E27FC236}">
                <a16:creationId xmlns:a16="http://schemas.microsoft.com/office/drawing/2014/main" id="{C6012931-5905-4609-F0C3-B9971E9246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12" b="983"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B746CE81-A33C-2004-9F2B-8643CC561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918" y="3429000"/>
            <a:ext cx="4506064" cy="18887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 err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Sprawdź</a:t>
            </a:r>
            <a:r>
              <a:rPr lang="en-US" sz="40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4000" dirty="0" err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siebie</a:t>
            </a:r>
            <a:r>
              <a:rPr lang="en-US" sz="40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!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601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>
            <a:extLst>
              <a:ext uri="{FF2B5EF4-FFF2-40B4-BE49-F238E27FC236}">
                <a16:creationId xmlns:a16="http://schemas.microsoft.com/office/drawing/2014/main" id="{92CC1E4F-F1F0-B945-BE50-C72A7103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AAA7479-4B7F-6FA1-FB25-29B2B39D6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844" y="474333"/>
            <a:ext cx="4563883" cy="2146300"/>
          </a:xfrm>
        </p:spPr>
        <p:txBody>
          <a:bodyPr anchor="b">
            <a:normAutofit/>
          </a:bodyPr>
          <a:lstStyle/>
          <a:p>
            <a:r>
              <a:rPr lang="pl-PL" sz="2800" dirty="0"/>
              <a:t>Podstawy języka SQL. Zapytania SELECT-FROM-WHERE. Sortowanie danych.</a:t>
            </a:r>
          </a:p>
        </p:txBody>
      </p:sp>
      <p:pic>
        <p:nvPicPr>
          <p:cNvPr id="7" name="Picture 4" descr="Biała układanka z jednym czerwonym kawałkiem">
            <a:extLst>
              <a:ext uri="{FF2B5EF4-FFF2-40B4-BE49-F238E27FC236}">
                <a16:creationId xmlns:a16="http://schemas.microsoft.com/office/drawing/2014/main" id="{75F890D1-18F7-505D-53E2-3894CC12AB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82" r="24218"/>
          <a:stretch/>
        </p:blipFill>
        <p:spPr>
          <a:xfrm>
            <a:off x="20" y="10"/>
            <a:ext cx="6095979" cy="6857990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1AFB673-4EE6-B2CC-A657-604E76AEA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6844" y="2767953"/>
            <a:ext cx="4563883" cy="3461013"/>
          </a:xfrm>
        </p:spPr>
        <p:txBody>
          <a:bodyPr>
            <a:normAutofit/>
          </a:bodyPr>
          <a:lstStyle/>
          <a:p>
            <a:r>
              <a:rPr lang="pl-PL" sz="1800" dirty="0"/>
              <a:t>Składnia i klauzula SELECT.</a:t>
            </a:r>
          </a:p>
          <a:p>
            <a:r>
              <a:rPr lang="pl-PL" sz="1800" dirty="0"/>
              <a:t>Użycie FROM i WHERE.</a:t>
            </a:r>
          </a:p>
          <a:p>
            <a:r>
              <a:rPr lang="pl-PL" sz="1800" dirty="0"/>
              <a:t>Sortowanie danych przy użyciu ORDER BY, zaawansowane techniki filtrowania.</a:t>
            </a:r>
          </a:p>
        </p:txBody>
      </p:sp>
    </p:spTree>
    <p:extLst>
      <p:ext uri="{BB962C8B-B14F-4D97-AF65-F5344CB8AC3E}">
        <p14:creationId xmlns:p14="http://schemas.microsoft.com/office/powerpoint/2010/main" val="3561373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28881F-171F-0D48-373C-31E17595B5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4F4AF84-5F10-D8AD-9BB2-FC15856D1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844" y="474333"/>
            <a:ext cx="4563883" cy="21463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dirty="0"/>
              <a:t>Zapytania SQL</a:t>
            </a:r>
            <a:endParaRPr lang="en-US" b="0" i="1" spc="300" dirty="0"/>
          </a:p>
        </p:txBody>
      </p:sp>
      <p:pic>
        <p:nvPicPr>
          <p:cNvPr id="7" name="Picture 4" descr="Top view of cubes connected with black lines">
            <a:extLst>
              <a:ext uri="{FF2B5EF4-FFF2-40B4-BE49-F238E27FC236}">
                <a16:creationId xmlns:a16="http://schemas.microsoft.com/office/drawing/2014/main" id="{0ED7BB14-F174-8C2E-4F44-F112EC6674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67" r="16667"/>
          <a:stretch/>
        </p:blipFill>
        <p:spPr>
          <a:xfrm>
            <a:off x="20" y="10"/>
            <a:ext cx="6095979" cy="6857990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61D2E66-B37E-93C5-439A-289148035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6844" y="2767953"/>
            <a:ext cx="4563883" cy="346101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pl-PL" sz="1800" dirty="0"/>
              <a:t>Są to podstawowe narzędzia do interakcji z bazami danych. </a:t>
            </a:r>
          </a:p>
          <a:p>
            <a:pPr>
              <a:lnSpc>
                <a:spcPct val="110000"/>
              </a:lnSpc>
            </a:pPr>
            <a:r>
              <a:rPr lang="pl-PL" sz="1800" dirty="0"/>
              <a:t>Pozwalają na wybieranie, filtrowanie i sortowanie danych w sposób kontrolowany.</a:t>
            </a:r>
          </a:p>
        </p:txBody>
      </p:sp>
    </p:spTree>
    <p:extLst>
      <p:ext uri="{BB962C8B-B14F-4D97-AF65-F5344CB8AC3E}">
        <p14:creationId xmlns:p14="http://schemas.microsoft.com/office/powerpoint/2010/main" val="1679453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A875D55-4A80-43E9-38F6-27E36649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572980-FB84-8C29-1FAC-FAC5ECE29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5" descr="Obraz zawierający w pomieszczeniu, światło&#10;&#10;Opis wygenerowany automatycznie przy średnim poziomie pewności">
            <a:extLst>
              <a:ext uri="{FF2B5EF4-FFF2-40B4-BE49-F238E27FC236}">
                <a16:creationId xmlns:a16="http://schemas.microsoft.com/office/drawing/2014/main" id="{57EBD2AD-C1B8-E0F3-F8BE-8784DD8CD1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4" name="Tytuł 3">
            <a:extLst>
              <a:ext uri="{FF2B5EF4-FFF2-40B4-BE49-F238E27FC236}">
                <a16:creationId xmlns:a16="http://schemas.microsoft.com/office/drawing/2014/main" id="{D5CB7B58-FC73-794F-F648-86931DDC8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923" y="1622807"/>
            <a:ext cx="7588155" cy="2236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SELECT</a:t>
            </a:r>
          </a:p>
        </p:txBody>
      </p:sp>
    </p:spTree>
    <p:extLst>
      <p:ext uri="{BB962C8B-B14F-4D97-AF65-F5344CB8AC3E}">
        <p14:creationId xmlns:p14="http://schemas.microsoft.com/office/powerpoint/2010/main" val="1539200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BB97A5-847E-01F8-322E-C53A6A634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9D3161A-890E-EBF7-F421-0B592FCC2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844" y="474333"/>
            <a:ext cx="4563883" cy="21463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dirty="0"/>
              <a:t>SELECT</a:t>
            </a:r>
            <a:endParaRPr lang="en-US" b="0" i="1" spc="300" dirty="0"/>
          </a:p>
        </p:txBody>
      </p:sp>
      <p:pic>
        <p:nvPicPr>
          <p:cNvPr id="7" name="Picture 4" descr="Top view of cubes connected with black lines">
            <a:extLst>
              <a:ext uri="{FF2B5EF4-FFF2-40B4-BE49-F238E27FC236}">
                <a16:creationId xmlns:a16="http://schemas.microsoft.com/office/drawing/2014/main" id="{28DA2AD5-F289-C02A-444A-2B10D01EE9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67" r="16667"/>
          <a:stretch/>
        </p:blipFill>
        <p:spPr>
          <a:xfrm>
            <a:off x="20" y="10"/>
            <a:ext cx="6095979" cy="6857990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2E67710-9181-3AEB-56D2-6C9097A4B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6844" y="2767953"/>
            <a:ext cx="4563883" cy="346101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pl-PL" sz="1800" dirty="0"/>
              <a:t>Klauzula </a:t>
            </a:r>
            <a:r>
              <a:rPr lang="pl-PL" sz="1800" b="1" dirty="0"/>
              <a:t>„SELECT”</a:t>
            </a:r>
            <a:r>
              <a:rPr lang="pl-PL" sz="1800" dirty="0"/>
              <a:t> jest używana do wybierania danych z bazy danych. Pozwala na określenie dokładnych kolumn, które chcemy pobrać z jednej lub wielu tabel.</a:t>
            </a:r>
          </a:p>
        </p:txBody>
      </p:sp>
    </p:spTree>
    <p:extLst>
      <p:ext uri="{BB962C8B-B14F-4D97-AF65-F5344CB8AC3E}">
        <p14:creationId xmlns:p14="http://schemas.microsoft.com/office/powerpoint/2010/main" val="1325182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5F5583-BABD-490D-EE66-A4A71583EF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3D6DAA0-4C8C-5D55-C8FF-094009D33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Składnia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F5ADC4FB-7D85-3BC0-C35D-19CCAEAC83D9}"/>
              </a:ext>
            </a:extLst>
          </p:cNvPr>
          <p:cNvSpPr/>
          <p:nvPr/>
        </p:nvSpPr>
        <p:spPr>
          <a:xfrm>
            <a:off x="769211" y="1680898"/>
            <a:ext cx="10653578" cy="444843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kolumna1, kolumna2, ...</a:t>
            </a:r>
          </a:p>
          <a:p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nazwa_tabeli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45120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72A7BC-E00D-B74A-089C-37925F7ED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6A33C4-CEEB-E7D3-6671-0D5CBEC95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Przykład zastosowania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B507719B-945F-D465-3627-452FE869318D}"/>
              </a:ext>
            </a:extLst>
          </p:cNvPr>
          <p:cNvSpPr/>
          <p:nvPr/>
        </p:nvSpPr>
        <p:spPr>
          <a:xfrm>
            <a:off x="769211" y="1680898"/>
            <a:ext cx="10653578" cy="444843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Imie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Nazwisko</a:t>
            </a:r>
          </a:p>
          <a:p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Pracownicy;</a:t>
            </a:r>
          </a:p>
          <a:p>
            <a:b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</a:p>
          <a:p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Pracownicy;</a:t>
            </a:r>
          </a:p>
        </p:txBody>
      </p:sp>
    </p:spTree>
    <p:extLst>
      <p:ext uri="{BB962C8B-B14F-4D97-AF65-F5344CB8AC3E}">
        <p14:creationId xmlns:p14="http://schemas.microsoft.com/office/powerpoint/2010/main" val="4126925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5">
            <a:extLst>
              <a:ext uri="{FF2B5EF4-FFF2-40B4-BE49-F238E27FC236}">
                <a16:creationId xmlns:a16="http://schemas.microsoft.com/office/drawing/2014/main" id="{7A875D55-4A80-43E9-38F6-27E36649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3D572980-FB84-8C29-1FAC-FAC5ECE29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5" descr="Obraz zawierający w pomieszczeniu, światło&#10;&#10;Opis wygenerowany automatycznie przy średnim poziomie pewności">
            <a:extLst>
              <a:ext uri="{FF2B5EF4-FFF2-40B4-BE49-F238E27FC236}">
                <a16:creationId xmlns:a16="http://schemas.microsoft.com/office/drawing/2014/main" id="{57EBD2AD-C1B8-E0F3-F8BE-8784DD8CD1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4" name="Tytuł 3">
            <a:extLst>
              <a:ext uri="{FF2B5EF4-FFF2-40B4-BE49-F238E27FC236}">
                <a16:creationId xmlns:a16="http://schemas.microsoft.com/office/drawing/2014/main" id="{D5CB7B58-FC73-794F-F648-86931DDC8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923" y="1622807"/>
            <a:ext cx="7588155" cy="2236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FROM-WHERE</a:t>
            </a:r>
          </a:p>
        </p:txBody>
      </p:sp>
    </p:spTree>
    <p:extLst>
      <p:ext uri="{BB962C8B-B14F-4D97-AF65-F5344CB8AC3E}">
        <p14:creationId xmlns:p14="http://schemas.microsoft.com/office/powerpoint/2010/main" val="2488230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F12EEF-C9B5-A815-79A0-DBF6EED7C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607122B-26B4-0159-CD26-8A6E7B1FD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844" y="474333"/>
            <a:ext cx="4563883" cy="21463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dirty="0"/>
              <a:t>FROM-WHERE</a:t>
            </a:r>
            <a:endParaRPr lang="en-US" b="0" i="1" spc="300" dirty="0"/>
          </a:p>
        </p:txBody>
      </p:sp>
      <p:pic>
        <p:nvPicPr>
          <p:cNvPr id="7" name="Picture 4" descr="Top view of cubes connected with black lines">
            <a:extLst>
              <a:ext uri="{FF2B5EF4-FFF2-40B4-BE49-F238E27FC236}">
                <a16:creationId xmlns:a16="http://schemas.microsoft.com/office/drawing/2014/main" id="{D09109F0-59C5-C6D8-B77A-19C76A3E99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67" r="16667"/>
          <a:stretch/>
        </p:blipFill>
        <p:spPr>
          <a:xfrm>
            <a:off x="20" y="10"/>
            <a:ext cx="6095979" cy="6857990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128926A-A42F-EA80-C1F8-C721A6854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6844" y="2767953"/>
            <a:ext cx="4563883" cy="346101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pl-PL" sz="1800" dirty="0"/>
              <a:t>Klauzula </a:t>
            </a:r>
            <a:r>
              <a:rPr lang="pl-PL" sz="1800" b="1" dirty="0"/>
              <a:t>„FROM”</a:t>
            </a:r>
            <a:r>
              <a:rPr lang="pl-PL" sz="1800" dirty="0"/>
              <a:t> określa z której tabeli (lub tabel) baza danych ma pobrać dane. Klauzula </a:t>
            </a:r>
            <a:r>
              <a:rPr lang="pl-PL" sz="1800" b="1" dirty="0"/>
              <a:t>„WHERE”</a:t>
            </a:r>
            <a:r>
              <a:rPr lang="pl-PL" sz="1800" dirty="0"/>
              <a:t> jest używana do filtrowania rekordów zgodnie z określonym kryterium.</a:t>
            </a:r>
          </a:p>
        </p:txBody>
      </p:sp>
    </p:spTree>
    <p:extLst>
      <p:ext uri="{BB962C8B-B14F-4D97-AF65-F5344CB8AC3E}">
        <p14:creationId xmlns:p14="http://schemas.microsoft.com/office/powerpoint/2010/main" val="2913523551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</TotalTime>
  <Words>300</Words>
  <Application>Microsoft Office PowerPoint</Application>
  <PresentationFormat>Panoramiczny</PresentationFormat>
  <Paragraphs>52</Paragraphs>
  <Slides>16</Slides>
  <Notes>6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16</vt:i4>
      </vt:variant>
    </vt:vector>
  </HeadingPairs>
  <TitlesOfParts>
    <vt:vector size="21" baseType="lpstr">
      <vt:lpstr>Aptos</vt:lpstr>
      <vt:lpstr>Arial</vt:lpstr>
      <vt:lpstr>Consolas</vt:lpstr>
      <vt:lpstr>Neue Haas Grotesk Text Pro</vt:lpstr>
      <vt:lpstr>VanillaVTI</vt:lpstr>
      <vt:lpstr>Bazy danych</vt:lpstr>
      <vt:lpstr>Podstawy języka SQL. Zapytania SELECT-FROM-WHERE. Sortowanie danych.</vt:lpstr>
      <vt:lpstr>Zapytania SQL</vt:lpstr>
      <vt:lpstr>SELECT</vt:lpstr>
      <vt:lpstr>SELECT</vt:lpstr>
      <vt:lpstr>Składnia</vt:lpstr>
      <vt:lpstr>Przykład zastosowania</vt:lpstr>
      <vt:lpstr>FROM-WHERE</vt:lpstr>
      <vt:lpstr>FROM-WHERE</vt:lpstr>
      <vt:lpstr>Składnia</vt:lpstr>
      <vt:lpstr>Przykład zastosowania</vt:lpstr>
      <vt:lpstr>Sortowanie danych przy użyciu ORDER BY</vt:lpstr>
      <vt:lpstr>ORDER BY</vt:lpstr>
      <vt:lpstr>Składnia</vt:lpstr>
      <vt:lpstr>Przykład zastosowania</vt:lpstr>
      <vt:lpstr>Sprawdź siebie!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Bazy danych</dc:title>
  <dc:creator>Patryk Serafin</dc:creator>
  <cp:lastModifiedBy>Patryk Serafin</cp:lastModifiedBy>
  <cp:revision>6</cp:revision>
  <dcterms:created xsi:type="dcterms:W3CDTF">2024-01-27T10:38:11Z</dcterms:created>
  <dcterms:modified xsi:type="dcterms:W3CDTF">2024-02-04T13:39:21Z</dcterms:modified>
</cp:coreProperties>
</file>