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381" r:id="rId2"/>
    <p:sldId id="421" r:id="rId3"/>
    <p:sldId id="422" r:id="rId4"/>
    <p:sldId id="423" r:id="rId5"/>
    <p:sldId id="424" r:id="rId6"/>
    <p:sldId id="425" r:id="rId7"/>
    <p:sldId id="426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DB47A-C827-48AB-B1C4-8C2F1C1FB68E}" v="15" dt="2024-02-13T09:21:17.208"/>
    <p1510:client id="{9B6C8081-79AC-4E5A-94B5-A1550F67EA47}" v="10" dt="2024-02-13T08:54:44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afin Patryk" userId="ce8cf8d3-b140-43f7-9541-10745587815e" providerId="ADAL" clId="{021338D8-5A39-4268-94E8-22C1389F0145}"/>
    <pc:docChg chg="delSld">
      <pc:chgData name="Serafin Patryk" userId="ce8cf8d3-b140-43f7-9541-10745587815e" providerId="ADAL" clId="{021338D8-5A39-4268-94E8-22C1389F0145}" dt="2024-02-13T09:22:14.634" v="0" actId="47"/>
      <pc:docMkLst>
        <pc:docMk/>
      </pc:docMkLst>
      <pc:sldChg chg="del">
        <pc:chgData name="Serafin Patryk" userId="ce8cf8d3-b140-43f7-9541-10745587815e" providerId="ADAL" clId="{021338D8-5A39-4268-94E8-22C1389F0145}" dt="2024-02-13T09:22:14.634" v="0" actId="47"/>
        <pc:sldMkLst>
          <pc:docMk/>
          <pc:sldMk cId="1509778692" sldId="417"/>
        </pc:sldMkLst>
      </pc:sldChg>
    </pc:docChg>
  </pc:docChgLst>
  <pc:docChgLst>
    <pc:chgData name="Serafin Patryk" userId="ce8cf8d3-b140-43f7-9541-10745587815e" providerId="ADAL" clId="{9B6C8081-79AC-4E5A-94B5-A1550F67EA47}"/>
    <pc:docChg chg="undo custSel addSld delSld modSld sldOrd">
      <pc:chgData name="Serafin Patryk" userId="ce8cf8d3-b140-43f7-9541-10745587815e" providerId="ADAL" clId="{9B6C8081-79AC-4E5A-94B5-A1550F67EA47}" dt="2024-02-13T08:54:51.186" v="1224" actId="207"/>
      <pc:docMkLst>
        <pc:docMk/>
      </pc:docMkLst>
      <pc:sldChg chg="ord">
        <pc:chgData name="Serafin Patryk" userId="ce8cf8d3-b140-43f7-9541-10745587815e" providerId="ADAL" clId="{9B6C8081-79AC-4E5A-94B5-A1550F67EA47}" dt="2024-02-13T06:22:37.581" v="12"/>
        <pc:sldMkLst>
          <pc:docMk/>
          <pc:sldMk cId="3105423532" sldId="329"/>
        </pc:sldMkLst>
      </pc:sldChg>
      <pc:sldChg chg="modSp mod">
        <pc:chgData name="Serafin Patryk" userId="ce8cf8d3-b140-43f7-9541-10745587815e" providerId="ADAL" clId="{9B6C8081-79AC-4E5A-94B5-A1550F67EA47}" dt="2024-02-13T06:21:50.226" v="10"/>
        <pc:sldMkLst>
          <pc:docMk/>
          <pc:sldMk cId="3300100965" sldId="417"/>
        </pc:sldMkLst>
        <pc:spChg chg="mod">
          <ac:chgData name="Serafin Patryk" userId="ce8cf8d3-b140-43f7-9541-10745587815e" providerId="ADAL" clId="{9B6C8081-79AC-4E5A-94B5-A1550F67EA47}" dt="2024-02-13T06:21:25.450" v="7" actId="20577"/>
          <ac:spMkLst>
            <pc:docMk/>
            <pc:sldMk cId="3300100965" sldId="417"/>
            <ac:spMk id="2" creationId="{66FC3E3A-F431-0565-C39B-1FC46D269DF0}"/>
          </ac:spMkLst>
        </pc:spChg>
        <pc:spChg chg="mod">
          <ac:chgData name="Serafin Patryk" userId="ce8cf8d3-b140-43f7-9541-10745587815e" providerId="ADAL" clId="{9B6C8081-79AC-4E5A-94B5-A1550F67EA47}" dt="2024-02-13T06:21:50.226" v="10"/>
          <ac:spMkLst>
            <pc:docMk/>
            <pc:sldMk cId="3300100965" sldId="417"/>
            <ac:spMk id="4" creationId="{CB2AC939-AC74-79AB-2261-C19BF0B72BAC}"/>
          </ac:spMkLst>
        </pc:spChg>
      </pc:sldChg>
      <pc:sldChg chg="modSp mod">
        <pc:chgData name="Serafin Patryk" userId="ce8cf8d3-b140-43f7-9541-10745587815e" providerId="ADAL" clId="{9B6C8081-79AC-4E5A-94B5-A1550F67EA47}" dt="2024-02-13T06:23:44.473" v="35"/>
        <pc:sldMkLst>
          <pc:docMk/>
          <pc:sldMk cId="3648858167" sldId="418"/>
        </pc:sldMkLst>
        <pc:spChg chg="mod">
          <ac:chgData name="Serafin Patryk" userId="ce8cf8d3-b140-43f7-9541-10745587815e" providerId="ADAL" clId="{9B6C8081-79AC-4E5A-94B5-A1550F67EA47}" dt="2024-02-13T06:22:47.683" v="34" actId="20577"/>
          <ac:spMkLst>
            <pc:docMk/>
            <pc:sldMk cId="3648858167" sldId="418"/>
            <ac:spMk id="2" creationId="{02FCC940-466D-EB17-AE6E-F6E6E1BBAA75}"/>
          </ac:spMkLst>
        </pc:spChg>
        <pc:spChg chg="mod">
          <ac:chgData name="Serafin Patryk" userId="ce8cf8d3-b140-43f7-9541-10745587815e" providerId="ADAL" clId="{9B6C8081-79AC-4E5A-94B5-A1550F67EA47}" dt="2024-02-13T06:23:44.473" v="35"/>
          <ac:spMkLst>
            <pc:docMk/>
            <pc:sldMk cId="3648858167" sldId="418"/>
            <ac:spMk id="4" creationId="{F9461C33-D355-5067-8222-6C83560BD606}"/>
          </ac:spMkLst>
        </pc:spChg>
      </pc:sldChg>
      <pc:sldChg chg="addSp delSp modSp del mod">
        <pc:chgData name="Serafin Patryk" userId="ce8cf8d3-b140-43f7-9541-10745587815e" providerId="ADAL" clId="{9B6C8081-79AC-4E5A-94B5-A1550F67EA47}" dt="2024-02-13T06:32:11.687" v="889" actId="47"/>
        <pc:sldMkLst>
          <pc:docMk/>
          <pc:sldMk cId="1514191305" sldId="419"/>
        </pc:sldMkLst>
        <pc:spChg chg="mod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2" creationId="{B0094DAD-C883-1F38-7AEB-CFFB06BED3BC}"/>
          </ac:spMkLst>
        </pc:spChg>
        <pc:spChg chg="mod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3" creationId="{77DD6971-6F0A-A730-B92D-F9BF2FCB8205}"/>
          </ac:spMkLst>
        </pc:spChg>
        <pc:spChg chg="add del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9" creationId="{71881A66-B944-190F-8C30-94711F2FFB31}"/>
          </ac:spMkLst>
        </pc:spChg>
        <pc:spChg chg="add del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14" creationId="{CD59064A-7BD3-673D-2606-9507EFB48AA1}"/>
          </ac:spMkLst>
        </pc:spChg>
        <pc:picChg chg="mod">
          <ac:chgData name="Serafin Patryk" userId="ce8cf8d3-b140-43f7-9541-10745587815e" providerId="ADAL" clId="{9B6C8081-79AC-4E5A-94B5-A1550F67EA47}" dt="2024-02-13T06:31:37.009" v="885" actId="26606"/>
          <ac:picMkLst>
            <pc:docMk/>
            <pc:sldMk cId="1514191305" sldId="419"/>
            <ac:picMk id="7" creationId="{A5389B2C-F0BE-8F44-602C-52332F765785}"/>
          </ac:picMkLst>
        </pc:picChg>
      </pc:sldChg>
      <pc:sldChg chg="modSp mod">
        <pc:chgData name="Serafin Patryk" userId="ce8cf8d3-b140-43f7-9541-10745587815e" providerId="ADAL" clId="{9B6C8081-79AC-4E5A-94B5-A1550F67EA47}" dt="2024-02-13T06:32:20.404" v="891" actId="27636"/>
        <pc:sldMkLst>
          <pc:docMk/>
          <pc:sldMk cId="354141627" sldId="420"/>
        </pc:sldMkLst>
        <pc:spChg chg="mod">
          <ac:chgData name="Serafin Patryk" userId="ce8cf8d3-b140-43f7-9541-10745587815e" providerId="ADAL" clId="{9B6C8081-79AC-4E5A-94B5-A1550F67EA47}" dt="2024-02-13T06:32:03.081" v="886"/>
          <ac:spMkLst>
            <pc:docMk/>
            <pc:sldMk cId="354141627" sldId="420"/>
            <ac:spMk id="2" creationId="{DE7A8F96-030B-D4F9-DE04-6B7B4E64D6A4}"/>
          </ac:spMkLst>
        </pc:spChg>
        <pc:spChg chg="mod">
          <ac:chgData name="Serafin Patryk" userId="ce8cf8d3-b140-43f7-9541-10745587815e" providerId="ADAL" clId="{9B6C8081-79AC-4E5A-94B5-A1550F67EA47}" dt="2024-02-13T06:32:20.404" v="891" actId="27636"/>
          <ac:spMkLst>
            <pc:docMk/>
            <pc:sldMk cId="354141627" sldId="420"/>
            <ac:spMk id="3" creationId="{34011C1F-D19A-FD39-241A-FA5CB7AF574B}"/>
          </ac:spMkLst>
        </pc:spChg>
      </pc:sldChg>
      <pc:sldChg chg="modSp mod">
        <pc:chgData name="Serafin Patryk" userId="ce8cf8d3-b140-43f7-9541-10745587815e" providerId="ADAL" clId="{9B6C8081-79AC-4E5A-94B5-A1550F67EA47}" dt="2024-02-13T08:54:06.752" v="1219" actId="20577"/>
        <pc:sldMkLst>
          <pc:docMk/>
          <pc:sldMk cId="2814370535" sldId="421"/>
        </pc:sldMkLst>
        <pc:spChg chg="mod">
          <ac:chgData name="Serafin Patryk" userId="ce8cf8d3-b140-43f7-9541-10745587815e" providerId="ADAL" clId="{9B6C8081-79AC-4E5A-94B5-A1550F67EA47}" dt="2024-02-13T08:43:29.604" v="914" actId="20577"/>
          <ac:spMkLst>
            <pc:docMk/>
            <pc:sldMk cId="2814370535" sldId="421"/>
            <ac:spMk id="2" creationId="{114C4403-83BA-8CA5-2DD0-AB217297B4CE}"/>
          </ac:spMkLst>
        </pc:spChg>
        <pc:spChg chg="mod">
          <ac:chgData name="Serafin Patryk" userId="ce8cf8d3-b140-43f7-9541-10745587815e" providerId="ADAL" clId="{9B6C8081-79AC-4E5A-94B5-A1550F67EA47}" dt="2024-02-13T08:54:06.752" v="1219" actId="20577"/>
          <ac:spMkLst>
            <pc:docMk/>
            <pc:sldMk cId="2814370535" sldId="421"/>
            <ac:spMk id="3" creationId="{D689B2BB-B4A1-47CD-D1A0-B6B9D44E71A4}"/>
          </ac:spMkLst>
        </pc:spChg>
      </pc:sldChg>
      <pc:sldChg chg="modSp mod">
        <pc:chgData name="Serafin Patryk" userId="ce8cf8d3-b140-43f7-9541-10745587815e" providerId="ADAL" clId="{9B6C8081-79AC-4E5A-94B5-A1550F67EA47}" dt="2024-02-13T08:44:56.469" v="946"/>
        <pc:sldMkLst>
          <pc:docMk/>
          <pc:sldMk cId="925758333" sldId="422"/>
        </pc:sldMkLst>
        <pc:spChg chg="mod">
          <ac:chgData name="Serafin Patryk" userId="ce8cf8d3-b140-43f7-9541-10745587815e" providerId="ADAL" clId="{9B6C8081-79AC-4E5A-94B5-A1550F67EA47}" dt="2024-02-13T08:44:56.469" v="946"/>
          <ac:spMkLst>
            <pc:docMk/>
            <pc:sldMk cId="925758333" sldId="422"/>
            <ac:spMk id="4" creationId="{0A882931-9900-F0A6-34B6-BD3D0002582E}"/>
          </ac:spMkLst>
        </pc:spChg>
      </pc:sldChg>
      <pc:sldChg chg="modSp mod">
        <pc:chgData name="Serafin Patryk" userId="ce8cf8d3-b140-43f7-9541-10745587815e" providerId="ADAL" clId="{9B6C8081-79AC-4E5A-94B5-A1550F67EA47}" dt="2024-02-13T08:45:28.903" v="949" actId="20577"/>
        <pc:sldMkLst>
          <pc:docMk/>
          <pc:sldMk cId="1426184852" sldId="423"/>
        </pc:sldMkLst>
        <pc:spChg chg="mod">
          <ac:chgData name="Serafin Patryk" userId="ce8cf8d3-b140-43f7-9541-10745587815e" providerId="ADAL" clId="{9B6C8081-79AC-4E5A-94B5-A1550F67EA47}" dt="2024-02-13T08:45:09.189" v="947"/>
          <ac:spMkLst>
            <pc:docMk/>
            <pc:sldMk cId="1426184852" sldId="423"/>
            <ac:spMk id="2" creationId="{B913EE26-36C1-6195-81CF-E96F54223DE4}"/>
          </ac:spMkLst>
        </pc:spChg>
        <pc:spChg chg="mod">
          <ac:chgData name="Serafin Patryk" userId="ce8cf8d3-b140-43f7-9541-10745587815e" providerId="ADAL" clId="{9B6C8081-79AC-4E5A-94B5-A1550F67EA47}" dt="2024-02-13T08:45:28.903" v="949" actId="20577"/>
          <ac:spMkLst>
            <pc:docMk/>
            <pc:sldMk cId="1426184852" sldId="423"/>
            <ac:spMk id="3" creationId="{72344B53-19F4-EF25-F56C-BDD835735E7E}"/>
          </ac:spMkLst>
        </pc:spChg>
      </pc:sldChg>
      <pc:sldChg chg="modSp add mod">
        <pc:chgData name="Serafin Patryk" userId="ce8cf8d3-b140-43f7-9541-10745587815e" providerId="ADAL" clId="{9B6C8081-79AC-4E5A-94B5-A1550F67EA47}" dt="2024-02-13T08:46:03.434" v="954" actId="20577"/>
        <pc:sldMkLst>
          <pc:docMk/>
          <pc:sldMk cId="1852254844" sldId="424"/>
        </pc:sldMkLst>
        <pc:spChg chg="mod">
          <ac:chgData name="Serafin Patryk" userId="ce8cf8d3-b140-43f7-9541-10745587815e" providerId="ADAL" clId="{9B6C8081-79AC-4E5A-94B5-A1550F67EA47}" dt="2024-02-13T08:45:48.428" v="952"/>
          <ac:spMkLst>
            <pc:docMk/>
            <pc:sldMk cId="1852254844" sldId="424"/>
            <ac:spMk id="2" creationId="{4C88AD9D-3EB2-C9D0-93CB-35D5EFEE1804}"/>
          </ac:spMkLst>
        </pc:spChg>
        <pc:spChg chg="mod">
          <ac:chgData name="Serafin Patryk" userId="ce8cf8d3-b140-43f7-9541-10745587815e" providerId="ADAL" clId="{9B6C8081-79AC-4E5A-94B5-A1550F67EA47}" dt="2024-02-13T08:46:03.434" v="954" actId="20577"/>
          <ac:spMkLst>
            <pc:docMk/>
            <pc:sldMk cId="1852254844" sldId="424"/>
            <ac:spMk id="3" creationId="{EB49DA16-793F-3312-472D-65D3C7CAB06D}"/>
          </ac:spMkLst>
        </pc:spChg>
      </pc:sldChg>
      <pc:sldChg chg="modSp add mod">
        <pc:chgData name="Serafin Patryk" userId="ce8cf8d3-b140-43f7-9541-10745587815e" providerId="ADAL" clId="{9B6C8081-79AC-4E5A-94B5-A1550F67EA47}" dt="2024-02-13T08:51:23.176" v="1156" actId="114"/>
        <pc:sldMkLst>
          <pc:docMk/>
          <pc:sldMk cId="162257550" sldId="425"/>
        </pc:sldMkLst>
        <pc:spChg chg="mod">
          <ac:chgData name="Serafin Patryk" userId="ce8cf8d3-b140-43f7-9541-10745587815e" providerId="ADAL" clId="{9B6C8081-79AC-4E5A-94B5-A1550F67EA47}" dt="2024-02-13T08:46:12.224" v="955"/>
          <ac:spMkLst>
            <pc:docMk/>
            <pc:sldMk cId="162257550" sldId="425"/>
            <ac:spMk id="2" creationId="{5259C722-F6DF-20E1-7B63-564D610ADA88}"/>
          </ac:spMkLst>
        </pc:spChg>
        <pc:spChg chg="mod">
          <ac:chgData name="Serafin Patryk" userId="ce8cf8d3-b140-43f7-9541-10745587815e" providerId="ADAL" clId="{9B6C8081-79AC-4E5A-94B5-A1550F67EA47}" dt="2024-02-13T08:51:23.176" v="1156" actId="114"/>
          <ac:spMkLst>
            <pc:docMk/>
            <pc:sldMk cId="162257550" sldId="425"/>
            <ac:spMk id="3" creationId="{FADDD536-683B-4B9D-5DEB-D04008F8F37D}"/>
          </ac:spMkLst>
        </pc:spChg>
      </pc:sldChg>
      <pc:sldChg chg="addSp modSp add mod setBg">
        <pc:chgData name="Serafin Patryk" userId="ce8cf8d3-b140-43f7-9541-10745587815e" providerId="ADAL" clId="{9B6C8081-79AC-4E5A-94B5-A1550F67EA47}" dt="2024-02-13T08:54:51.186" v="1224" actId="207"/>
        <pc:sldMkLst>
          <pc:docMk/>
          <pc:sldMk cId="662022885" sldId="426"/>
        </pc:sldMkLst>
        <pc:spChg chg="mod">
          <ac:chgData name="Serafin Patryk" userId="ce8cf8d3-b140-43f7-9541-10745587815e" providerId="ADAL" clId="{9B6C8081-79AC-4E5A-94B5-A1550F67EA47}" dt="2024-02-13T08:54:51.186" v="1224" actId="207"/>
          <ac:spMkLst>
            <pc:docMk/>
            <pc:sldMk cId="662022885" sldId="426"/>
            <ac:spMk id="2" creationId="{8423D88A-313C-2E3E-6D3A-7C069ABAF90E}"/>
          </ac:spMkLst>
        </pc:spChg>
        <pc:spChg chg="add">
          <ac:chgData name="Serafin Patryk" userId="ce8cf8d3-b140-43f7-9541-10745587815e" providerId="ADAL" clId="{9B6C8081-79AC-4E5A-94B5-A1550F67EA47}" dt="2024-02-13T08:53:09.405" v="1158" actId="26606"/>
          <ac:spMkLst>
            <pc:docMk/>
            <pc:sldMk cId="662022885" sldId="426"/>
            <ac:spMk id="9" creationId="{D1BA7680-B1FB-4B6B-2155-45DD5D6C4CF8}"/>
          </ac:spMkLst>
        </pc:spChg>
        <pc:spChg chg="add">
          <ac:chgData name="Serafin Patryk" userId="ce8cf8d3-b140-43f7-9541-10745587815e" providerId="ADAL" clId="{9B6C8081-79AC-4E5A-94B5-A1550F67EA47}" dt="2024-02-13T08:53:09.405" v="1158" actId="26606"/>
          <ac:spMkLst>
            <pc:docMk/>
            <pc:sldMk cId="662022885" sldId="426"/>
            <ac:spMk id="11" creationId="{A9CCD9CD-49AE-3D3E-923B-81ECD3FBF75F}"/>
          </ac:spMkLst>
        </pc:spChg>
        <pc:picChg chg="mod">
          <ac:chgData name="Serafin Patryk" userId="ce8cf8d3-b140-43f7-9541-10745587815e" providerId="ADAL" clId="{9B6C8081-79AC-4E5A-94B5-A1550F67EA47}" dt="2024-02-13T08:53:09.405" v="1158" actId="26606"/>
          <ac:picMkLst>
            <pc:docMk/>
            <pc:sldMk cId="662022885" sldId="426"/>
            <ac:picMk id="4" creationId="{17B6778A-D52F-1FBF-0732-AC5399C2DA73}"/>
          </ac:picMkLst>
        </pc:picChg>
      </pc:sldChg>
    </pc:docChg>
  </pc:docChgLst>
  <pc:docChgLst>
    <pc:chgData name="Serafin Patryk" userId="ce8cf8d3-b140-43f7-9541-10745587815e" providerId="ADAL" clId="{04ADB47A-C827-48AB-B1C4-8C2F1C1FB68E}"/>
    <pc:docChg chg="delSld modSld">
      <pc:chgData name="Serafin Patryk" userId="ce8cf8d3-b140-43f7-9541-10745587815e" providerId="ADAL" clId="{04ADB47A-C827-48AB-B1C4-8C2F1C1FB68E}" dt="2024-02-13T09:21:17.208" v="16" actId="1076"/>
      <pc:docMkLst>
        <pc:docMk/>
      </pc:docMkLst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99242876" sldId="25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635486650" sldId="26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640115069" sldId="29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115832531" sldId="29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777602640" sldId="29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64165896" sldId="29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539200991" sldId="29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488230557" sldId="29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78985000" sldId="30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758177806" sldId="30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199598623" sldId="302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067300260" sldId="328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105423532" sldId="329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2953213920" sldId="330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451375755" sldId="331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103524922" sldId="332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1164664569" sldId="333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1240097952" sldId="334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792520985" sldId="33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419307233" sldId="33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561373349" sldId="33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461106496" sldId="33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549208066" sldId="339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4007445916" sldId="34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804697960" sldId="34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05662468" sldId="34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032655442" sldId="34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210460240" sldId="34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375018303" sldId="34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06327016" sldId="35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772389790" sldId="35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199631364" sldId="35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74685674" sldId="35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38863905" sldId="35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113879274" sldId="35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71492126" sldId="35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869047721" sldId="36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574004732" sldId="36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524299725" sldId="36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863844165" sldId="36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40178177" sldId="37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968622345" sldId="37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80631931" sldId="37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89399001" sldId="37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037249080" sldId="37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265729095" sldId="38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679453359" sldId="38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325182425" sldId="38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445120477" sldId="38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126925163" sldId="38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13523551" sldId="38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024732099" sldId="38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474997184" sldId="38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929824641" sldId="39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91732056" sldId="39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722203733" sldId="39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632462857" sldId="39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795601868" sldId="39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253785015" sldId="39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168702749" sldId="39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611815902" sldId="39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044922870" sldId="39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91530444" sldId="39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779259546" sldId="40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00670670" sldId="40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846685813" sldId="40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220451961" sldId="40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92628003" sldId="40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01713828" sldId="40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75490119" sldId="40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95400592" sldId="40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49638887" sldId="40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915548103" sldId="40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963804126" sldId="41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093308458" sldId="41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572792617" sldId="41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902559619" sldId="41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303263368" sldId="41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25475236" sldId="41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759454836" sldId="416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300100965" sldId="417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648858167" sldId="418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54141627" sldId="420"/>
        </pc:sldMkLst>
      </pc:sldChg>
      <pc:sldChg chg="addSp delSp modSp mod">
        <pc:chgData name="Serafin Patryk" userId="ce8cf8d3-b140-43f7-9541-10745587815e" providerId="ADAL" clId="{04ADB47A-C827-48AB-B1C4-8C2F1C1FB68E}" dt="2024-02-13T09:19:25.302" v="12" actId="1076"/>
        <pc:sldMkLst>
          <pc:docMk/>
          <pc:sldMk cId="1426184852" sldId="423"/>
        </pc:sldMkLst>
        <pc:spChg chg="mod">
          <ac:chgData name="Serafin Patryk" userId="ce8cf8d3-b140-43f7-9541-10745587815e" providerId="ADAL" clId="{04ADB47A-C827-48AB-B1C4-8C2F1C1FB68E}" dt="2024-02-13T09:10:27.827" v="2"/>
          <ac:spMkLst>
            <pc:docMk/>
            <pc:sldMk cId="1426184852" sldId="423"/>
            <ac:spMk id="3" creationId="{72344B53-19F4-EF25-F56C-BDD835735E7E}"/>
          </ac:spMkLst>
        </pc:spChg>
        <pc:picChg chg="add del mod">
          <ac:chgData name="Serafin Patryk" userId="ce8cf8d3-b140-43f7-9541-10745587815e" providerId="ADAL" clId="{04ADB47A-C827-48AB-B1C4-8C2F1C1FB68E}" dt="2024-02-13T09:17:29.781" v="5" actId="478"/>
          <ac:picMkLst>
            <pc:docMk/>
            <pc:sldMk cId="1426184852" sldId="423"/>
            <ac:picMk id="1026" creationId="{209DA876-3A72-ADA3-FF0F-116167551C19}"/>
          </ac:picMkLst>
        </pc:picChg>
        <pc:picChg chg="add mod">
          <ac:chgData name="Serafin Patryk" userId="ce8cf8d3-b140-43f7-9541-10745587815e" providerId="ADAL" clId="{04ADB47A-C827-48AB-B1C4-8C2F1C1FB68E}" dt="2024-02-13T09:19:25.302" v="12" actId="1076"/>
          <ac:picMkLst>
            <pc:docMk/>
            <pc:sldMk cId="1426184852" sldId="423"/>
            <ac:picMk id="1028" creationId="{A6820671-5CCC-7E16-F478-D779AD6E609B}"/>
          </ac:picMkLst>
        </pc:picChg>
      </pc:sldChg>
      <pc:sldChg chg="addSp modSp">
        <pc:chgData name="Serafin Patryk" userId="ce8cf8d3-b140-43f7-9541-10745587815e" providerId="ADAL" clId="{04ADB47A-C827-48AB-B1C4-8C2F1C1FB68E}" dt="2024-02-13T09:19:10.340" v="10" actId="1076"/>
        <pc:sldMkLst>
          <pc:docMk/>
          <pc:sldMk cId="1852254844" sldId="424"/>
        </pc:sldMkLst>
        <pc:picChg chg="add mod">
          <ac:chgData name="Serafin Patryk" userId="ce8cf8d3-b140-43f7-9541-10745587815e" providerId="ADAL" clId="{04ADB47A-C827-48AB-B1C4-8C2F1C1FB68E}" dt="2024-02-13T09:19:10.340" v="10" actId="1076"/>
          <ac:picMkLst>
            <pc:docMk/>
            <pc:sldMk cId="1852254844" sldId="424"/>
            <ac:picMk id="2050" creationId="{C090EE11-F225-B60D-F736-96BBA753C4BA}"/>
          </ac:picMkLst>
        </pc:picChg>
      </pc:sldChg>
      <pc:sldChg chg="addSp modSp">
        <pc:chgData name="Serafin Patryk" userId="ce8cf8d3-b140-43f7-9541-10745587815e" providerId="ADAL" clId="{04ADB47A-C827-48AB-B1C4-8C2F1C1FB68E}" dt="2024-02-13T09:21:17.208" v="16" actId="1076"/>
        <pc:sldMkLst>
          <pc:docMk/>
          <pc:sldMk cId="162257550" sldId="425"/>
        </pc:sldMkLst>
        <pc:picChg chg="add mod">
          <ac:chgData name="Serafin Patryk" userId="ce8cf8d3-b140-43f7-9541-10745587815e" providerId="ADAL" clId="{04ADB47A-C827-48AB-B1C4-8C2F1C1FB68E}" dt="2024-02-13T09:21:17.208" v="16" actId="1076"/>
          <ac:picMkLst>
            <pc:docMk/>
            <pc:sldMk cId="162257550" sldId="425"/>
            <ac:picMk id="3074" creationId="{EECFD739-7C3D-E3EF-DC68-2A2644381675}"/>
          </ac:picMkLst>
        </pc:picChg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55:14.868" v="4268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0.758" v="4126" actId="47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7.154" v="4128" actId="47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12.861" v="4130" actId="47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Chg chg="modSp mod">
        <pc:chgData name="Patryk Serafin" userId="86fa742248e137ce" providerId="LiveId" clId="{3298C733-EA56-44BD-B82F-19114443C032}" dt="2024-02-04T13:44:59.063" v="4125"/>
        <pc:sldMkLst>
          <pc:docMk/>
          <pc:sldMk cId="2253785015" sldId="395"/>
        </pc:sldMkLst>
        <pc:spChg chg="mod">
          <ac:chgData name="Patryk Serafin" userId="86fa742248e137ce" providerId="LiveId" clId="{3298C733-EA56-44BD-B82F-19114443C032}" dt="2024-02-04T13:44:59.063" v="4125"/>
          <ac:spMkLst>
            <pc:docMk/>
            <pc:sldMk cId="2253785015" sldId="395"/>
            <ac:spMk id="4" creationId="{BC3E520F-CC26-1F40-7346-FD383DE32B4A}"/>
          </ac:spMkLst>
        </pc:spChg>
      </pc:sldChg>
      <pc:sldChg chg="modSp mod">
        <pc:chgData name="Patryk Serafin" userId="86fa742248e137ce" providerId="LiveId" clId="{3298C733-EA56-44BD-B82F-19114443C032}" dt="2024-02-04T13:45:05.534" v="4127"/>
        <pc:sldMkLst>
          <pc:docMk/>
          <pc:sldMk cId="3168702749" sldId="396"/>
        </pc:sldMkLst>
        <pc:spChg chg="mod">
          <ac:chgData name="Patryk Serafin" userId="86fa742248e137ce" providerId="LiveId" clId="{3298C733-EA56-44BD-B82F-19114443C032}" dt="2024-02-04T13:45:05.534" v="4127"/>
          <ac:spMkLst>
            <pc:docMk/>
            <pc:sldMk cId="3168702749" sldId="396"/>
            <ac:spMk id="4" creationId="{AE00182E-6D1B-F777-2726-B5CAA94EA252}"/>
          </ac:spMkLst>
        </pc:spChg>
      </pc:sldChg>
      <pc:sldChg chg="modSp mod">
        <pc:chgData name="Patryk Serafin" userId="86fa742248e137ce" providerId="LiveId" clId="{3298C733-EA56-44BD-B82F-19114443C032}" dt="2024-02-04T13:45:11.818" v="4129"/>
        <pc:sldMkLst>
          <pc:docMk/>
          <pc:sldMk cId="611815902" sldId="397"/>
        </pc:sldMkLst>
        <pc:spChg chg="mod">
          <ac:chgData name="Patryk Serafin" userId="86fa742248e137ce" providerId="LiveId" clId="{3298C733-EA56-44BD-B82F-19114443C032}" dt="2024-02-04T13:45:11.818" v="4129"/>
          <ac:spMkLst>
            <pc:docMk/>
            <pc:sldMk cId="611815902" sldId="397"/>
            <ac:spMk id="4" creationId="{0F951F5F-B8AA-B770-85B1-191E46DCA794}"/>
          </ac:spMkLst>
        </pc:spChg>
      </pc:sldChg>
      <pc:sldChg chg="modSp add mod">
        <pc:chgData name="Patryk Serafin" userId="86fa742248e137ce" providerId="LiveId" clId="{3298C733-EA56-44BD-B82F-19114443C032}" dt="2024-02-04T13:49:42.955" v="4223" actId="27636"/>
        <pc:sldMkLst>
          <pc:docMk/>
          <pc:sldMk cId="1044922870" sldId="398"/>
        </pc:sldMkLst>
        <pc:spChg chg="mod">
          <ac:chgData name="Patryk Serafin" userId="86fa742248e137ce" providerId="LiveId" clId="{3298C733-EA56-44BD-B82F-19114443C032}" dt="2024-02-04T13:49:42.955" v="4223" actId="27636"/>
          <ac:spMkLst>
            <pc:docMk/>
            <pc:sldMk cId="1044922870" sldId="398"/>
            <ac:spMk id="3" creationId="{F89C0F07-C980-B156-9B6A-BC216CD6B7DC}"/>
          </ac:spMkLst>
        </pc:spChg>
      </pc:sldChg>
      <pc:sldChg chg="addSp modSp add del mod">
        <pc:chgData name="Patryk Serafin" userId="86fa742248e137ce" providerId="LiveId" clId="{3298C733-EA56-44BD-B82F-19114443C032}" dt="2024-02-04T13:48:17.986" v="4179" actId="2696"/>
        <pc:sldMkLst>
          <pc:docMk/>
          <pc:sldMk cId="1358566963" sldId="398"/>
        </pc:sldMkLst>
        <pc:spChg chg="mod">
          <ac:chgData name="Patryk Serafin" userId="86fa742248e137ce" providerId="LiveId" clId="{3298C733-EA56-44BD-B82F-19114443C032}" dt="2024-02-04T13:45:33.337" v="4151" actId="20577"/>
          <ac:spMkLst>
            <pc:docMk/>
            <pc:sldMk cId="1358566963" sldId="398"/>
            <ac:spMk id="2" creationId="{20AD48A0-DC9D-2744-EB52-077925AF5AF5}"/>
          </ac:spMkLst>
        </pc:spChg>
        <pc:spChg chg="mod">
          <ac:chgData name="Patryk Serafin" userId="86fa742248e137ce" providerId="LiveId" clId="{3298C733-EA56-44BD-B82F-19114443C032}" dt="2024-02-04T13:46:44.318" v="4178" actId="27636"/>
          <ac:spMkLst>
            <pc:docMk/>
            <pc:sldMk cId="1358566963" sldId="398"/>
            <ac:spMk id="3" creationId="{C7FD924C-5C09-BBDA-922F-46311E9FF0A6}"/>
          </ac:spMkLst>
        </pc:spChg>
        <pc:spChg chg="add">
          <ac:chgData name="Patryk Serafin" userId="86fa742248e137ce" providerId="LiveId" clId="{3298C733-EA56-44BD-B82F-19114443C032}" dt="2024-02-04T13:46:27.509" v="4168"/>
          <ac:spMkLst>
            <pc:docMk/>
            <pc:sldMk cId="1358566963" sldId="398"/>
            <ac:spMk id="4" creationId="{5413DC2E-223A-E32A-640E-F6091D984A0E}"/>
          </ac:spMkLst>
        </pc:spChg>
      </pc:sldChg>
      <pc:sldChg chg="modSp add mod">
        <pc:chgData name="Patryk Serafin" userId="86fa742248e137ce" providerId="LiveId" clId="{3298C733-EA56-44BD-B82F-19114443C032}" dt="2024-02-04T13:48:45.175" v="4199" actId="20577"/>
        <pc:sldMkLst>
          <pc:docMk/>
          <pc:sldMk cId="591530444" sldId="399"/>
        </pc:sldMkLst>
        <pc:spChg chg="mod">
          <ac:chgData name="Patryk Serafin" userId="86fa742248e137ce" providerId="LiveId" clId="{3298C733-EA56-44BD-B82F-19114443C032}" dt="2024-02-04T13:48:40.003" v="4196" actId="20577"/>
          <ac:spMkLst>
            <pc:docMk/>
            <pc:sldMk cId="591530444" sldId="399"/>
            <ac:spMk id="2" creationId="{F3F7AC4B-31F1-BA9F-7219-6C3C002B7983}"/>
          </ac:spMkLst>
        </pc:spChg>
        <pc:spChg chg="mod">
          <ac:chgData name="Patryk Serafin" userId="86fa742248e137ce" providerId="LiveId" clId="{3298C733-EA56-44BD-B82F-19114443C032}" dt="2024-02-04T13:48:45.175" v="4199" actId="20577"/>
          <ac:spMkLst>
            <pc:docMk/>
            <pc:sldMk cId="591530444" sldId="399"/>
            <ac:spMk id="3" creationId="{CA2967BE-6623-D4A9-076B-8C6EA9EF5B6C}"/>
          </ac:spMkLst>
        </pc:spChg>
      </pc:sldChg>
      <pc:sldChg chg="modSp add mod">
        <pc:chgData name="Patryk Serafin" userId="86fa742248e137ce" providerId="LiveId" clId="{3298C733-EA56-44BD-B82F-19114443C032}" dt="2024-02-04T13:48:48.724" v="4201" actId="27636"/>
        <pc:sldMkLst>
          <pc:docMk/>
          <pc:sldMk cId="2779259546" sldId="400"/>
        </pc:sldMkLst>
        <pc:spChg chg="mod">
          <ac:chgData name="Patryk Serafin" userId="86fa742248e137ce" providerId="LiveId" clId="{3298C733-EA56-44BD-B82F-19114443C032}" dt="2024-02-04T13:48:33.026" v="4188" actId="20577"/>
          <ac:spMkLst>
            <pc:docMk/>
            <pc:sldMk cId="2779259546" sldId="400"/>
            <ac:spMk id="2" creationId="{B9E4445E-CEBE-B7F9-9423-BB0B78791BAA}"/>
          </ac:spMkLst>
        </pc:spChg>
        <pc:spChg chg="mod">
          <ac:chgData name="Patryk Serafin" userId="86fa742248e137ce" providerId="LiveId" clId="{3298C733-EA56-44BD-B82F-19114443C032}" dt="2024-02-04T13:48:48.724" v="4201" actId="27636"/>
          <ac:spMkLst>
            <pc:docMk/>
            <pc:sldMk cId="2779259546" sldId="400"/>
            <ac:spMk id="3" creationId="{74C30EA1-1A1C-3640-7637-69BB1582C1A8}"/>
          </ac:spMkLst>
        </pc:spChg>
      </pc:sldChg>
      <pc:sldChg chg="modSp add mod">
        <pc:chgData name="Patryk Serafin" userId="86fa742248e137ce" providerId="LiveId" clId="{3298C733-EA56-44BD-B82F-19114443C032}" dt="2024-02-04T13:50:14.321" v="4225"/>
        <pc:sldMkLst>
          <pc:docMk/>
          <pc:sldMk cId="1200670670" sldId="401"/>
        </pc:sldMkLst>
        <pc:spChg chg="mod">
          <ac:chgData name="Patryk Serafin" userId="86fa742248e137ce" providerId="LiveId" clId="{3298C733-EA56-44BD-B82F-19114443C032}" dt="2024-02-04T13:50:14.321" v="4225"/>
          <ac:spMkLst>
            <pc:docMk/>
            <pc:sldMk cId="1200670670" sldId="401"/>
            <ac:spMk id="4" creationId="{C0ADFD67-1E33-B332-8A06-CB0D9D1852E2}"/>
          </ac:spMkLst>
        </pc:spChg>
      </pc:sldChg>
      <pc:sldChg chg="modSp add mod">
        <pc:chgData name="Patryk Serafin" userId="86fa742248e137ce" providerId="LiveId" clId="{3298C733-EA56-44BD-B82F-19114443C032}" dt="2024-02-04T13:51:13.452" v="4227"/>
        <pc:sldMkLst>
          <pc:docMk/>
          <pc:sldMk cId="2846685813" sldId="402"/>
        </pc:sldMkLst>
        <pc:spChg chg="mod">
          <ac:chgData name="Patryk Serafin" userId="86fa742248e137ce" providerId="LiveId" clId="{3298C733-EA56-44BD-B82F-19114443C032}" dt="2024-02-04T13:51:13.452" v="4227"/>
          <ac:spMkLst>
            <pc:docMk/>
            <pc:sldMk cId="2846685813" sldId="402"/>
            <ac:spMk id="4" creationId="{89C41E9B-0D8F-CD38-73AE-FDA133B0126D}"/>
          </ac:spMkLst>
        </pc:spChg>
      </pc:sldChg>
      <pc:sldChg chg="modSp add mod">
        <pc:chgData name="Patryk Serafin" userId="86fa742248e137ce" providerId="LiveId" clId="{3298C733-EA56-44BD-B82F-19114443C032}" dt="2024-02-04T13:51:25.666" v="4228"/>
        <pc:sldMkLst>
          <pc:docMk/>
          <pc:sldMk cId="3220451961" sldId="403"/>
        </pc:sldMkLst>
        <pc:spChg chg="mod">
          <ac:chgData name="Patryk Serafin" userId="86fa742248e137ce" providerId="LiveId" clId="{3298C733-EA56-44BD-B82F-19114443C032}" dt="2024-02-04T13:51:25.666" v="4228"/>
          <ac:spMkLst>
            <pc:docMk/>
            <pc:sldMk cId="3220451961" sldId="403"/>
            <ac:spMk id="4" creationId="{140B4F5C-8B56-5F56-4CFC-CA8A05DAA3E7}"/>
          </ac:spMkLst>
        </pc:spChg>
      </pc:sldChg>
      <pc:sldChg chg="modSp add mod">
        <pc:chgData name="Patryk Serafin" userId="86fa742248e137ce" providerId="LiveId" clId="{3298C733-EA56-44BD-B82F-19114443C032}" dt="2024-02-04T13:52:41.083" v="4230"/>
        <pc:sldMkLst>
          <pc:docMk/>
          <pc:sldMk cId="1292628003" sldId="404"/>
        </pc:sldMkLst>
        <pc:spChg chg="mod">
          <ac:chgData name="Patryk Serafin" userId="86fa742248e137ce" providerId="LiveId" clId="{3298C733-EA56-44BD-B82F-19114443C032}" dt="2024-02-04T13:52:41.083" v="4230"/>
          <ac:spMkLst>
            <pc:docMk/>
            <pc:sldMk cId="1292628003" sldId="404"/>
            <ac:spMk id="4" creationId="{8CA3AF43-BE24-4B22-5B5F-7393D451AF24}"/>
          </ac:spMkLst>
        </pc:spChg>
      </pc:sldChg>
      <pc:sldChg chg="modSp add mod">
        <pc:chgData name="Patryk Serafin" userId="86fa742248e137ce" providerId="LiveId" clId="{3298C733-EA56-44BD-B82F-19114443C032}" dt="2024-02-04T13:52:48.714" v="4231"/>
        <pc:sldMkLst>
          <pc:docMk/>
          <pc:sldMk cId="2901713828" sldId="405"/>
        </pc:sldMkLst>
        <pc:spChg chg="mod">
          <ac:chgData name="Patryk Serafin" userId="86fa742248e137ce" providerId="LiveId" clId="{3298C733-EA56-44BD-B82F-19114443C032}" dt="2024-02-04T13:52:48.714" v="4231"/>
          <ac:spMkLst>
            <pc:docMk/>
            <pc:sldMk cId="2901713828" sldId="405"/>
            <ac:spMk id="4" creationId="{65CC92CA-0F87-9278-61CD-609EEC41FDC3}"/>
          </ac:spMkLst>
        </pc:spChg>
      </pc:sldChg>
      <pc:sldChg chg="addSp modSp add mod">
        <pc:chgData name="Patryk Serafin" userId="86fa742248e137ce" providerId="LiveId" clId="{3298C733-EA56-44BD-B82F-19114443C032}" dt="2024-02-04T13:54:16.393" v="4260" actId="20577"/>
        <pc:sldMkLst>
          <pc:docMk/>
          <pc:sldMk cId="1175490119" sldId="406"/>
        </pc:sldMkLst>
        <pc:spChg chg="mod">
          <ac:chgData name="Patryk Serafin" userId="86fa742248e137ce" providerId="LiveId" clId="{3298C733-EA56-44BD-B82F-19114443C032}" dt="2024-02-04T13:53:34.114" v="4244" actId="20577"/>
          <ac:spMkLst>
            <pc:docMk/>
            <pc:sldMk cId="1175490119" sldId="406"/>
            <ac:spMk id="2" creationId="{EDAB6409-929B-984B-3E48-89FA7671D816}"/>
          </ac:spMkLst>
        </pc:spChg>
        <pc:spChg chg="mod">
          <ac:chgData name="Patryk Serafin" userId="86fa742248e137ce" providerId="LiveId" clId="{3298C733-EA56-44BD-B82F-19114443C032}" dt="2024-02-04T13:54:16.393" v="4260" actId="20577"/>
          <ac:spMkLst>
            <pc:docMk/>
            <pc:sldMk cId="1175490119" sldId="406"/>
            <ac:spMk id="3" creationId="{6E93B57C-0DF3-F85F-0833-26D112C5A77B}"/>
          </ac:spMkLst>
        </pc:spChg>
        <pc:spChg chg="add">
          <ac:chgData name="Patryk Serafin" userId="86fa742248e137ce" providerId="LiveId" clId="{3298C733-EA56-44BD-B82F-19114443C032}" dt="2024-02-04T13:53:36.757" v="4245"/>
          <ac:spMkLst>
            <pc:docMk/>
            <pc:sldMk cId="1175490119" sldId="406"/>
            <ac:spMk id="4" creationId="{AC11C676-3156-84F9-C880-0C742C0B24AF}"/>
          </ac:spMkLst>
        </pc:spChg>
        <pc:spChg chg="add">
          <ac:chgData name="Patryk Serafin" userId="86fa742248e137ce" providerId="LiveId" clId="{3298C733-EA56-44BD-B82F-19114443C032}" dt="2024-02-04T13:53:40.822" v="4246"/>
          <ac:spMkLst>
            <pc:docMk/>
            <pc:sldMk cId="1175490119" sldId="406"/>
            <ac:spMk id="5" creationId="{0702B21E-221B-39C2-BA40-975420DAC1EA}"/>
          </ac:spMkLst>
        </pc:spChg>
        <pc:spChg chg="add">
          <ac:chgData name="Patryk Serafin" userId="86fa742248e137ce" providerId="LiveId" clId="{3298C733-EA56-44BD-B82F-19114443C032}" dt="2024-02-04T13:53:45.800" v="4247"/>
          <ac:spMkLst>
            <pc:docMk/>
            <pc:sldMk cId="1175490119" sldId="406"/>
            <ac:spMk id="6" creationId="{510A1486-5063-133E-420B-522678506A9C}"/>
          </ac:spMkLst>
        </pc:spChg>
      </pc:sldChg>
      <pc:sldChg chg="modSp add mod">
        <pc:chgData name="Patryk Serafin" userId="86fa742248e137ce" providerId="LiveId" clId="{3298C733-EA56-44BD-B82F-19114443C032}" dt="2024-02-04T13:55:14.868" v="4268" actId="207"/>
        <pc:sldMkLst>
          <pc:docMk/>
          <pc:sldMk cId="2995400592" sldId="407"/>
        </pc:sldMkLst>
        <pc:spChg chg="mod">
          <ac:chgData name="Patryk Serafin" userId="86fa742248e137ce" providerId="LiveId" clId="{3298C733-EA56-44BD-B82F-19114443C032}" dt="2024-02-04T13:55:14.868" v="4268" actId="207"/>
          <ac:spMkLst>
            <pc:docMk/>
            <pc:sldMk cId="2995400592" sldId="407"/>
            <ac:spMk id="2" creationId="{8E447F69-EA22-3BB4-5340-C6AFCD562172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  <pc:docChgLst>
    <pc:chgData name="Serafin Patryk" userId="ce8cf8d3-b140-43f7-9541-10745587815e" providerId="ADAL" clId="{6E43ECB8-3BC8-4895-A2CB-F69B72AF65E4}"/>
    <pc:docChg chg="undo custSel addSld delSld modSld">
      <pc:chgData name="Serafin Patryk" userId="ce8cf8d3-b140-43f7-9541-10745587815e" providerId="ADAL" clId="{6E43ECB8-3BC8-4895-A2CB-F69B72AF65E4}" dt="2024-02-11T16:54:43.092" v="195" actId="207"/>
      <pc:docMkLst>
        <pc:docMk/>
      </pc:docMkLst>
      <pc:sldChg chg="del">
        <pc:chgData name="Serafin Patryk" userId="ce8cf8d3-b140-43f7-9541-10745587815e" providerId="ADAL" clId="{6E43ECB8-3BC8-4895-A2CB-F69B72AF65E4}" dt="2024-02-11T15:12:06.996" v="186" actId="47"/>
        <pc:sldMkLst>
          <pc:docMk/>
          <pc:sldMk cId="2922012136" sldId="303"/>
        </pc:sldMkLst>
      </pc:sldChg>
      <pc:sldChg chg="modSp mod">
        <pc:chgData name="Serafin Patryk" userId="ce8cf8d3-b140-43f7-9541-10745587815e" providerId="ADAL" clId="{6E43ECB8-3BC8-4895-A2CB-F69B72AF65E4}" dt="2024-02-11T15:12:15.570" v="187" actId="20577"/>
        <pc:sldMkLst>
          <pc:docMk/>
          <pc:sldMk cId="2549208066" sldId="339"/>
        </pc:sldMkLst>
        <pc:spChg chg="mod">
          <ac:chgData name="Serafin Patryk" userId="ce8cf8d3-b140-43f7-9541-10745587815e" providerId="ADAL" clId="{6E43ECB8-3BC8-4895-A2CB-F69B72AF65E4}" dt="2024-02-11T15:12:15.570" v="187" actId="20577"/>
          <ac:spMkLst>
            <pc:docMk/>
            <pc:sldMk cId="2549208066" sldId="339"/>
            <ac:spMk id="3" creationId="{11AFB673-4EE6-B2CC-A657-604E76AEAF8A}"/>
          </ac:spMkLst>
        </pc:spChg>
      </pc:sldChg>
      <pc:sldChg chg="modSp add mod">
        <pc:chgData name="Serafin Patryk" userId="ce8cf8d3-b140-43f7-9541-10745587815e" providerId="ADAL" clId="{6E43ECB8-3BC8-4895-A2CB-F69B72AF65E4}" dt="2024-02-11T15:08:23.786" v="128" actId="20577"/>
        <pc:sldMkLst>
          <pc:docMk/>
          <pc:sldMk cId="1249638887" sldId="408"/>
        </pc:sldMkLst>
        <pc:spChg chg="mod">
          <ac:chgData name="Serafin Patryk" userId="ce8cf8d3-b140-43f7-9541-10745587815e" providerId="ADAL" clId="{6E43ECB8-3BC8-4895-A2CB-F69B72AF65E4}" dt="2024-02-11T15:07:47.689" v="10" actId="20577"/>
          <ac:spMkLst>
            <pc:docMk/>
            <pc:sldMk cId="1249638887" sldId="408"/>
            <ac:spMk id="2" creationId="{5644E211-402B-3CFB-273A-3475E0D31EB9}"/>
          </ac:spMkLst>
        </pc:spChg>
        <pc:spChg chg="mod">
          <ac:chgData name="Serafin Patryk" userId="ce8cf8d3-b140-43f7-9541-10745587815e" providerId="ADAL" clId="{6E43ECB8-3BC8-4895-A2CB-F69B72AF65E4}" dt="2024-02-11T15:08:23.786" v="128" actId="20577"/>
          <ac:spMkLst>
            <pc:docMk/>
            <pc:sldMk cId="1249638887" sldId="408"/>
            <ac:spMk id="3" creationId="{9B8CA6D6-702B-62B3-FD39-07B30F82E4AE}"/>
          </ac:spMkLst>
        </pc:spChg>
      </pc:sldChg>
      <pc:sldChg chg="modSp add mod">
        <pc:chgData name="Serafin Patryk" userId="ce8cf8d3-b140-43f7-9541-10745587815e" providerId="ADAL" clId="{6E43ECB8-3BC8-4895-A2CB-F69B72AF65E4}" dt="2024-02-11T15:08:54.305" v="130"/>
        <pc:sldMkLst>
          <pc:docMk/>
          <pc:sldMk cId="915548103" sldId="409"/>
        </pc:sldMkLst>
        <pc:spChg chg="mod">
          <ac:chgData name="Serafin Patryk" userId="ce8cf8d3-b140-43f7-9541-10745587815e" providerId="ADAL" clId="{6E43ECB8-3BC8-4895-A2CB-F69B72AF65E4}" dt="2024-02-11T15:08:54.305" v="130"/>
          <ac:spMkLst>
            <pc:docMk/>
            <pc:sldMk cId="915548103" sldId="409"/>
            <ac:spMk id="4" creationId="{4F0D965B-416F-E1B1-2346-9CB2F1970FDC}"/>
          </ac:spMkLst>
        </pc:spChg>
      </pc:sldChg>
      <pc:sldChg chg="modSp add mod">
        <pc:chgData name="Serafin Patryk" userId="ce8cf8d3-b140-43f7-9541-10745587815e" providerId="ADAL" clId="{6E43ECB8-3BC8-4895-A2CB-F69B72AF65E4}" dt="2024-02-11T15:09:48.847" v="144" actId="20577"/>
        <pc:sldMkLst>
          <pc:docMk/>
          <pc:sldMk cId="3963804126" sldId="410"/>
        </pc:sldMkLst>
        <pc:spChg chg="mod">
          <ac:chgData name="Serafin Patryk" userId="ce8cf8d3-b140-43f7-9541-10745587815e" providerId="ADAL" clId="{6E43ECB8-3BC8-4895-A2CB-F69B72AF65E4}" dt="2024-02-11T15:09:36.018" v="135" actId="20577"/>
          <ac:spMkLst>
            <pc:docMk/>
            <pc:sldMk cId="3963804126" sldId="410"/>
            <ac:spMk id="2" creationId="{CCD44DC2-7C45-6184-F6F8-0BFF37411A1F}"/>
          </ac:spMkLst>
        </pc:spChg>
        <pc:spChg chg="mod">
          <ac:chgData name="Serafin Patryk" userId="ce8cf8d3-b140-43f7-9541-10745587815e" providerId="ADAL" clId="{6E43ECB8-3BC8-4895-A2CB-F69B72AF65E4}" dt="2024-02-11T15:09:48.847" v="144" actId="20577"/>
          <ac:spMkLst>
            <pc:docMk/>
            <pc:sldMk cId="3963804126" sldId="410"/>
            <ac:spMk id="3" creationId="{B843A6CA-7B0B-D251-BDC1-A22B62F63113}"/>
          </ac:spMkLst>
        </pc:spChg>
      </pc:sldChg>
      <pc:sldChg chg="modSp add mod">
        <pc:chgData name="Serafin Patryk" userId="ce8cf8d3-b140-43f7-9541-10745587815e" providerId="ADAL" clId="{6E43ECB8-3BC8-4895-A2CB-F69B72AF65E4}" dt="2024-02-11T15:10:10.974" v="145"/>
        <pc:sldMkLst>
          <pc:docMk/>
          <pc:sldMk cId="3093308458" sldId="411"/>
        </pc:sldMkLst>
        <pc:spChg chg="mod">
          <ac:chgData name="Serafin Patryk" userId="ce8cf8d3-b140-43f7-9541-10745587815e" providerId="ADAL" clId="{6E43ECB8-3BC8-4895-A2CB-F69B72AF65E4}" dt="2024-02-11T15:10:10.974" v="145"/>
          <ac:spMkLst>
            <pc:docMk/>
            <pc:sldMk cId="3093308458" sldId="411"/>
            <ac:spMk id="4" creationId="{5BD565A4-0AAC-1677-9292-C484B878A365}"/>
          </ac:spMkLst>
        </pc:spChg>
      </pc:sldChg>
      <pc:sldChg chg="modSp add mod">
        <pc:chgData name="Serafin Patryk" userId="ce8cf8d3-b140-43f7-9541-10745587815e" providerId="ADAL" clId="{6E43ECB8-3BC8-4895-A2CB-F69B72AF65E4}" dt="2024-02-11T15:10:57.093" v="165" actId="313"/>
        <pc:sldMkLst>
          <pc:docMk/>
          <pc:sldMk cId="3572792617" sldId="412"/>
        </pc:sldMkLst>
        <pc:spChg chg="mod">
          <ac:chgData name="Serafin Patryk" userId="ce8cf8d3-b140-43f7-9541-10745587815e" providerId="ADAL" clId="{6E43ECB8-3BC8-4895-A2CB-F69B72AF65E4}" dt="2024-02-11T15:10:21.808" v="151" actId="20577"/>
          <ac:spMkLst>
            <pc:docMk/>
            <pc:sldMk cId="3572792617" sldId="412"/>
            <ac:spMk id="2" creationId="{77EE8518-375F-C20A-8DF1-0C9EA2871F82}"/>
          </ac:spMkLst>
        </pc:spChg>
        <pc:spChg chg="mod">
          <ac:chgData name="Serafin Patryk" userId="ce8cf8d3-b140-43f7-9541-10745587815e" providerId="ADAL" clId="{6E43ECB8-3BC8-4895-A2CB-F69B72AF65E4}" dt="2024-02-11T15:10:57.093" v="165" actId="313"/>
          <ac:spMkLst>
            <pc:docMk/>
            <pc:sldMk cId="3572792617" sldId="412"/>
            <ac:spMk id="3" creationId="{461E5007-D393-F03D-ACBA-9830E39EAD11}"/>
          </ac:spMkLst>
        </pc:spChg>
      </pc:sldChg>
      <pc:sldChg chg="modSp add mod">
        <pc:chgData name="Serafin Patryk" userId="ce8cf8d3-b140-43f7-9541-10745587815e" providerId="ADAL" clId="{6E43ECB8-3BC8-4895-A2CB-F69B72AF65E4}" dt="2024-02-11T15:11:09.696" v="166"/>
        <pc:sldMkLst>
          <pc:docMk/>
          <pc:sldMk cId="902559619" sldId="413"/>
        </pc:sldMkLst>
        <pc:spChg chg="mod">
          <ac:chgData name="Serafin Patryk" userId="ce8cf8d3-b140-43f7-9541-10745587815e" providerId="ADAL" clId="{6E43ECB8-3BC8-4895-A2CB-F69B72AF65E4}" dt="2024-02-11T15:11:09.696" v="166"/>
          <ac:spMkLst>
            <pc:docMk/>
            <pc:sldMk cId="902559619" sldId="413"/>
            <ac:spMk id="4" creationId="{E1CBA04C-6E31-A139-4596-D60E8E3B40D9}"/>
          </ac:spMkLst>
        </pc:spChg>
      </pc:sldChg>
      <pc:sldChg chg="modSp add mod">
        <pc:chgData name="Serafin Patryk" userId="ce8cf8d3-b140-43f7-9541-10745587815e" providerId="ADAL" clId="{6E43ECB8-3BC8-4895-A2CB-F69B72AF65E4}" dt="2024-02-11T15:11:47.242" v="182" actId="313"/>
        <pc:sldMkLst>
          <pc:docMk/>
          <pc:sldMk cId="3303263368" sldId="414"/>
        </pc:sldMkLst>
        <pc:spChg chg="mod">
          <ac:chgData name="Serafin Patryk" userId="ce8cf8d3-b140-43f7-9541-10745587815e" providerId="ADAL" clId="{6E43ECB8-3BC8-4895-A2CB-F69B72AF65E4}" dt="2024-02-11T15:11:23.113" v="172" actId="20577"/>
          <ac:spMkLst>
            <pc:docMk/>
            <pc:sldMk cId="3303263368" sldId="414"/>
            <ac:spMk id="2" creationId="{27A8A985-83CD-BC4F-B993-78937B7C32B8}"/>
          </ac:spMkLst>
        </pc:spChg>
        <pc:spChg chg="mod">
          <ac:chgData name="Serafin Patryk" userId="ce8cf8d3-b140-43f7-9541-10745587815e" providerId="ADAL" clId="{6E43ECB8-3BC8-4895-A2CB-F69B72AF65E4}" dt="2024-02-11T15:11:47.242" v="182" actId="313"/>
          <ac:spMkLst>
            <pc:docMk/>
            <pc:sldMk cId="3303263368" sldId="414"/>
            <ac:spMk id="3" creationId="{B33C29EA-B023-59B7-E82D-ADE2DE042D6A}"/>
          </ac:spMkLst>
        </pc:spChg>
      </pc:sldChg>
      <pc:sldChg chg="modSp add mod">
        <pc:chgData name="Serafin Patryk" userId="ce8cf8d3-b140-43f7-9541-10745587815e" providerId="ADAL" clId="{6E43ECB8-3BC8-4895-A2CB-F69B72AF65E4}" dt="2024-02-11T15:12:01.012" v="185"/>
        <pc:sldMkLst>
          <pc:docMk/>
          <pc:sldMk cId="525475236" sldId="415"/>
        </pc:sldMkLst>
        <pc:spChg chg="mod">
          <ac:chgData name="Serafin Patryk" userId="ce8cf8d3-b140-43f7-9541-10745587815e" providerId="ADAL" clId="{6E43ECB8-3BC8-4895-A2CB-F69B72AF65E4}" dt="2024-02-11T15:12:01.012" v="185"/>
          <ac:spMkLst>
            <pc:docMk/>
            <pc:sldMk cId="525475236" sldId="415"/>
            <ac:spMk id="4" creationId="{B9F7CF27-CA63-EBBD-04D7-9B434B2793D2}"/>
          </ac:spMkLst>
        </pc:spChg>
      </pc:sldChg>
      <pc:sldChg chg="modSp add mod">
        <pc:chgData name="Serafin Patryk" userId="ce8cf8d3-b140-43f7-9541-10745587815e" providerId="ADAL" clId="{6E43ECB8-3BC8-4895-A2CB-F69B72AF65E4}" dt="2024-02-11T16:54:43.092" v="195" actId="207"/>
        <pc:sldMkLst>
          <pc:docMk/>
          <pc:sldMk cId="3759454836" sldId="416"/>
        </pc:sldMkLst>
        <pc:spChg chg="mod">
          <ac:chgData name="Serafin Patryk" userId="ce8cf8d3-b140-43f7-9541-10745587815e" providerId="ADAL" clId="{6E43ECB8-3BC8-4895-A2CB-F69B72AF65E4}" dt="2024-02-11T16:54:43.092" v="195" actId="207"/>
          <ac:spMkLst>
            <pc:docMk/>
            <pc:sldMk cId="3759454836" sldId="416"/>
            <ac:spMk id="2" creationId="{A9210CD3-7F1E-0C08-95AE-C5F843EBEBE1}"/>
          </ac:spMkLst>
        </pc:spChg>
      </pc:sldChg>
    </pc:docChg>
  </pc:docChgLst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icL5M75JBQNAjk99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A7659-DEF6-6B87-CC3F-C3CF51D9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09A40A3-C149-34DC-B5B8-E98B54FBC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4C4403-83BA-8CA5-2DD0-AB217297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sz="2800" dirty="0"/>
              <a:t>Relacje w bazach danych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9FD27A0C-EE96-E023-91DD-EC25CA1B8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89B2BB-B4A1-47CD-D1A0-B6B9D44E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Typy relacji między tabelami</a:t>
            </a:r>
          </a:p>
          <a:p>
            <a:pPr lvl="1"/>
            <a:r>
              <a:rPr lang="pl-PL" sz="1600" dirty="0"/>
              <a:t>Jeden-do-jednego</a:t>
            </a:r>
          </a:p>
          <a:p>
            <a:pPr lvl="1"/>
            <a:r>
              <a:rPr lang="pl-PL" sz="1600" dirty="0"/>
              <a:t>Jeden-do-wielu</a:t>
            </a:r>
          </a:p>
          <a:p>
            <a:pPr lvl="1"/>
            <a:r>
              <a:rPr lang="pl-PL" sz="1600" dirty="0"/>
              <a:t>Wiele-do-wielu</a:t>
            </a:r>
          </a:p>
        </p:txBody>
      </p:sp>
    </p:spTree>
    <p:extLst>
      <p:ext uri="{BB962C8B-B14F-4D97-AF65-F5344CB8AC3E}">
        <p14:creationId xmlns:p14="http://schemas.microsoft.com/office/powerpoint/2010/main" val="28143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E71D8-C098-8A4D-D691-A16D63424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0ED2B0EF-12FF-4B24-D104-D8A0472E4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0A882931-9900-F0A6-34B6-BD3D0002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Typy relacji między tabelami</a:t>
            </a:r>
          </a:p>
        </p:txBody>
      </p:sp>
    </p:spTree>
    <p:extLst>
      <p:ext uri="{BB962C8B-B14F-4D97-AF65-F5344CB8AC3E}">
        <p14:creationId xmlns:p14="http://schemas.microsoft.com/office/powerpoint/2010/main" val="9257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B9BFF-D603-5CF9-52EC-854AA232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3EE26-36C1-6195-81CF-E96F5422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Jeden-do-jednego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E9F481D-9C7E-836D-9BCD-90E58AE85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344B53-19F4-EF25-F56C-BDD83573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Oznacza, że jeden element w jednej tabeli może być powiązany z tylko jednym elementem z innej tabeli.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Na przykład każdy z pracowników może mieć co najwyżej jeden samochód służbowy.</a:t>
            </a:r>
          </a:p>
        </p:txBody>
      </p:sp>
      <p:pic>
        <p:nvPicPr>
          <p:cNvPr id="1028" name="Picture 4" descr="1-to-1">
            <a:extLst>
              <a:ext uri="{FF2B5EF4-FFF2-40B4-BE49-F238E27FC236}">
                <a16:creationId xmlns:a16="http://schemas.microsoft.com/office/drawing/2014/main" id="{A6820671-5CCC-7E16-F478-D779AD6E6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43"/>
          <a:stretch/>
        </p:blipFill>
        <p:spPr bwMode="auto">
          <a:xfrm>
            <a:off x="2352674" y="5416854"/>
            <a:ext cx="7486650" cy="144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8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A9593-C83C-3957-691C-109C75DBE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88AD9D-3EB2-C9D0-93CB-35D5EFEE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Jeden-do-wielu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D8933AAB-AC75-FB86-7732-CBAE79F27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49DA16-793F-3312-472D-65D3C7CA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Oznacza, że jeden element w jednej tabeli może być powiązany z większą liczbą elementów w innej tabeli.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Na przykład jedno zamówienie zakupu może zawierać wiele produktów.</a:t>
            </a:r>
          </a:p>
        </p:txBody>
      </p:sp>
      <p:pic>
        <p:nvPicPr>
          <p:cNvPr id="2050" name="Picture 2" descr="One to Many Relationship (Entity-Relationship Diagram) - Software Ideas  Modeler">
            <a:extLst>
              <a:ext uri="{FF2B5EF4-FFF2-40B4-BE49-F238E27FC236}">
                <a16:creationId xmlns:a16="http://schemas.microsoft.com/office/drawing/2014/main" id="{C090EE11-F225-B60D-F736-96BBA753C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64"/>
          <a:stretch/>
        </p:blipFill>
        <p:spPr bwMode="auto">
          <a:xfrm>
            <a:off x="3709986" y="5774880"/>
            <a:ext cx="4772025" cy="10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25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5ECE-BA8A-0D82-C6CD-0B2089523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59C722-F6DF-20E1-7B63-564D610A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Wiele-do-wielu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935D825-47A8-5067-642B-07BAAA64C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DDD536-683B-4B9D-5DEB-D04008F8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Oznacza, że element lub kilka elementów w jednej tabeli może mieć relację z jednym elementem lub kilkoma elementami w innej tabeli.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Na przykład jedno zamówienie może zawierać wiele produktów, a jeden produkt może występować w wielu zamówieniach.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Wymaga utworzenia dodatkowej tabeli pomocniczej łączącej dwie tabele, które połączone są tą relacją.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Tabelę pomocniczą nazywamy </a:t>
            </a:r>
            <a:r>
              <a:rPr lang="pl-PL" sz="1800" b="1" i="1" dirty="0"/>
              <a:t>tabelą pośrednią</a:t>
            </a:r>
            <a:r>
              <a:rPr lang="pl-PL" sz="1800" dirty="0"/>
              <a:t> (</a:t>
            </a:r>
            <a:r>
              <a:rPr lang="pl-PL" sz="1800" b="1" i="1" dirty="0"/>
              <a:t>tabelą łączącą </a:t>
            </a:r>
            <a:r>
              <a:rPr lang="pl-PL" sz="1800" dirty="0"/>
              <a:t>lub </a:t>
            </a:r>
            <a:r>
              <a:rPr lang="pl-PL" sz="1800" b="1" i="1" dirty="0"/>
              <a:t>tabelą skrzyżowań</a:t>
            </a:r>
            <a:r>
              <a:rPr lang="pl-PL" sz="1800" dirty="0"/>
              <a:t>)</a:t>
            </a:r>
          </a:p>
        </p:txBody>
      </p:sp>
      <p:pic>
        <p:nvPicPr>
          <p:cNvPr id="3074" name="Picture 2" descr="Many-to-many (data model) - Wikipedia">
            <a:extLst>
              <a:ext uri="{FF2B5EF4-FFF2-40B4-BE49-F238E27FC236}">
                <a16:creationId xmlns:a16="http://schemas.microsoft.com/office/drawing/2014/main" id="{EECFD739-7C3D-E3EF-DC68-2A264438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2415543"/>
            <a:ext cx="6095979" cy="202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DEE44-F362-86E4-81F5-44245A1A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kulary na wierzchu książki">
            <a:extLst>
              <a:ext uri="{FF2B5EF4-FFF2-40B4-BE49-F238E27FC236}">
                <a16:creationId xmlns:a16="http://schemas.microsoft.com/office/drawing/2014/main" id="{17B6778A-D52F-1FBF-0732-AC5399C2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4" b="177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23D88A-313C-2E3E-6D3A-7C069ABA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621149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Sprawdź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siebie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2288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176</Words>
  <Application>Microsoft Office PowerPoint</Application>
  <PresentationFormat>Panoramiczny</PresentationFormat>
  <Paragraphs>22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Aptos</vt:lpstr>
      <vt:lpstr>Arial</vt:lpstr>
      <vt:lpstr>Neue Haas Grotesk Text Pro</vt:lpstr>
      <vt:lpstr>VanillaVTI</vt:lpstr>
      <vt:lpstr>Bazy danych</vt:lpstr>
      <vt:lpstr>Relacje w bazach danych</vt:lpstr>
      <vt:lpstr>Typy relacji między tabelami</vt:lpstr>
      <vt:lpstr>Jeden-do-jednego</vt:lpstr>
      <vt:lpstr>Jeden-do-wielu</vt:lpstr>
      <vt:lpstr>Wiele-do-wielu</vt:lpstr>
      <vt:lpstr>Sprawdź siebie!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2024-02-13T09:22:22Z</dcterms:modified>
</cp:coreProperties>
</file>