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381" r:id="rId2"/>
    <p:sldId id="337" r:id="rId3"/>
    <p:sldId id="382" r:id="rId4"/>
    <p:sldId id="294" r:id="rId5"/>
    <p:sldId id="383" r:id="rId6"/>
    <p:sldId id="384" r:id="rId7"/>
    <p:sldId id="386" r:id="rId8"/>
    <p:sldId id="295" r:id="rId9"/>
    <p:sldId id="387" r:id="rId10"/>
    <p:sldId id="388" r:id="rId11"/>
    <p:sldId id="389" r:id="rId12"/>
    <p:sldId id="390" r:id="rId13"/>
    <p:sldId id="391" r:id="rId14"/>
    <p:sldId id="392" r:id="rId15"/>
    <p:sldId id="393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49E36126-C238-482C-866F-C24ECA4BCED7}"/>
    <pc:docChg chg="delSld">
      <pc:chgData name="Serafin Patryk" userId="ce8cf8d3-b140-43f7-9541-10745587815e" providerId="ADAL" clId="{49E36126-C238-482C-866F-C24ECA4BCED7}" dt="2024-03-06T09:02:28.824" v="1" actId="47"/>
      <pc:docMkLst>
        <pc:docMk/>
      </pc:docMkLst>
      <pc:sldChg chg="del">
        <pc:chgData name="Serafin Patryk" userId="ce8cf8d3-b140-43f7-9541-10745587815e" providerId="ADAL" clId="{49E36126-C238-482C-866F-C24ECA4BCED7}" dt="2024-03-06T09:02:28.824" v="1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49E36126-C238-482C-866F-C24ECA4BCED7}" dt="2024-03-06T09:02:26.658" v="0" actId="47"/>
        <pc:sldMkLst>
          <pc:docMk/>
          <pc:sldMk cId="1509778692" sldId="395"/>
        </pc:sldMkLst>
      </pc:sldChg>
    </pc:docChg>
  </pc:docChgLst>
  <pc:docChgLst>
    <pc:chgData name="Patryk Serafin" userId="86fa742248e137ce" providerId="LiveId" clId="{983F666B-460E-4841-90DE-E5E660D0F7B5}"/>
    <pc:docChg chg="custSel addSld delSld modSld">
      <pc:chgData name="Patryk Serafin" userId="86fa742248e137ce" providerId="LiveId" clId="{983F666B-460E-4841-90DE-E5E660D0F7B5}" dt="2024-02-05T07:28:02.649" v="72"/>
      <pc:docMkLst>
        <pc:docMk/>
      </pc:docMkLst>
      <pc:sldChg chg="modSp mod">
        <pc:chgData name="Patryk Serafin" userId="86fa742248e137ce" providerId="LiveId" clId="{983F666B-460E-4841-90DE-E5E660D0F7B5}" dt="2024-02-05T07:28:02.649" v="72"/>
        <pc:sldMkLst>
          <pc:docMk/>
          <pc:sldMk cId="3561373349" sldId="337"/>
        </pc:sldMkLst>
        <pc:spChg chg="mod">
          <ac:chgData name="Patryk Serafin" userId="86fa742248e137ce" providerId="LiveId" clId="{983F666B-460E-4841-90DE-E5E660D0F7B5}" dt="2024-02-05T07:28:02.649" v="72"/>
          <ac:spMkLst>
            <pc:docMk/>
            <pc:sldMk cId="3561373349" sldId="337"/>
            <ac:spMk id="3" creationId="{11AFB673-4EE6-B2CC-A657-604E76AEAF8A}"/>
          </ac:spMkLst>
        </pc:spChg>
      </pc:sldChg>
      <pc:sldChg chg="addSp delSp add del setBg delDesignElem">
        <pc:chgData name="Patryk Serafin" userId="86fa742248e137ce" providerId="LiveId" clId="{983F666B-460E-4841-90DE-E5E660D0F7B5}" dt="2024-02-05T06:28:45.010" v="2"/>
        <pc:sldMkLst>
          <pc:docMk/>
          <pc:sldMk cId="356754571" sldId="395"/>
        </pc:sldMkLst>
        <pc:spChg chg="add del">
          <ac:chgData name="Patryk Serafin" userId="86fa742248e137ce" providerId="LiveId" clId="{983F666B-460E-4841-90DE-E5E660D0F7B5}" dt="2024-02-05T06:28:45.010" v="2"/>
          <ac:spMkLst>
            <pc:docMk/>
            <pc:sldMk cId="356754571" sldId="395"/>
            <ac:spMk id="16" creationId="{D7035BBB-1E40-AA48-2CD6-51E579FF20CE}"/>
          </ac:spMkLst>
        </pc:spChg>
        <pc:spChg chg="add del">
          <ac:chgData name="Patryk Serafin" userId="86fa742248e137ce" providerId="LiveId" clId="{983F666B-460E-4841-90DE-E5E660D0F7B5}" dt="2024-02-05T06:28:45.010" v="2"/>
          <ac:spMkLst>
            <pc:docMk/>
            <pc:sldMk cId="356754571" sldId="395"/>
            <ac:spMk id="18" creationId="{D28B5803-878B-E65F-BBD9-236100DC556C}"/>
          </ac:spMkLst>
        </pc:spChg>
      </pc:sldChg>
      <pc:sldChg chg="addSp delSp modSp add mod modClrScheme delDesignElem chgLayout">
        <pc:chgData name="Patryk Serafin" userId="86fa742248e137ce" providerId="LiveId" clId="{983F666B-460E-4841-90DE-E5E660D0F7B5}" dt="2024-02-05T06:30:43.316" v="64" actId="26606"/>
        <pc:sldMkLst>
          <pc:docMk/>
          <pc:sldMk cId="1509778692" sldId="395"/>
        </pc:sldMkLst>
        <pc:spChg chg="add mod ord">
          <ac:chgData name="Patryk Serafin" userId="86fa742248e137ce" providerId="LiveId" clId="{983F666B-460E-4841-90DE-E5E660D0F7B5}" dt="2024-02-05T06:30:43.316" v="64" actId="26606"/>
          <ac:spMkLst>
            <pc:docMk/>
            <pc:sldMk cId="1509778692" sldId="395"/>
            <ac:spMk id="2" creationId="{711D7C21-F80A-AF5E-9136-1CBF757EC7BC}"/>
          </ac:spMkLst>
        </pc:spChg>
        <pc:spChg chg="mod ord">
          <ac:chgData name="Patryk Serafin" userId="86fa742248e137ce" providerId="LiveId" clId="{983F666B-460E-4841-90DE-E5E660D0F7B5}" dt="2024-02-05T06:30:43.316" v="64" actId="26606"/>
          <ac:spMkLst>
            <pc:docMk/>
            <pc:sldMk cId="1509778692" sldId="395"/>
            <ac:spMk id="4" creationId="{F87D0878-8B05-DA99-1B5E-74FCCC11A9B8}"/>
          </ac:spMkLst>
        </pc:spChg>
        <pc:spChg chg="add">
          <ac:chgData name="Patryk Serafin" userId="86fa742248e137ce" providerId="LiveId" clId="{983F666B-460E-4841-90DE-E5E660D0F7B5}" dt="2024-02-05T06:30:43.316" v="64" actId="26606"/>
          <ac:spMkLst>
            <pc:docMk/>
            <pc:sldMk cId="1509778692" sldId="395"/>
            <ac:spMk id="13" creationId="{92CC1E4F-F1F0-B945-BE50-C72A7103E8AC}"/>
          </ac:spMkLst>
        </pc:spChg>
        <pc:spChg chg="del">
          <ac:chgData name="Patryk Serafin" userId="86fa742248e137ce" providerId="LiveId" clId="{983F666B-460E-4841-90DE-E5E660D0F7B5}" dt="2024-02-05T06:28:48.640" v="4" actId="700"/>
          <ac:spMkLst>
            <pc:docMk/>
            <pc:sldMk cId="1509778692" sldId="395"/>
            <ac:spMk id="16" creationId="{81C75D34-B6A9-9370-8099-B61D6CFCA982}"/>
          </ac:spMkLst>
        </pc:spChg>
        <pc:spChg chg="del">
          <ac:chgData name="Patryk Serafin" userId="86fa742248e137ce" providerId="LiveId" clId="{983F666B-460E-4841-90DE-E5E660D0F7B5}" dt="2024-02-05T06:28:48.640" v="4" actId="700"/>
          <ac:spMkLst>
            <pc:docMk/>
            <pc:sldMk cId="1509778692" sldId="395"/>
            <ac:spMk id="18" creationId="{CE686EB4-2984-EF62-CB2F-6306DF0322B3}"/>
          </ac:spMkLst>
        </pc:spChg>
        <pc:picChg chg="mod ord">
          <ac:chgData name="Patryk Serafin" userId="86fa742248e137ce" providerId="LiveId" clId="{983F666B-460E-4841-90DE-E5E660D0F7B5}" dt="2024-02-05T06:30:43.316" v="64" actId="26606"/>
          <ac:picMkLst>
            <pc:docMk/>
            <pc:sldMk cId="1509778692" sldId="395"/>
            <ac:picMk id="8" creationId="{E6354BB7-4FB8-A1FF-BABF-0698E2795625}"/>
          </ac:picMkLst>
        </pc:picChg>
      </pc:sldChg>
    </pc:docChg>
  </pc:docChgLst>
  <pc:docChgLst>
    <pc:chgData name="Patryk Serafin" userId="86fa742248e137ce" providerId="LiveId" clId="{17980C36-B01F-425F-914B-0D99757FE0E6}"/>
    <pc:docChg chg="delSld">
      <pc:chgData name="Patryk Serafin" userId="86fa742248e137ce" providerId="LiveId" clId="{17980C36-B01F-425F-914B-0D99757FE0E6}" dt="2024-02-04T13:39:19.793" v="1" actId="47"/>
      <pc:docMkLst>
        <pc:docMk/>
      </pc:docMkLst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115832531" sldId="29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777602640" sldId="29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64165896" sldId="29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80568656" sldId="29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8985000" sldId="30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419307233" sldId="336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17980C36-B01F-425F-914B-0D99757FE0E6}" dt="2024-02-04T13:39:19.793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938863905" sldId="35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4113879274" sldId="35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571492126" sldId="35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869047721" sldId="361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574004732" sldId="365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524299725" sldId="366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863844165" sldId="36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40178177" sldId="372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968622345" sldId="373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1180631931" sldId="377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289399001" sldId="378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037249080" sldId="379"/>
        </pc:sldMkLst>
      </pc:sldChg>
      <pc:sldChg chg="del">
        <pc:chgData name="Patryk Serafin" userId="86fa742248e137ce" providerId="LiveId" clId="{17980C36-B01F-425F-914B-0D99757FE0E6}" dt="2024-02-04T13:39:11.845" v="0" actId="47"/>
        <pc:sldMkLst>
          <pc:docMk/>
          <pc:sldMk cId="3265729095" sldId="380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37:59.865" v="4124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0DB1-AAE8-5F83-AF21-E27E389F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61CAD5-8FE8-D5BF-69CC-C21B47092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A4AF381-8A94-085D-FED0-7CCC5A7D8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FB124D-687E-D5DA-06FE-668D7779D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73B9-4496-9B67-9B96-9FD965D5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DF60370-BF09-D6F3-1727-B6715B0B8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4236845-5F41-AA80-875E-82451A292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10394D6-0A60-B622-2F0E-F3946D760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2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1F12-4477-A81E-67BF-847F92CD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6677EFB-E077-7B7F-6135-A8F3BE255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69F76B7-9A9B-DE61-7746-7DE75529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9CA0F3-58DC-3696-2F03-1482120D9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C46F-A722-749D-CB69-1153D2C2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66B016E-D1CA-9587-3B4F-A22873B28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AF1ECD9-8CBE-2530-1DC1-AF2D03976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B6816F-30A6-C504-803D-DD6F3F33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9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B877B-F07A-3BEA-5DC7-8BAE0F57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F34FAFD-1820-0D2A-2BE4-0986F6508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B48C8A6-EB4E-C33D-4F38-5CFBB76A6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50E1FD-ADE2-3092-07FD-AC80E1B1C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FAF6-62B4-5FEE-CCC1-C868F91C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106C9D0-030A-5BD1-F67D-A4768A1FF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31D842C-D17D-96B7-EF14-AC57CDA6B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3B7AE4C-B6B1-A28F-0E19-3B2ABDB36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7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D70CD-72A7-FD16-2358-6BA333B4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D8F84-6DC5-337F-D77A-45F36B6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F55088D-48F8-29FC-7FBA-EFF41E7C5F71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warunek;</a:t>
            </a:r>
          </a:p>
        </p:txBody>
      </p:sp>
    </p:spTree>
    <p:extLst>
      <p:ext uri="{BB962C8B-B14F-4D97-AF65-F5344CB8AC3E}">
        <p14:creationId xmlns:p14="http://schemas.microsoft.com/office/powerpoint/2010/main" val="102473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9532-CC59-D0B1-96FD-D6E3B0E8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3014E-E8E0-7DAE-38CB-14EA1D1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9B02E8B-C0F9-934A-2358-08F63806989A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49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26982-BC78-A303-2C09-03181259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4E88351-97FC-BE82-8A20-F3286BAB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4CB28D78-B468-2F20-8771-79D1D621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44CDF1CA-33B8-289F-31FF-BB3E6C01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2CCAA0DD-56E8-E640-1F2A-3D44C478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Sortowanie danych przy użyciu ORDER BY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2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3281-1512-8CD6-2CD9-9292548C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F0540-3314-614A-461E-4A307687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ORDER BY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C68B416-8F9B-285A-EAE0-B6D55353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7E0592-CFD5-D7C1-B92A-A358FCC6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„ORDER BY” </a:t>
            </a:r>
            <a:r>
              <a:rPr lang="pl-PL" sz="1800" dirty="0"/>
              <a:t>jest używana do sortowania wyników zapytania w porządku rosnącym lub malejącym na podstawie jednej lub więcej kolumn.</a:t>
            </a:r>
          </a:p>
        </p:txBody>
      </p:sp>
    </p:spTree>
    <p:extLst>
      <p:ext uri="{BB962C8B-B14F-4D97-AF65-F5344CB8AC3E}">
        <p14:creationId xmlns:p14="http://schemas.microsoft.com/office/powerpoint/2010/main" val="129173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BD6D-C311-C1F8-2E1F-64D56581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00C54-771C-513A-5613-D4428CF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77970D3-59CB-2CF7-334D-AFCA16DCA93B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 [ASC|DESC], kolumna2 [ASC|DESC], ...;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ASC oznacza porządek rosnący (jest to wartość domyślna), a DESC porządek malejący.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0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DDD41-F9C8-E6F5-A524-0DADD6EB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57F27-C0AA-DBE5-B841-516AABC9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85BB541-EEF5-0102-DE31-7FE29620542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Nazwisko, Miasto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Miasto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4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Podstawy języka SQL. Zapytania SELECT-FROM-WHERE. Sortowanie danych.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Składnia i klauzula SELECT.</a:t>
            </a:r>
          </a:p>
          <a:p>
            <a:r>
              <a:rPr lang="pl-PL" sz="1800" dirty="0"/>
              <a:t>Użycie FROM i WHERE.</a:t>
            </a:r>
          </a:p>
          <a:p>
            <a:r>
              <a:rPr lang="pl-PL" sz="1800" dirty="0"/>
              <a:t>Sortowanie danych przy użyciu ORDER BY, zaawansowane techniki filtrowania.</a:t>
            </a:r>
          </a:p>
          <a:p>
            <a:endParaRPr lang="pl-PL" sz="1800" dirty="0"/>
          </a:p>
          <a:p>
            <a:r>
              <a:rPr lang="pl-PL" sz="1800"/>
              <a:t>https://sqliteonline.com/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5613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881F-171F-0D48-373C-31E17595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4AF84-5F10-D8AD-9BB2-FC15856D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Zapytania SQL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0ED7BB14-F174-8C2E-4F44-F112EC667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D2E66-B37E-93C5-439A-28914803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Są to podstawowe narzędzia do interakcji z bazami danych.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Pozwalają na wybieranie, filtrowanie i sortowanie danych w sposób kontrolowany.</a:t>
            </a:r>
          </a:p>
        </p:txBody>
      </p:sp>
    </p:spTree>
    <p:extLst>
      <p:ext uri="{BB962C8B-B14F-4D97-AF65-F5344CB8AC3E}">
        <p14:creationId xmlns:p14="http://schemas.microsoft.com/office/powerpoint/2010/main" val="16794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392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97A5-847E-01F8-322E-C53A6A63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D3161A-890E-EBF7-F421-0B592FCC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SELECT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8DA2AD5-F289-C02A-444A-2B10D01E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E67710-9181-3AEB-56D2-6C9097A4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„SELECT”</a:t>
            </a:r>
            <a:r>
              <a:rPr lang="pl-PL" sz="1800" dirty="0"/>
              <a:t> jest używana do wybierania danych z bazy danych. Pozwala na określenie dokładnych kolumn, które chcemy pobrać z jednej lub wielu tabel.</a:t>
            </a:r>
          </a:p>
        </p:txBody>
      </p:sp>
    </p:spTree>
    <p:extLst>
      <p:ext uri="{BB962C8B-B14F-4D97-AF65-F5344CB8AC3E}">
        <p14:creationId xmlns:p14="http://schemas.microsoft.com/office/powerpoint/2010/main" val="13251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5583-BABD-490D-EE66-A4A71583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D6DAA0-4C8C-5D55-C8FF-094009D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5ADC4FB-7D85-3BC0-C35D-19CCAEAC83D9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kolumna2, ...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nazwa_tabeli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51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A7BC-E00D-B74A-089C-37925F7E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6A33C4-CEEB-E7D3-6671-0D5CBEC9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507719B-945F-D465-3627-452FE869318D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Nazwisko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</p:txBody>
      </p:sp>
    </p:spTree>
    <p:extLst>
      <p:ext uri="{BB962C8B-B14F-4D97-AF65-F5344CB8AC3E}">
        <p14:creationId xmlns:p14="http://schemas.microsoft.com/office/powerpoint/2010/main" val="41269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FROM-WHERE</a:t>
            </a:r>
          </a:p>
        </p:txBody>
      </p:sp>
    </p:spTree>
    <p:extLst>
      <p:ext uri="{BB962C8B-B14F-4D97-AF65-F5344CB8AC3E}">
        <p14:creationId xmlns:p14="http://schemas.microsoft.com/office/powerpoint/2010/main" val="248823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2EEF-C9B5-A815-79A0-DBF6EED7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07122B-26B4-0159-CD26-8A6E7B1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FROM-WHERE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09109F0-59C5-C6D8-B77A-19C76A3E9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28926A-A42F-EA80-C1F8-C721A68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„FROM”</a:t>
            </a:r>
            <a:r>
              <a:rPr lang="pl-PL" sz="1800" dirty="0"/>
              <a:t> określa z której tabeli (lub tabel) baza danych ma pobrać dane. Klauzula </a:t>
            </a:r>
            <a:r>
              <a:rPr lang="pl-PL" sz="1800" b="1" dirty="0"/>
              <a:t>„WHERE”</a:t>
            </a:r>
            <a:r>
              <a:rPr lang="pl-PL" sz="1800" dirty="0"/>
              <a:t> jest używana do filtrowania rekordów zgodnie z określonym kryterium.</a:t>
            </a:r>
          </a:p>
        </p:txBody>
      </p:sp>
    </p:spTree>
    <p:extLst>
      <p:ext uri="{BB962C8B-B14F-4D97-AF65-F5344CB8AC3E}">
        <p14:creationId xmlns:p14="http://schemas.microsoft.com/office/powerpoint/2010/main" val="291352355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303</Words>
  <Application>Microsoft Office PowerPoint</Application>
  <PresentationFormat>Panoramiczny</PresentationFormat>
  <Paragraphs>53</Paragraphs>
  <Slides>15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Zapytania SELECT-FROM-WHERE. Sortowanie danych.</vt:lpstr>
      <vt:lpstr>Zapytania SQL</vt:lpstr>
      <vt:lpstr>SELECT</vt:lpstr>
      <vt:lpstr>SELECT</vt:lpstr>
      <vt:lpstr>Składnia</vt:lpstr>
      <vt:lpstr>Przykład zastosowania</vt:lpstr>
      <vt:lpstr>FROM-WHERE</vt:lpstr>
      <vt:lpstr>FROM-WHERE</vt:lpstr>
      <vt:lpstr>Składnia</vt:lpstr>
      <vt:lpstr>Przykład zastosowania</vt:lpstr>
      <vt:lpstr>Sortowanie danych przy użyciu ORDER BY</vt:lpstr>
      <vt:lpstr>ORDER BY</vt:lpstr>
      <vt:lpstr>Składnia</vt:lpstr>
      <vt:lpstr>Przykład zastosowania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2024-03-06T09:02:29Z</dcterms:modified>
</cp:coreProperties>
</file>