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381" r:id="rId2"/>
    <p:sldId id="339" r:id="rId3"/>
    <p:sldId id="300" r:id="rId4"/>
    <p:sldId id="408" r:id="rId5"/>
    <p:sldId id="409" r:id="rId6"/>
    <p:sldId id="301" r:id="rId7"/>
    <p:sldId id="410" r:id="rId8"/>
    <p:sldId id="411" r:id="rId9"/>
    <p:sldId id="412" r:id="rId10"/>
    <p:sldId id="413" r:id="rId11"/>
    <p:sldId id="302" r:id="rId12"/>
    <p:sldId id="414" r:id="rId13"/>
    <p:sldId id="415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Serafin Patryk" userId="ce8cf8d3-b140-43f7-9541-10745587815e" providerId="ADAL" clId="{6E43ECB8-3BC8-4895-A2CB-F69B72AF65E4}"/>
    <pc:docChg chg="undo custSel addSld delSld modSld">
      <pc:chgData name="Serafin Patryk" userId="ce8cf8d3-b140-43f7-9541-10745587815e" providerId="ADAL" clId="{6E43ECB8-3BC8-4895-A2CB-F69B72AF65E4}" dt="2024-02-11T16:54:43.092" v="195" actId="207"/>
      <pc:docMkLst>
        <pc:docMk/>
      </pc:docMkLst>
      <pc:sldChg chg="del">
        <pc:chgData name="Serafin Patryk" userId="ce8cf8d3-b140-43f7-9541-10745587815e" providerId="ADAL" clId="{6E43ECB8-3BC8-4895-A2CB-F69B72AF65E4}" dt="2024-02-11T15:12:06.996" v="186" actId="47"/>
        <pc:sldMkLst>
          <pc:docMk/>
          <pc:sldMk cId="2922012136" sldId="303"/>
        </pc:sldMkLst>
      </pc:sldChg>
      <pc:sldChg chg="modSp mod">
        <pc:chgData name="Serafin Patryk" userId="ce8cf8d3-b140-43f7-9541-10745587815e" providerId="ADAL" clId="{6E43ECB8-3BC8-4895-A2CB-F69B72AF65E4}" dt="2024-02-11T15:12:15.570" v="187" actId="20577"/>
        <pc:sldMkLst>
          <pc:docMk/>
          <pc:sldMk cId="2549208066" sldId="339"/>
        </pc:sldMkLst>
        <pc:spChg chg="mod">
          <ac:chgData name="Serafin Patryk" userId="ce8cf8d3-b140-43f7-9541-10745587815e" providerId="ADAL" clId="{6E43ECB8-3BC8-4895-A2CB-F69B72AF65E4}" dt="2024-02-11T15:12:15.570" v="187" actId="20577"/>
          <ac:spMkLst>
            <pc:docMk/>
            <pc:sldMk cId="2549208066" sldId="339"/>
            <ac:spMk id="3" creationId="{11AFB673-4EE6-B2CC-A657-604E76AEAF8A}"/>
          </ac:spMkLst>
        </pc:spChg>
      </pc:sldChg>
      <pc:sldChg chg="modSp add mod">
        <pc:chgData name="Serafin Patryk" userId="ce8cf8d3-b140-43f7-9541-10745587815e" providerId="ADAL" clId="{6E43ECB8-3BC8-4895-A2CB-F69B72AF65E4}" dt="2024-02-11T15:08:23.786" v="128" actId="20577"/>
        <pc:sldMkLst>
          <pc:docMk/>
          <pc:sldMk cId="1249638887" sldId="408"/>
        </pc:sldMkLst>
        <pc:spChg chg="mod">
          <ac:chgData name="Serafin Patryk" userId="ce8cf8d3-b140-43f7-9541-10745587815e" providerId="ADAL" clId="{6E43ECB8-3BC8-4895-A2CB-F69B72AF65E4}" dt="2024-02-11T15:07:47.689" v="10" actId="20577"/>
          <ac:spMkLst>
            <pc:docMk/>
            <pc:sldMk cId="1249638887" sldId="408"/>
            <ac:spMk id="2" creationId="{5644E211-402B-3CFB-273A-3475E0D31EB9}"/>
          </ac:spMkLst>
        </pc:spChg>
        <pc:spChg chg="mod">
          <ac:chgData name="Serafin Patryk" userId="ce8cf8d3-b140-43f7-9541-10745587815e" providerId="ADAL" clId="{6E43ECB8-3BC8-4895-A2CB-F69B72AF65E4}" dt="2024-02-11T15:08:23.786" v="128" actId="20577"/>
          <ac:spMkLst>
            <pc:docMk/>
            <pc:sldMk cId="1249638887" sldId="408"/>
            <ac:spMk id="3" creationId="{9B8CA6D6-702B-62B3-FD39-07B30F82E4AE}"/>
          </ac:spMkLst>
        </pc:spChg>
      </pc:sldChg>
      <pc:sldChg chg="modSp add mod">
        <pc:chgData name="Serafin Patryk" userId="ce8cf8d3-b140-43f7-9541-10745587815e" providerId="ADAL" clId="{6E43ECB8-3BC8-4895-A2CB-F69B72AF65E4}" dt="2024-02-11T15:08:54.305" v="130"/>
        <pc:sldMkLst>
          <pc:docMk/>
          <pc:sldMk cId="915548103" sldId="409"/>
        </pc:sldMkLst>
        <pc:spChg chg="mod">
          <ac:chgData name="Serafin Patryk" userId="ce8cf8d3-b140-43f7-9541-10745587815e" providerId="ADAL" clId="{6E43ECB8-3BC8-4895-A2CB-F69B72AF65E4}" dt="2024-02-11T15:08:54.305" v="130"/>
          <ac:spMkLst>
            <pc:docMk/>
            <pc:sldMk cId="915548103" sldId="409"/>
            <ac:spMk id="4" creationId="{4F0D965B-416F-E1B1-2346-9CB2F1970FDC}"/>
          </ac:spMkLst>
        </pc:spChg>
      </pc:sldChg>
      <pc:sldChg chg="modSp add mod">
        <pc:chgData name="Serafin Patryk" userId="ce8cf8d3-b140-43f7-9541-10745587815e" providerId="ADAL" clId="{6E43ECB8-3BC8-4895-A2CB-F69B72AF65E4}" dt="2024-02-11T15:09:48.847" v="144" actId="20577"/>
        <pc:sldMkLst>
          <pc:docMk/>
          <pc:sldMk cId="3963804126" sldId="410"/>
        </pc:sldMkLst>
        <pc:spChg chg="mod">
          <ac:chgData name="Serafin Patryk" userId="ce8cf8d3-b140-43f7-9541-10745587815e" providerId="ADAL" clId="{6E43ECB8-3BC8-4895-A2CB-F69B72AF65E4}" dt="2024-02-11T15:09:36.018" v="135" actId="20577"/>
          <ac:spMkLst>
            <pc:docMk/>
            <pc:sldMk cId="3963804126" sldId="410"/>
            <ac:spMk id="2" creationId="{CCD44DC2-7C45-6184-F6F8-0BFF37411A1F}"/>
          </ac:spMkLst>
        </pc:spChg>
        <pc:spChg chg="mod">
          <ac:chgData name="Serafin Patryk" userId="ce8cf8d3-b140-43f7-9541-10745587815e" providerId="ADAL" clId="{6E43ECB8-3BC8-4895-A2CB-F69B72AF65E4}" dt="2024-02-11T15:09:48.847" v="144" actId="20577"/>
          <ac:spMkLst>
            <pc:docMk/>
            <pc:sldMk cId="3963804126" sldId="410"/>
            <ac:spMk id="3" creationId="{B843A6CA-7B0B-D251-BDC1-A22B62F63113}"/>
          </ac:spMkLst>
        </pc:spChg>
      </pc:sldChg>
      <pc:sldChg chg="modSp add mod">
        <pc:chgData name="Serafin Patryk" userId="ce8cf8d3-b140-43f7-9541-10745587815e" providerId="ADAL" clId="{6E43ECB8-3BC8-4895-A2CB-F69B72AF65E4}" dt="2024-02-11T15:10:10.974" v="145"/>
        <pc:sldMkLst>
          <pc:docMk/>
          <pc:sldMk cId="3093308458" sldId="411"/>
        </pc:sldMkLst>
        <pc:spChg chg="mod">
          <ac:chgData name="Serafin Patryk" userId="ce8cf8d3-b140-43f7-9541-10745587815e" providerId="ADAL" clId="{6E43ECB8-3BC8-4895-A2CB-F69B72AF65E4}" dt="2024-02-11T15:10:10.974" v="145"/>
          <ac:spMkLst>
            <pc:docMk/>
            <pc:sldMk cId="3093308458" sldId="411"/>
            <ac:spMk id="4" creationId="{5BD565A4-0AAC-1677-9292-C484B878A365}"/>
          </ac:spMkLst>
        </pc:spChg>
      </pc:sldChg>
      <pc:sldChg chg="modSp add mod">
        <pc:chgData name="Serafin Patryk" userId="ce8cf8d3-b140-43f7-9541-10745587815e" providerId="ADAL" clId="{6E43ECB8-3BC8-4895-A2CB-F69B72AF65E4}" dt="2024-02-11T15:10:57.093" v="165" actId="313"/>
        <pc:sldMkLst>
          <pc:docMk/>
          <pc:sldMk cId="3572792617" sldId="412"/>
        </pc:sldMkLst>
        <pc:spChg chg="mod">
          <ac:chgData name="Serafin Patryk" userId="ce8cf8d3-b140-43f7-9541-10745587815e" providerId="ADAL" clId="{6E43ECB8-3BC8-4895-A2CB-F69B72AF65E4}" dt="2024-02-11T15:10:21.808" v="151" actId="20577"/>
          <ac:spMkLst>
            <pc:docMk/>
            <pc:sldMk cId="3572792617" sldId="412"/>
            <ac:spMk id="2" creationId="{77EE8518-375F-C20A-8DF1-0C9EA2871F82}"/>
          </ac:spMkLst>
        </pc:spChg>
        <pc:spChg chg="mod">
          <ac:chgData name="Serafin Patryk" userId="ce8cf8d3-b140-43f7-9541-10745587815e" providerId="ADAL" clId="{6E43ECB8-3BC8-4895-A2CB-F69B72AF65E4}" dt="2024-02-11T15:10:57.093" v="165" actId="313"/>
          <ac:spMkLst>
            <pc:docMk/>
            <pc:sldMk cId="3572792617" sldId="412"/>
            <ac:spMk id="3" creationId="{461E5007-D393-F03D-ACBA-9830E39EAD11}"/>
          </ac:spMkLst>
        </pc:spChg>
      </pc:sldChg>
      <pc:sldChg chg="modSp add mod">
        <pc:chgData name="Serafin Patryk" userId="ce8cf8d3-b140-43f7-9541-10745587815e" providerId="ADAL" clId="{6E43ECB8-3BC8-4895-A2CB-F69B72AF65E4}" dt="2024-02-11T15:11:09.696" v="166"/>
        <pc:sldMkLst>
          <pc:docMk/>
          <pc:sldMk cId="902559619" sldId="413"/>
        </pc:sldMkLst>
        <pc:spChg chg="mod">
          <ac:chgData name="Serafin Patryk" userId="ce8cf8d3-b140-43f7-9541-10745587815e" providerId="ADAL" clId="{6E43ECB8-3BC8-4895-A2CB-F69B72AF65E4}" dt="2024-02-11T15:11:09.696" v="166"/>
          <ac:spMkLst>
            <pc:docMk/>
            <pc:sldMk cId="902559619" sldId="413"/>
            <ac:spMk id="4" creationId="{E1CBA04C-6E31-A139-4596-D60E8E3B40D9}"/>
          </ac:spMkLst>
        </pc:spChg>
      </pc:sldChg>
      <pc:sldChg chg="modSp add mod">
        <pc:chgData name="Serafin Patryk" userId="ce8cf8d3-b140-43f7-9541-10745587815e" providerId="ADAL" clId="{6E43ECB8-3BC8-4895-A2CB-F69B72AF65E4}" dt="2024-02-11T15:11:47.242" v="182" actId="313"/>
        <pc:sldMkLst>
          <pc:docMk/>
          <pc:sldMk cId="3303263368" sldId="414"/>
        </pc:sldMkLst>
        <pc:spChg chg="mod">
          <ac:chgData name="Serafin Patryk" userId="ce8cf8d3-b140-43f7-9541-10745587815e" providerId="ADAL" clId="{6E43ECB8-3BC8-4895-A2CB-F69B72AF65E4}" dt="2024-02-11T15:11:23.113" v="172" actId="20577"/>
          <ac:spMkLst>
            <pc:docMk/>
            <pc:sldMk cId="3303263368" sldId="414"/>
            <ac:spMk id="2" creationId="{27A8A985-83CD-BC4F-B993-78937B7C32B8}"/>
          </ac:spMkLst>
        </pc:spChg>
        <pc:spChg chg="mod">
          <ac:chgData name="Serafin Patryk" userId="ce8cf8d3-b140-43f7-9541-10745587815e" providerId="ADAL" clId="{6E43ECB8-3BC8-4895-A2CB-F69B72AF65E4}" dt="2024-02-11T15:11:47.242" v="182" actId="313"/>
          <ac:spMkLst>
            <pc:docMk/>
            <pc:sldMk cId="3303263368" sldId="414"/>
            <ac:spMk id="3" creationId="{B33C29EA-B023-59B7-E82D-ADE2DE042D6A}"/>
          </ac:spMkLst>
        </pc:spChg>
      </pc:sldChg>
      <pc:sldChg chg="modSp add mod">
        <pc:chgData name="Serafin Patryk" userId="ce8cf8d3-b140-43f7-9541-10745587815e" providerId="ADAL" clId="{6E43ECB8-3BC8-4895-A2CB-F69B72AF65E4}" dt="2024-02-11T15:12:01.012" v="185"/>
        <pc:sldMkLst>
          <pc:docMk/>
          <pc:sldMk cId="525475236" sldId="415"/>
        </pc:sldMkLst>
        <pc:spChg chg="mod">
          <ac:chgData name="Serafin Patryk" userId="ce8cf8d3-b140-43f7-9541-10745587815e" providerId="ADAL" clId="{6E43ECB8-3BC8-4895-A2CB-F69B72AF65E4}" dt="2024-02-11T15:12:01.012" v="185"/>
          <ac:spMkLst>
            <pc:docMk/>
            <pc:sldMk cId="525475236" sldId="415"/>
            <ac:spMk id="4" creationId="{B9F7CF27-CA63-EBBD-04D7-9B434B2793D2}"/>
          </ac:spMkLst>
        </pc:spChg>
      </pc:sldChg>
      <pc:sldChg chg="modSp add mod">
        <pc:chgData name="Serafin Patryk" userId="ce8cf8d3-b140-43f7-9541-10745587815e" providerId="ADAL" clId="{6E43ECB8-3BC8-4895-A2CB-F69B72AF65E4}" dt="2024-02-11T16:54:43.092" v="195" actId="207"/>
        <pc:sldMkLst>
          <pc:docMk/>
          <pc:sldMk cId="3759454836" sldId="416"/>
        </pc:sldMkLst>
        <pc:spChg chg="mod">
          <ac:chgData name="Serafin Patryk" userId="ce8cf8d3-b140-43f7-9541-10745587815e" providerId="ADAL" clId="{6E43ECB8-3BC8-4895-A2CB-F69B72AF65E4}" dt="2024-02-11T16:54:43.092" v="195" actId="207"/>
          <ac:spMkLst>
            <pc:docMk/>
            <pc:sldMk cId="3759454836" sldId="416"/>
            <ac:spMk id="2" creationId="{A9210CD3-7F1E-0C08-95AE-C5F843EBEBE1}"/>
          </ac:spMkLst>
        </pc:spChg>
      </pc:sldChg>
    </pc:docChg>
  </pc:docChgLst>
  <pc:docChgLst>
    <pc:chgData name="Serafin Patryk" userId="ce8cf8d3-b140-43f7-9541-10745587815e" providerId="ADAL" clId="{8A4043E1-4E90-4523-8E59-5D9924501674}"/>
    <pc:docChg chg="delSld">
      <pc:chgData name="Serafin Patryk" userId="ce8cf8d3-b140-43f7-9541-10745587815e" providerId="ADAL" clId="{8A4043E1-4E90-4523-8E59-5D9924501674}" dt="2024-03-06T09:02:12.648" v="1" actId="47"/>
      <pc:docMkLst>
        <pc:docMk/>
      </pc:docMkLst>
      <pc:sldChg chg="del">
        <pc:chgData name="Serafin Patryk" userId="ce8cf8d3-b140-43f7-9541-10745587815e" providerId="ADAL" clId="{8A4043E1-4E90-4523-8E59-5D9924501674}" dt="2024-03-06T09:02:12.648" v="1" actId="47"/>
        <pc:sldMkLst>
          <pc:docMk/>
          <pc:sldMk cId="3759454836" sldId="416"/>
        </pc:sldMkLst>
      </pc:sldChg>
      <pc:sldChg chg="del">
        <pc:chgData name="Serafin Patryk" userId="ce8cf8d3-b140-43f7-9541-10745587815e" providerId="ADAL" clId="{8A4043E1-4E90-4523-8E59-5D9924501674}" dt="2024-03-06T09:02:10.856" v="0" actId="47"/>
        <pc:sldMkLst>
          <pc:docMk/>
          <pc:sldMk cId="1509778692" sldId="417"/>
        </pc:sldMkLst>
      </pc:sldChg>
    </pc:docChg>
  </pc:docChgLst>
  <pc:docChgLst>
    <pc:chgData name="Serafin Patryk" userId="ce8cf8d3-b140-43f7-9541-10745587815e" providerId="ADAL" clId="{EEDF8BE3-886B-4013-BEB5-B34635E6ECAD}"/>
    <pc:docChg chg="addSld delSld modSld">
      <pc:chgData name="Serafin Patryk" userId="ce8cf8d3-b140-43f7-9541-10745587815e" providerId="ADAL" clId="{EEDF8BE3-886B-4013-BEB5-B34635E6ECAD}" dt="2024-02-11T16:57:22.611" v="5"/>
      <pc:docMkLst>
        <pc:docMk/>
      </pc:docMkLst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99242876" sldId="25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635486650" sldId="26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640115069" sldId="29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115832531" sldId="29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777602640" sldId="29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64165896" sldId="29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539200991" sldId="29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488230557" sldId="295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067300260" sldId="328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105423532" sldId="329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2953213920" sldId="330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451375755" sldId="331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103524922" sldId="332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1164664569" sldId="333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1240097952" sldId="334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3792520985" sldId="33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419307233" sldId="33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561373349" sldId="33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461106496" sldId="338"/>
        </pc:sldMkLst>
      </pc:sldChg>
      <pc:sldChg chg="del">
        <pc:chgData name="Serafin Patryk" userId="ce8cf8d3-b140-43f7-9541-10745587815e" providerId="ADAL" clId="{EEDF8BE3-886B-4013-BEB5-B34635E6ECAD}" dt="2024-02-11T16:55:37.557" v="1" actId="47"/>
        <pc:sldMkLst>
          <pc:docMk/>
          <pc:sldMk cId="4007445916" sldId="34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804697960" sldId="34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05662468" sldId="34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032655442" sldId="34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210460240" sldId="34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375018303" sldId="34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06327016" sldId="35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772389790" sldId="35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199631364" sldId="35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574685674" sldId="35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38863905" sldId="35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113879274" sldId="35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571492126" sldId="35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869047721" sldId="36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574004732" sldId="36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524299725" sldId="36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863844165" sldId="36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40178177" sldId="37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968622345" sldId="37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80631931" sldId="37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89399001" sldId="37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037249080" sldId="37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265729095" sldId="38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679453359" sldId="38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325182425" sldId="38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445120477" sldId="38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4126925163" sldId="38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13523551" sldId="38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024732099" sldId="38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474997184" sldId="38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929824641" sldId="39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91732056" sldId="39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722203733" sldId="39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632462857" sldId="39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253785015" sldId="39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168702749" sldId="39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611815902" sldId="397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044922870" sldId="398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591530444" sldId="399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779259546" sldId="400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00670670" sldId="401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846685813" sldId="402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3220451961" sldId="403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292628003" sldId="404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01713828" sldId="405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1175490119" sldId="406"/>
        </pc:sldMkLst>
      </pc:sldChg>
      <pc:sldChg chg="del">
        <pc:chgData name="Serafin Patryk" userId="ce8cf8d3-b140-43f7-9541-10745587815e" providerId="ADAL" clId="{EEDF8BE3-886B-4013-BEB5-B34635E6ECAD}" dt="2024-02-11T16:55:27.313" v="0" actId="47"/>
        <pc:sldMkLst>
          <pc:docMk/>
          <pc:sldMk cId="2995400592" sldId="407"/>
        </pc:sldMkLst>
      </pc:sldChg>
      <pc:sldChg chg="addSp delSp add del setBg delDesignElem">
        <pc:chgData name="Serafin Patryk" userId="ce8cf8d3-b140-43f7-9541-10745587815e" providerId="ADAL" clId="{EEDF8BE3-886B-4013-BEB5-B34635E6ECAD}" dt="2024-02-11T16:57:22.611" v="5"/>
        <pc:sldMkLst>
          <pc:docMk/>
          <pc:sldMk cId="1509778692" sldId="417"/>
        </pc:sldMkLst>
        <pc:spChg chg="add del">
          <ac:chgData name="Serafin Patryk" userId="ce8cf8d3-b140-43f7-9541-10745587815e" providerId="ADAL" clId="{EEDF8BE3-886B-4013-BEB5-B34635E6ECAD}" dt="2024-02-11T16:57:22.596" v="4"/>
          <ac:spMkLst>
            <pc:docMk/>
            <pc:sldMk cId="1509778692" sldId="417"/>
            <ac:spMk id="13" creationId="{92CC1E4F-F1F0-B945-BE50-C72A7103E8AC}"/>
          </ac:spMkLst>
        </pc:spChg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5A55B-21D7-AB3A-B0CD-33014963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BF00621-8826-C1C5-D780-59018355D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5982319-F2AE-68D6-9386-A8EF4B1FF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D8B59A-AC78-E4F0-D59C-0EAD14D36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3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9C9F9-B0F8-B4DB-4B30-CF372AAF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FC354C1-2B86-E0AF-2D1A-05772B734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ABA9D4A-DC6D-FF7C-8A47-D0B5FBAEB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30923C-3F59-BDB0-A8E9-253F654FD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30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0C5A-1FE3-CEAF-0E56-15DEE198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4907EEC-6107-3553-F8A0-1E8BB758A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B78F238-3855-56E3-310E-551457835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C1FE993-5B16-63E7-701C-974ADD7BF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8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7F904-C32B-ED96-8E05-A505AE2C7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F1E51F8-F0BA-E15D-4E9E-5B9D66550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63A8D27-9BBA-2DF4-041C-755DDE295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CEFA390-D086-CF2F-61F2-0F1F22795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8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F022-4147-4EC6-1A00-9B6E60C9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E699F-4ABB-1CAD-442A-61D96653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E1CBA04C-6E31-A139-4596-D60E8E3B40D9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Kursy.Nazwa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Studenci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RIGHT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Kursy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255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Rozumienie i zastosowanie UNION.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9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DD5E8-89C0-3618-C659-7CCE8F32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8A985-83CD-BC4F-B993-78937B7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UNION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5CA732C9-6EAA-72D5-DB96-FD578A2E3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3C29EA-B023-59B7-E82D-ADE2DE04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Służy do łączenia wyników dwóch lub więcej zapytań w jedną listę wyników, przy czym automatycznie usuwa duplikaty.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Ważne, aby każde zapytanie w </a:t>
            </a:r>
            <a:r>
              <a:rPr lang="pl-PL" sz="1800" b="1" dirty="0"/>
              <a:t>„UNION” </a:t>
            </a:r>
            <a:r>
              <a:rPr lang="pl-PL" sz="1800" dirty="0"/>
              <a:t>miało tę samą liczbę kolumn w wynikach, z danymi w kompatybilnych typach.</a:t>
            </a:r>
          </a:p>
        </p:txBody>
      </p:sp>
    </p:spTree>
    <p:extLst>
      <p:ext uri="{BB962C8B-B14F-4D97-AF65-F5344CB8AC3E}">
        <p14:creationId xmlns:p14="http://schemas.microsoft.com/office/powerpoint/2010/main" val="330326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B685-4400-FDF1-F05A-235BA36E8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352F13-00C3-AE24-7BE8-B346C2A1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9F7CF27-CA63-EBBD-04D7-9B434B2793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NowiStudenci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Absolwenci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547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Podstawy języka SQL. Zapytania dla wielu tabel. INNER JOIN, LEFT JOIN, RIGHT JOIN, UNION.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łączenia tabel i INNER JOIN.</a:t>
            </a:r>
          </a:p>
          <a:p>
            <a:r>
              <a:rPr lang="pl-PL" sz="1800" dirty="0"/>
              <a:t>LEFT JOIN i RIGHT JOIN.</a:t>
            </a:r>
          </a:p>
          <a:p>
            <a:r>
              <a:rPr lang="pl-PL" sz="1800" dirty="0"/>
              <a:t>Rozumienie i zastosowanie UNION.</a:t>
            </a:r>
          </a:p>
        </p:txBody>
      </p:sp>
    </p:spTree>
    <p:extLst>
      <p:ext uri="{BB962C8B-B14F-4D97-AF65-F5344CB8AC3E}">
        <p14:creationId xmlns:p14="http://schemas.microsoft.com/office/powerpoint/2010/main" val="254920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Wprowadzenie do łączenia tabel i INNER JOIN.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5F767-7356-D917-016B-A709A6C93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4E211-402B-3CFB-273A-3475E0D3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INNER JOIN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E1D42D0-3EE5-863B-02BC-5C00583CA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8CA6D6-702B-62B3-FD39-07B30F82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Operacja, która zwraca wiersze, gdy istnieje przynajmniej jedno dopasowanie w obu tabelach.</a:t>
            </a:r>
          </a:p>
        </p:txBody>
      </p:sp>
    </p:spTree>
    <p:extLst>
      <p:ext uri="{BB962C8B-B14F-4D97-AF65-F5344CB8AC3E}">
        <p14:creationId xmlns:p14="http://schemas.microsoft.com/office/powerpoint/2010/main" val="124963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4C3F-6D7D-0BDF-A720-FBA95BD4A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0AE6B-3BE9-F61A-37CE-5A8E18D4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F0D965B-416F-E1B1-2346-9CB2F1970FDC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Kursy.Nazwa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Studenci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Kursy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554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LEFT JOIN </a:t>
            </a:r>
            <a:r>
              <a:rPr lang="en-US" sz="4000" dirty="0" err="1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 RIGHT JOIN.</a:t>
            </a:r>
          </a:p>
        </p:txBody>
      </p:sp>
    </p:spTree>
    <p:extLst>
      <p:ext uri="{BB962C8B-B14F-4D97-AF65-F5344CB8AC3E}">
        <p14:creationId xmlns:p14="http://schemas.microsoft.com/office/powerpoint/2010/main" val="75817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4EB4C-2AEA-D3AA-EED2-195006455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D44DC2-7C45-6184-F6F8-0BFF3741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LEFT JOIN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FE866571-EB24-3CBC-0FD7-8471B40C1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43A6CA-7B0B-D251-BDC1-A22B62F6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Lewe łączenie - zwraca wszystkie wiersze z lewej tabeli (tabeli bazowej) oraz dopasowane wiersze z prawej tabeli. Jeśli nie ma dopasowania, wynikiem dla prawej tabeli będą wartości NULL.</a:t>
            </a:r>
          </a:p>
        </p:txBody>
      </p:sp>
    </p:spTree>
    <p:extLst>
      <p:ext uri="{BB962C8B-B14F-4D97-AF65-F5344CB8AC3E}">
        <p14:creationId xmlns:p14="http://schemas.microsoft.com/office/powerpoint/2010/main" val="396380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B36D0-FF1F-3744-3C7D-C2FD31DA7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DE9411-389C-55D9-3EF6-7F14D567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zastosowania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BD565A4-0AAC-1677-9292-C484B878A365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Studenci.Imie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Kursy.Nazwa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Studenci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LEFT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Kursy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Studenci.IdStudenta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Kursy.IdStudenta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330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C4D9-C92E-B542-B7B7-99F7F910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E8518-375F-C20A-8DF1-0C9EA287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RIGHT JOIN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BD588811-372D-0C26-586B-BB65C5175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1E5007-D393-F03D-ACBA-9830E39E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b="1" dirty="0"/>
              <a:t>„RIGHT JOIN” </a:t>
            </a:r>
            <a:r>
              <a:rPr lang="pl-PL" sz="1800" dirty="0"/>
              <a:t>działa podobnie do </a:t>
            </a:r>
            <a:r>
              <a:rPr lang="pl-PL" sz="1800" b="1" dirty="0"/>
              <a:t>„LEFT JOIN”</a:t>
            </a:r>
            <a:r>
              <a:rPr lang="pl-PL" sz="1800" dirty="0"/>
              <a:t>, ale zwraca wszystkie wiersze z prawej tabeli oraz dopasowane wiersze z lewej tabeli. Jeśli nie ma dopasowania, wynikiem dla lewej tabeli będą wartości NULL.</a:t>
            </a:r>
          </a:p>
        </p:txBody>
      </p:sp>
    </p:spTree>
    <p:extLst>
      <p:ext uri="{BB962C8B-B14F-4D97-AF65-F5344CB8AC3E}">
        <p14:creationId xmlns:p14="http://schemas.microsoft.com/office/powerpoint/2010/main" val="357279261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307</Words>
  <Application>Microsoft Office PowerPoint</Application>
  <PresentationFormat>Panoramiczny</PresentationFormat>
  <Paragraphs>40</Paragraphs>
  <Slides>13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Aptos</vt:lpstr>
      <vt:lpstr>Arial</vt:lpstr>
      <vt:lpstr>Consolas</vt:lpstr>
      <vt:lpstr>Neue Haas Grotesk Text Pro</vt:lpstr>
      <vt:lpstr>VanillaVTI</vt:lpstr>
      <vt:lpstr>Bazy danych</vt:lpstr>
      <vt:lpstr>Podstawy języka SQL. Zapytania dla wielu tabel. INNER JOIN, LEFT JOIN, RIGHT JOIN, UNION.</vt:lpstr>
      <vt:lpstr>Wprowadzenie do łączenia tabel i INNER JOIN.</vt:lpstr>
      <vt:lpstr>INNER JOIN</vt:lpstr>
      <vt:lpstr>Przykład zastosowania</vt:lpstr>
      <vt:lpstr>LEFT JOIN i RIGHT JOIN.</vt:lpstr>
      <vt:lpstr>LEFT JOIN</vt:lpstr>
      <vt:lpstr>Przykład zastosowania</vt:lpstr>
      <vt:lpstr>RIGHT JOIN</vt:lpstr>
      <vt:lpstr>Przykład zastosowania</vt:lpstr>
      <vt:lpstr>Rozumienie i zastosowanie UNION.</vt:lpstr>
      <vt:lpstr>UNION</vt:lpstr>
      <vt:lpstr>Przykład zastosowania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2024-03-06T09:02:13Z</dcterms:modified>
</cp:coreProperties>
</file>