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8"/>
  </p:notesMasterIdLst>
  <p:sldIdLst>
    <p:sldId id="381" r:id="rId2"/>
    <p:sldId id="257" r:id="rId3"/>
    <p:sldId id="267" r:id="rId4"/>
    <p:sldId id="342" r:id="rId5"/>
    <p:sldId id="343" r:id="rId6"/>
    <p:sldId id="350" r:id="rId7"/>
    <p:sldId id="352" r:id="rId8"/>
    <p:sldId id="345" r:id="rId9"/>
    <p:sldId id="290" r:id="rId10"/>
    <p:sldId id="348" r:id="rId11"/>
    <p:sldId id="353" r:id="rId12"/>
    <p:sldId id="355" r:id="rId13"/>
    <p:sldId id="347" r:id="rId14"/>
    <p:sldId id="336" r:id="rId15"/>
    <p:sldId id="291" r:id="rId16"/>
    <p:sldId id="358" r:id="rId17"/>
    <p:sldId id="359" r:id="rId18"/>
    <p:sldId id="365" r:id="rId19"/>
    <p:sldId id="366" r:id="rId20"/>
    <p:sldId id="292" r:id="rId21"/>
    <p:sldId id="361" r:id="rId22"/>
    <p:sldId id="377" r:id="rId23"/>
    <p:sldId id="378" r:id="rId24"/>
    <p:sldId id="293" r:id="rId25"/>
    <p:sldId id="369" r:id="rId26"/>
    <p:sldId id="379" r:id="rId27"/>
    <p:sldId id="380" r:id="rId28"/>
    <p:sldId id="373" r:id="rId29"/>
    <p:sldId id="337" r:id="rId30"/>
    <p:sldId id="382" r:id="rId31"/>
    <p:sldId id="294" r:id="rId32"/>
    <p:sldId id="383" r:id="rId33"/>
    <p:sldId id="384" r:id="rId34"/>
    <p:sldId id="386" r:id="rId35"/>
    <p:sldId id="295" r:id="rId36"/>
    <p:sldId id="387" r:id="rId37"/>
    <p:sldId id="388" r:id="rId38"/>
    <p:sldId id="389" r:id="rId39"/>
    <p:sldId id="390" r:id="rId40"/>
    <p:sldId id="391" r:id="rId41"/>
    <p:sldId id="392" r:id="rId42"/>
    <p:sldId id="393" r:id="rId43"/>
    <p:sldId id="338" r:id="rId44"/>
    <p:sldId id="395" r:id="rId45"/>
    <p:sldId id="398" r:id="rId46"/>
    <p:sldId id="401" r:id="rId47"/>
    <p:sldId id="396" r:id="rId48"/>
    <p:sldId id="399" r:id="rId49"/>
    <p:sldId id="402" r:id="rId50"/>
    <p:sldId id="403" r:id="rId51"/>
    <p:sldId id="397" r:id="rId52"/>
    <p:sldId id="400" r:id="rId53"/>
    <p:sldId id="404" r:id="rId54"/>
    <p:sldId id="405" r:id="rId55"/>
    <p:sldId id="406" r:id="rId56"/>
    <p:sldId id="339" r:id="rId57"/>
    <p:sldId id="300" r:id="rId58"/>
    <p:sldId id="408" r:id="rId59"/>
    <p:sldId id="409" r:id="rId60"/>
    <p:sldId id="301" r:id="rId61"/>
    <p:sldId id="410" r:id="rId62"/>
    <p:sldId id="411" r:id="rId63"/>
    <p:sldId id="412" r:id="rId64"/>
    <p:sldId id="413" r:id="rId65"/>
    <p:sldId id="302" r:id="rId66"/>
    <p:sldId id="414" r:id="rId67"/>
    <p:sldId id="415" r:id="rId68"/>
    <p:sldId id="421" r:id="rId69"/>
    <p:sldId id="422" r:id="rId70"/>
    <p:sldId id="423" r:id="rId71"/>
    <p:sldId id="424" r:id="rId72"/>
    <p:sldId id="425" r:id="rId73"/>
    <p:sldId id="426" r:id="rId74"/>
    <p:sldId id="340" r:id="rId75"/>
    <p:sldId id="420" r:id="rId76"/>
    <p:sldId id="428" r:id="rId77"/>
    <p:sldId id="328" r:id="rId78"/>
    <p:sldId id="329" r:id="rId79"/>
    <p:sldId id="417" r:id="rId80"/>
    <p:sldId id="418" r:id="rId81"/>
    <p:sldId id="330" r:id="rId82"/>
    <p:sldId id="331" r:id="rId83"/>
    <p:sldId id="332" r:id="rId84"/>
    <p:sldId id="333" r:id="rId85"/>
    <p:sldId id="334" r:id="rId86"/>
    <p:sldId id="335" r:id="rId8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C8081-79AC-4E5A-94B5-A1550F67EA47}" v="13" dt="2024-03-06T09:01:45.133"/>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 pośredni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yl pośredni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26" autoAdjust="0"/>
    <p:restoredTop sz="94660"/>
  </p:normalViewPr>
  <p:slideViewPr>
    <p:cSldViewPr snapToGrid="0">
      <p:cViewPr varScale="1">
        <p:scale>
          <a:sx n="103" d="100"/>
          <a:sy n="103"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9284F644-453D-4DEE-A2B0-268811375D48}"/>
    <pc:docChg chg="addSld delSld modSld">
      <pc:chgData name="Patryk Serafin" userId="86fa742248e137ce" providerId="LiveId" clId="{9284F644-453D-4DEE-A2B0-268811375D48}" dt="2024-01-31T08:39:48.320" v="4" actId="47"/>
      <pc:docMkLst>
        <pc:docMk/>
      </pc:docMkLst>
      <pc:sldChg chg="del">
        <pc:chgData name="Patryk Serafin" userId="86fa742248e137ce" providerId="LiveId" clId="{9284F644-453D-4DEE-A2B0-268811375D48}" dt="2024-01-31T08:39:48.320" v="4" actId="47"/>
        <pc:sldMkLst>
          <pc:docMk/>
          <pc:sldMk cId="2421352655" sldId="256"/>
        </pc:sldMkLst>
      </pc:sldChg>
      <pc:sldChg chg="add">
        <pc:chgData name="Patryk Serafin" userId="86fa742248e137ce" providerId="LiveId" clId="{9284F644-453D-4DEE-A2B0-268811375D48}" dt="2024-01-31T08:39:46.694" v="3"/>
        <pc:sldMkLst>
          <pc:docMk/>
          <pc:sldMk cId="1578271858" sldId="381"/>
        </pc:sldMkLst>
      </pc:sldChg>
      <pc:sldChg chg="addSp delSp add del setBg delDesignElem">
        <pc:chgData name="Patryk Serafin" userId="86fa742248e137ce" providerId="LiveId" clId="{9284F644-453D-4DEE-A2B0-268811375D48}" dt="2024-01-31T08:39:46.679" v="2"/>
        <pc:sldMkLst>
          <pc:docMk/>
          <pc:sldMk cId="2107130423" sldId="381"/>
        </pc:sldMkLst>
        <pc:spChg chg="add del">
          <ac:chgData name="Patryk Serafin" userId="86fa742248e137ce" providerId="LiveId" clId="{9284F644-453D-4DEE-A2B0-268811375D48}" dt="2024-01-31T08:39:46.679" v="2"/>
          <ac:spMkLst>
            <pc:docMk/>
            <pc:sldMk cId="2107130423" sldId="381"/>
            <ac:spMk id="36" creationId="{7A875D55-4A80-43E9-38F6-27E3664939B0}"/>
          </ac:spMkLst>
        </pc:spChg>
        <pc:spChg chg="add del">
          <ac:chgData name="Patryk Serafin" userId="86fa742248e137ce" providerId="LiveId" clId="{9284F644-453D-4DEE-A2B0-268811375D48}" dt="2024-01-31T08:39:46.679" v="2"/>
          <ac:spMkLst>
            <pc:docMk/>
            <pc:sldMk cId="2107130423" sldId="381"/>
            <ac:spMk id="38" creationId="{3D572980-FB84-8C29-1FAC-FAC5ECE29A39}"/>
          </ac:spMkLst>
        </pc:spChg>
      </pc:sldChg>
    </pc:docChg>
  </pc:docChgLst>
  <pc:docChgLst>
    <pc:chgData name="Serafin Patryk" userId="ce8cf8d3-b140-43f7-9541-10745587815e" providerId="ADAL" clId="{6E43ECB8-3BC8-4895-A2CB-F69B72AF65E4}"/>
    <pc:docChg chg="undo custSel addSld delSld modSld">
      <pc:chgData name="Serafin Patryk" userId="ce8cf8d3-b140-43f7-9541-10745587815e" providerId="ADAL" clId="{6E43ECB8-3BC8-4895-A2CB-F69B72AF65E4}" dt="2024-02-11T16:54:43.092" v="195" actId="207"/>
      <pc:docMkLst>
        <pc:docMk/>
      </pc:docMkLst>
      <pc:sldChg chg="del">
        <pc:chgData name="Serafin Patryk" userId="ce8cf8d3-b140-43f7-9541-10745587815e" providerId="ADAL" clId="{6E43ECB8-3BC8-4895-A2CB-F69B72AF65E4}" dt="2024-02-11T15:12:06.996" v="186" actId="47"/>
        <pc:sldMkLst>
          <pc:docMk/>
          <pc:sldMk cId="2922012136" sldId="303"/>
        </pc:sldMkLst>
      </pc:sldChg>
      <pc:sldChg chg="modSp mod">
        <pc:chgData name="Serafin Patryk" userId="ce8cf8d3-b140-43f7-9541-10745587815e" providerId="ADAL" clId="{6E43ECB8-3BC8-4895-A2CB-F69B72AF65E4}" dt="2024-02-11T15:12:15.570" v="187" actId="20577"/>
        <pc:sldMkLst>
          <pc:docMk/>
          <pc:sldMk cId="2549208066" sldId="339"/>
        </pc:sldMkLst>
        <pc:spChg chg="mod">
          <ac:chgData name="Serafin Patryk" userId="ce8cf8d3-b140-43f7-9541-10745587815e" providerId="ADAL" clId="{6E43ECB8-3BC8-4895-A2CB-F69B72AF65E4}" dt="2024-02-11T15:12:15.570" v="187" actId="20577"/>
          <ac:spMkLst>
            <pc:docMk/>
            <pc:sldMk cId="2549208066" sldId="339"/>
            <ac:spMk id="3" creationId="{11AFB673-4EE6-B2CC-A657-604E76AEAF8A}"/>
          </ac:spMkLst>
        </pc:spChg>
      </pc:sldChg>
      <pc:sldChg chg="modSp add mod">
        <pc:chgData name="Serafin Patryk" userId="ce8cf8d3-b140-43f7-9541-10745587815e" providerId="ADAL" clId="{6E43ECB8-3BC8-4895-A2CB-F69B72AF65E4}" dt="2024-02-11T15:08:23.786" v="128" actId="20577"/>
        <pc:sldMkLst>
          <pc:docMk/>
          <pc:sldMk cId="1249638887" sldId="408"/>
        </pc:sldMkLst>
        <pc:spChg chg="mod">
          <ac:chgData name="Serafin Patryk" userId="ce8cf8d3-b140-43f7-9541-10745587815e" providerId="ADAL" clId="{6E43ECB8-3BC8-4895-A2CB-F69B72AF65E4}" dt="2024-02-11T15:07:47.689" v="10" actId="20577"/>
          <ac:spMkLst>
            <pc:docMk/>
            <pc:sldMk cId="1249638887" sldId="408"/>
            <ac:spMk id="2" creationId="{5644E211-402B-3CFB-273A-3475E0D31EB9}"/>
          </ac:spMkLst>
        </pc:spChg>
        <pc:spChg chg="mod">
          <ac:chgData name="Serafin Patryk" userId="ce8cf8d3-b140-43f7-9541-10745587815e" providerId="ADAL" clId="{6E43ECB8-3BC8-4895-A2CB-F69B72AF65E4}" dt="2024-02-11T15:08:23.786" v="128" actId="20577"/>
          <ac:spMkLst>
            <pc:docMk/>
            <pc:sldMk cId="1249638887" sldId="408"/>
            <ac:spMk id="3" creationId="{9B8CA6D6-702B-62B3-FD39-07B30F82E4AE}"/>
          </ac:spMkLst>
        </pc:spChg>
      </pc:sldChg>
      <pc:sldChg chg="modSp add mod">
        <pc:chgData name="Serafin Patryk" userId="ce8cf8d3-b140-43f7-9541-10745587815e" providerId="ADAL" clId="{6E43ECB8-3BC8-4895-A2CB-F69B72AF65E4}" dt="2024-02-11T15:08:54.305" v="130"/>
        <pc:sldMkLst>
          <pc:docMk/>
          <pc:sldMk cId="915548103" sldId="409"/>
        </pc:sldMkLst>
        <pc:spChg chg="mod">
          <ac:chgData name="Serafin Patryk" userId="ce8cf8d3-b140-43f7-9541-10745587815e" providerId="ADAL" clId="{6E43ECB8-3BC8-4895-A2CB-F69B72AF65E4}" dt="2024-02-11T15:08:54.305" v="130"/>
          <ac:spMkLst>
            <pc:docMk/>
            <pc:sldMk cId="915548103" sldId="409"/>
            <ac:spMk id="4" creationId="{4F0D965B-416F-E1B1-2346-9CB2F1970FDC}"/>
          </ac:spMkLst>
        </pc:spChg>
      </pc:sldChg>
      <pc:sldChg chg="modSp add mod">
        <pc:chgData name="Serafin Patryk" userId="ce8cf8d3-b140-43f7-9541-10745587815e" providerId="ADAL" clId="{6E43ECB8-3BC8-4895-A2CB-F69B72AF65E4}" dt="2024-02-11T15:09:48.847" v="144" actId="20577"/>
        <pc:sldMkLst>
          <pc:docMk/>
          <pc:sldMk cId="3963804126" sldId="410"/>
        </pc:sldMkLst>
        <pc:spChg chg="mod">
          <ac:chgData name="Serafin Patryk" userId="ce8cf8d3-b140-43f7-9541-10745587815e" providerId="ADAL" clId="{6E43ECB8-3BC8-4895-A2CB-F69B72AF65E4}" dt="2024-02-11T15:09:36.018" v="135" actId="20577"/>
          <ac:spMkLst>
            <pc:docMk/>
            <pc:sldMk cId="3963804126" sldId="410"/>
            <ac:spMk id="2" creationId="{CCD44DC2-7C45-6184-F6F8-0BFF37411A1F}"/>
          </ac:spMkLst>
        </pc:spChg>
        <pc:spChg chg="mod">
          <ac:chgData name="Serafin Patryk" userId="ce8cf8d3-b140-43f7-9541-10745587815e" providerId="ADAL" clId="{6E43ECB8-3BC8-4895-A2CB-F69B72AF65E4}" dt="2024-02-11T15:09:48.847" v="144" actId="20577"/>
          <ac:spMkLst>
            <pc:docMk/>
            <pc:sldMk cId="3963804126" sldId="410"/>
            <ac:spMk id="3" creationId="{B843A6CA-7B0B-D251-BDC1-A22B62F63113}"/>
          </ac:spMkLst>
        </pc:spChg>
      </pc:sldChg>
      <pc:sldChg chg="modSp add mod">
        <pc:chgData name="Serafin Patryk" userId="ce8cf8d3-b140-43f7-9541-10745587815e" providerId="ADAL" clId="{6E43ECB8-3BC8-4895-A2CB-F69B72AF65E4}" dt="2024-02-11T15:10:10.974" v="145"/>
        <pc:sldMkLst>
          <pc:docMk/>
          <pc:sldMk cId="3093308458" sldId="411"/>
        </pc:sldMkLst>
        <pc:spChg chg="mod">
          <ac:chgData name="Serafin Patryk" userId="ce8cf8d3-b140-43f7-9541-10745587815e" providerId="ADAL" clId="{6E43ECB8-3BC8-4895-A2CB-F69B72AF65E4}" dt="2024-02-11T15:10:10.974" v="145"/>
          <ac:spMkLst>
            <pc:docMk/>
            <pc:sldMk cId="3093308458" sldId="411"/>
            <ac:spMk id="4" creationId="{5BD565A4-0AAC-1677-9292-C484B878A365}"/>
          </ac:spMkLst>
        </pc:spChg>
      </pc:sldChg>
      <pc:sldChg chg="modSp add mod">
        <pc:chgData name="Serafin Patryk" userId="ce8cf8d3-b140-43f7-9541-10745587815e" providerId="ADAL" clId="{6E43ECB8-3BC8-4895-A2CB-F69B72AF65E4}" dt="2024-02-11T15:10:57.093" v="165" actId="313"/>
        <pc:sldMkLst>
          <pc:docMk/>
          <pc:sldMk cId="3572792617" sldId="412"/>
        </pc:sldMkLst>
        <pc:spChg chg="mod">
          <ac:chgData name="Serafin Patryk" userId="ce8cf8d3-b140-43f7-9541-10745587815e" providerId="ADAL" clId="{6E43ECB8-3BC8-4895-A2CB-F69B72AF65E4}" dt="2024-02-11T15:10:21.808" v="151" actId="20577"/>
          <ac:spMkLst>
            <pc:docMk/>
            <pc:sldMk cId="3572792617" sldId="412"/>
            <ac:spMk id="2" creationId="{77EE8518-375F-C20A-8DF1-0C9EA2871F82}"/>
          </ac:spMkLst>
        </pc:spChg>
        <pc:spChg chg="mod">
          <ac:chgData name="Serafin Patryk" userId="ce8cf8d3-b140-43f7-9541-10745587815e" providerId="ADAL" clId="{6E43ECB8-3BC8-4895-A2CB-F69B72AF65E4}" dt="2024-02-11T15:10:57.093" v="165" actId="313"/>
          <ac:spMkLst>
            <pc:docMk/>
            <pc:sldMk cId="3572792617" sldId="412"/>
            <ac:spMk id="3" creationId="{461E5007-D393-F03D-ACBA-9830E39EAD11}"/>
          </ac:spMkLst>
        </pc:spChg>
      </pc:sldChg>
      <pc:sldChg chg="modSp add mod">
        <pc:chgData name="Serafin Patryk" userId="ce8cf8d3-b140-43f7-9541-10745587815e" providerId="ADAL" clId="{6E43ECB8-3BC8-4895-A2CB-F69B72AF65E4}" dt="2024-02-11T15:11:09.696" v="166"/>
        <pc:sldMkLst>
          <pc:docMk/>
          <pc:sldMk cId="902559619" sldId="413"/>
        </pc:sldMkLst>
        <pc:spChg chg="mod">
          <ac:chgData name="Serafin Patryk" userId="ce8cf8d3-b140-43f7-9541-10745587815e" providerId="ADAL" clId="{6E43ECB8-3BC8-4895-A2CB-F69B72AF65E4}" dt="2024-02-11T15:11:09.696" v="166"/>
          <ac:spMkLst>
            <pc:docMk/>
            <pc:sldMk cId="902559619" sldId="413"/>
            <ac:spMk id="4" creationId="{E1CBA04C-6E31-A139-4596-D60E8E3B40D9}"/>
          </ac:spMkLst>
        </pc:spChg>
      </pc:sldChg>
      <pc:sldChg chg="modSp add mod">
        <pc:chgData name="Serafin Patryk" userId="ce8cf8d3-b140-43f7-9541-10745587815e" providerId="ADAL" clId="{6E43ECB8-3BC8-4895-A2CB-F69B72AF65E4}" dt="2024-02-11T15:11:47.242" v="182" actId="313"/>
        <pc:sldMkLst>
          <pc:docMk/>
          <pc:sldMk cId="3303263368" sldId="414"/>
        </pc:sldMkLst>
        <pc:spChg chg="mod">
          <ac:chgData name="Serafin Patryk" userId="ce8cf8d3-b140-43f7-9541-10745587815e" providerId="ADAL" clId="{6E43ECB8-3BC8-4895-A2CB-F69B72AF65E4}" dt="2024-02-11T15:11:23.113" v="172" actId="20577"/>
          <ac:spMkLst>
            <pc:docMk/>
            <pc:sldMk cId="3303263368" sldId="414"/>
            <ac:spMk id="2" creationId="{27A8A985-83CD-BC4F-B993-78937B7C32B8}"/>
          </ac:spMkLst>
        </pc:spChg>
        <pc:spChg chg="mod">
          <ac:chgData name="Serafin Patryk" userId="ce8cf8d3-b140-43f7-9541-10745587815e" providerId="ADAL" clId="{6E43ECB8-3BC8-4895-A2CB-F69B72AF65E4}" dt="2024-02-11T15:11:47.242" v="182" actId="313"/>
          <ac:spMkLst>
            <pc:docMk/>
            <pc:sldMk cId="3303263368" sldId="414"/>
            <ac:spMk id="3" creationId="{B33C29EA-B023-59B7-E82D-ADE2DE042D6A}"/>
          </ac:spMkLst>
        </pc:spChg>
      </pc:sldChg>
      <pc:sldChg chg="modSp add mod">
        <pc:chgData name="Serafin Patryk" userId="ce8cf8d3-b140-43f7-9541-10745587815e" providerId="ADAL" clId="{6E43ECB8-3BC8-4895-A2CB-F69B72AF65E4}" dt="2024-02-11T15:12:01.012" v="185"/>
        <pc:sldMkLst>
          <pc:docMk/>
          <pc:sldMk cId="525475236" sldId="415"/>
        </pc:sldMkLst>
        <pc:spChg chg="mod">
          <ac:chgData name="Serafin Patryk" userId="ce8cf8d3-b140-43f7-9541-10745587815e" providerId="ADAL" clId="{6E43ECB8-3BC8-4895-A2CB-F69B72AF65E4}" dt="2024-02-11T15:12:01.012" v="185"/>
          <ac:spMkLst>
            <pc:docMk/>
            <pc:sldMk cId="525475236" sldId="415"/>
            <ac:spMk id="4" creationId="{B9F7CF27-CA63-EBBD-04D7-9B434B2793D2}"/>
          </ac:spMkLst>
        </pc:spChg>
      </pc:sldChg>
      <pc:sldChg chg="modSp add mod">
        <pc:chgData name="Serafin Patryk" userId="ce8cf8d3-b140-43f7-9541-10745587815e" providerId="ADAL" clId="{6E43ECB8-3BC8-4895-A2CB-F69B72AF65E4}" dt="2024-02-11T16:54:43.092" v="195" actId="207"/>
        <pc:sldMkLst>
          <pc:docMk/>
          <pc:sldMk cId="3759454836" sldId="416"/>
        </pc:sldMkLst>
        <pc:spChg chg="mod">
          <ac:chgData name="Serafin Patryk" userId="ce8cf8d3-b140-43f7-9541-10745587815e" providerId="ADAL" clId="{6E43ECB8-3BC8-4895-A2CB-F69B72AF65E4}" dt="2024-02-11T16:54:43.092" v="195" actId="207"/>
          <ac:spMkLst>
            <pc:docMk/>
            <pc:sldMk cId="3759454836" sldId="416"/>
            <ac:spMk id="2" creationId="{A9210CD3-7F1E-0C08-95AE-C5F843EBEBE1}"/>
          </ac:spMkLst>
        </pc:spChg>
      </pc:sldChg>
    </pc:docChg>
  </pc:docChgLst>
  <pc:docChgLst>
    <pc:chgData name="Serafin Patryk" userId="ce8cf8d3-b140-43f7-9541-10745587815e" providerId="ADAL" clId="{9B6C8081-79AC-4E5A-94B5-A1550F67EA47}"/>
    <pc:docChg chg="undo custSel addSld delSld modSld sldOrd">
      <pc:chgData name="Serafin Patryk" userId="ce8cf8d3-b140-43f7-9541-10745587815e" providerId="ADAL" clId="{9B6C8081-79AC-4E5A-94B5-A1550F67EA47}" dt="2024-03-06T09:01:45.133" v="1235"/>
      <pc:docMkLst>
        <pc:docMk/>
      </pc:docMkLst>
      <pc:sldChg chg="ord">
        <pc:chgData name="Serafin Patryk" userId="ce8cf8d3-b140-43f7-9541-10745587815e" providerId="ADAL" clId="{9B6C8081-79AC-4E5A-94B5-A1550F67EA47}" dt="2024-02-13T06:22:37.581" v="12"/>
        <pc:sldMkLst>
          <pc:docMk/>
          <pc:sldMk cId="3105423532" sldId="329"/>
        </pc:sldMkLst>
      </pc:sldChg>
      <pc:sldChg chg="del">
        <pc:chgData name="Serafin Patryk" userId="ce8cf8d3-b140-43f7-9541-10745587815e" providerId="ADAL" clId="{9B6C8081-79AC-4E5A-94B5-A1550F67EA47}" dt="2024-03-06T08:56:41.803" v="1230" actId="47"/>
        <pc:sldMkLst>
          <pc:docMk/>
          <pc:sldMk cId="2938863905" sldId="356"/>
        </pc:sldMkLst>
      </pc:sldChg>
      <pc:sldChg chg="del">
        <pc:chgData name="Serafin Patryk" userId="ce8cf8d3-b140-43f7-9541-10745587815e" providerId="ADAL" clId="{9B6C8081-79AC-4E5A-94B5-A1550F67EA47}" dt="2024-03-06T08:56:52.764" v="1231" actId="47"/>
        <pc:sldMkLst>
          <pc:docMk/>
          <pc:sldMk cId="1140178177" sldId="372"/>
        </pc:sldMkLst>
      </pc:sldChg>
      <pc:sldChg chg="modSp">
        <pc:chgData name="Serafin Patryk" userId="ce8cf8d3-b140-43f7-9541-10745587815e" providerId="ADAL" clId="{9B6C8081-79AC-4E5A-94B5-A1550F67EA47}" dt="2024-03-06T09:01:45.133" v="1235"/>
        <pc:sldMkLst>
          <pc:docMk/>
          <pc:sldMk cId="3265729095" sldId="380"/>
        </pc:sldMkLst>
        <pc:graphicFrameChg chg="mod">
          <ac:chgData name="Serafin Patryk" userId="ce8cf8d3-b140-43f7-9541-10745587815e" providerId="ADAL" clId="{9B6C8081-79AC-4E5A-94B5-A1550F67EA47}" dt="2024-03-06T09:01:45.133" v="1235"/>
          <ac:graphicFrameMkLst>
            <pc:docMk/>
            <pc:sldMk cId="3265729095" sldId="380"/>
            <ac:graphicFrameMk id="5" creationId="{38AFD5B6-14B2-5406-7B58-8ECF49A7F922}"/>
          </ac:graphicFrameMkLst>
        </pc:graphicFrameChg>
      </pc:sldChg>
      <pc:sldChg chg="del">
        <pc:chgData name="Serafin Patryk" userId="ce8cf8d3-b140-43f7-9541-10745587815e" providerId="ADAL" clId="{9B6C8081-79AC-4E5A-94B5-A1550F67EA47}" dt="2024-03-06T09:01:20.188" v="1232" actId="47"/>
        <pc:sldMkLst>
          <pc:docMk/>
          <pc:sldMk cId="3795601868" sldId="394"/>
        </pc:sldMkLst>
      </pc:sldChg>
      <pc:sldChg chg="del">
        <pc:chgData name="Serafin Patryk" userId="ce8cf8d3-b140-43f7-9541-10745587815e" providerId="ADAL" clId="{9B6C8081-79AC-4E5A-94B5-A1550F67EA47}" dt="2024-03-06T09:01:22.875" v="1233" actId="47"/>
        <pc:sldMkLst>
          <pc:docMk/>
          <pc:sldMk cId="2995400592" sldId="407"/>
        </pc:sldMkLst>
      </pc:sldChg>
      <pc:sldChg chg="del">
        <pc:chgData name="Serafin Patryk" userId="ce8cf8d3-b140-43f7-9541-10745587815e" providerId="ADAL" clId="{9B6C8081-79AC-4E5A-94B5-A1550F67EA47}" dt="2024-03-06T09:01:25.246" v="1234" actId="47"/>
        <pc:sldMkLst>
          <pc:docMk/>
          <pc:sldMk cId="3759454836" sldId="416"/>
        </pc:sldMkLst>
      </pc:sldChg>
      <pc:sldChg chg="modSp mod">
        <pc:chgData name="Serafin Patryk" userId="ce8cf8d3-b140-43f7-9541-10745587815e" providerId="ADAL" clId="{9B6C8081-79AC-4E5A-94B5-A1550F67EA47}" dt="2024-02-13T06:21:50.226" v="10"/>
        <pc:sldMkLst>
          <pc:docMk/>
          <pc:sldMk cId="3300100965" sldId="417"/>
        </pc:sldMkLst>
        <pc:spChg chg="mod">
          <ac:chgData name="Serafin Patryk" userId="ce8cf8d3-b140-43f7-9541-10745587815e" providerId="ADAL" clId="{9B6C8081-79AC-4E5A-94B5-A1550F67EA47}" dt="2024-02-13T06:21:25.450" v="7" actId="20577"/>
          <ac:spMkLst>
            <pc:docMk/>
            <pc:sldMk cId="3300100965" sldId="417"/>
            <ac:spMk id="2" creationId="{66FC3E3A-F431-0565-C39B-1FC46D269DF0}"/>
          </ac:spMkLst>
        </pc:spChg>
        <pc:spChg chg="mod">
          <ac:chgData name="Serafin Patryk" userId="ce8cf8d3-b140-43f7-9541-10745587815e" providerId="ADAL" clId="{9B6C8081-79AC-4E5A-94B5-A1550F67EA47}" dt="2024-02-13T06:21:50.226" v="10"/>
          <ac:spMkLst>
            <pc:docMk/>
            <pc:sldMk cId="3300100965" sldId="417"/>
            <ac:spMk id="4" creationId="{CB2AC939-AC74-79AB-2261-C19BF0B72BAC}"/>
          </ac:spMkLst>
        </pc:spChg>
      </pc:sldChg>
      <pc:sldChg chg="modSp mod">
        <pc:chgData name="Serafin Patryk" userId="ce8cf8d3-b140-43f7-9541-10745587815e" providerId="ADAL" clId="{9B6C8081-79AC-4E5A-94B5-A1550F67EA47}" dt="2024-02-13T06:23:44.473" v="35"/>
        <pc:sldMkLst>
          <pc:docMk/>
          <pc:sldMk cId="3648858167" sldId="418"/>
        </pc:sldMkLst>
        <pc:spChg chg="mod">
          <ac:chgData name="Serafin Patryk" userId="ce8cf8d3-b140-43f7-9541-10745587815e" providerId="ADAL" clId="{9B6C8081-79AC-4E5A-94B5-A1550F67EA47}" dt="2024-02-13T06:22:47.683" v="34" actId="20577"/>
          <ac:spMkLst>
            <pc:docMk/>
            <pc:sldMk cId="3648858167" sldId="418"/>
            <ac:spMk id="2" creationId="{02FCC940-466D-EB17-AE6E-F6E6E1BBAA75}"/>
          </ac:spMkLst>
        </pc:spChg>
        <pc:spChg chg="mod">
          <ac:chgData name="Serafin Patryk" userId="ce8cf8d3-b140-43f7-9541-10745587815e" providerId="ADAL" clId="{9B6C8081-79AC-4E5A-94B5-A1550F67EA47}" dt="2024-02-13T06:23:44.473" v="35"/>
          <ac:spMkLst>
            <pc:docMk/>
            <pc:sldMk cId="3648858167" sldId="418"/>
            <ac:spMk id="4" creationId="{F9461C33-D355-5067-8222-6C83560BD606}"/>
          </ac:spMkLst>
        </pc:spChg>
      </pc:sldChg>
      <pc:sldChg chg="addSp delSp modSp del mod">
        <pc:chgData name="Serafin Patryk" userId="ce8cf8d3-b140-43f7-9541-10745587815e" providerId="ADAL" clId="{9B6C8081-79AC-4E5A-94B5-A1550F67EA47}" dt="2024-02-13T06:32:11.687" v="889" actId="47"/>
        <pc:sldMkLst>
          <pc:docMk/>
          <pc:sldMk cId="1514191305" sldId="419"/>
        </pc:sldMkLst>
        <pc:spChg chg="mod">
          <ac:chgData name="Serafin Patryk" userId="ce8cf8d3-b140-43f7-9541-10745587815e" providerId="ADAL" clId="{9B6C8081-79AC-4E5A-94B5-A1550F67EA47}" dt="2024-02-13T06:31:37.009" v="885" actId="26606"/>
          <ac:spMkLst>
            <pc:docMk/>
            <pc:sldMk cId="1514191305" sldId="419"/>
            <ac:spMk id="2" creationId="{B0094DAD-C883-1F38-7AEB-CFFB06BED3BC}"/>
          </ac:spMkLst>
        </pc:spChg>
        <pc:spChg chg="mod">
          <ac:chgData name="Serafin Patryk" userId="ce8cf8d3-b140-43f7-9541-10745587815e" providerId="ADAL" clId="{9B6C8081-79AC-4E5A-94B5-A1550F67EA47}" dt="2024-02-13T06:31:37.009" v="885" actId="26606"/>
          <ac:spMkLst>
            <pc:docMk/>
            <pc:sldMk cId="1514191305" sldId="419"/>
            <ac:spMk id="3" creationId="{77DD6971-6F0A-A730-B92D-F9BF2FCB8205}"/>
          </ac:spMkLst>
        </pc:spChg>
        <pc:spChg chg="add del">
          <ac:chgData name="Serafin Patryk" userId="ce8cf8d3-b140-43f7-9541-10745587815e" providerId="ADAL" clId="{9B6C8081-79AC-4E5A-94B5-A1550F67EA47}" dt="2024-02-13T06:31:37.009" v="885" actId="26606"/>
          <ac:spMkLst>
            <pc:docMk/>
            <pc:sldMk cId="1514191305" sldId="419"/>
            <ac:spMk id="9" creationId="{71881A66-B944-190F-8C30-94711F2FFB31}"/>
          </ac:spMkLst>
        </pc:spChg>
        <pc:spChg chg="add del">
          <ac:chgData name="Serafin Patryk" userId="ce8cf8d3-b140-43f7-9541-10745587815e" providerId="ADAL" clId="{9B6C8081-79AC-4E5A-94B5-A1550F67EA47}" dt="2024-02-13T06:31:37.009" v="885" actId="26606"/>
          <ac:spMkLst>
            <pc:docMk/>
            <pc:sldMk cId="1514191305" sldId="419"/>
            <ac:spMk id="14" creationId="{CD59064A-7BD3-673D-2606-9507EFB48AA1}"/>
          </ac:spMkLst>
        </pc:spChg>
        <pc:picChg chg="mod">
          <ac:chgData name="Serafin Patryk" userId="ce8cf8d3-b140-43f7-9541-10745587815e" providerId="ADAL" clId="{9B6C8081-79AC-4E5A-94B5-A1550F67EA47}" dt="2024-02-13T06:31:37.009" v="885" actId="26606"/>
          <ac:picMkLst>
            <pc:docMk/>
            <pc:sldMk cId="1514191305" sldId="419"/>
            <ac:picMk id="7" creationId="{A5389B2C-F0BE-8F44-602C-52332F765785}"/>
          </ac:picMkLst>
        </pc:picChg>
      </pc:sldChg>
      <pc:sldChg chg="modSp mod">
        <pc:chgData name="Serafin Patryk" userId="ce8cf8d3-b140-43f7-9541-10745587815e" providerId="ADAL" clId="{9B6C8081-79AC-4E5A-94B5-A1550F67EA47}" dt="2024-02-13T06:32:20.404" v="891" actId="27636"/>
        <pc:sldMkLst>
          <pc:docMk/>
          <pc:sldMk cId="354141627" sldId="420"/>
        </pc:sldMkLst>
        <pc:spChg chg="mod">
          <ac:chgData name="Serafin Patryk" userId="ce8cf8d3-b140-43f7-9541-10745587815e" providerId="ADAL" clId="{9B6C8081-79AC-4E5A-94B5-A1550F67EA47}" dt="2024-02-13T06:32:03.081" v="886"/>
          <ac:spMkLst>
            <pc:docMk/>
            <pc:sldMk cId="354141627" sldId="420"/>
            <ac:spMk id="2" creationId="{DE7A8F96-030B-D4F9-DE04-6B7B4E64D6A4}"/>
          </ac:spMkLst>
        </pc:spChg>
        <pc:spChg chg="mod">
          <ac:chgData name="Serafin Patryk" userId="ce8cf8d3-b140-43f7-9541-10745587815e" providerId="ADAL" clId="{9B6C8081-79AC-4E5A-94B5-A1550F67EA47}" dt="2024-02-13T06:32:20.404" v="891" actId="27636"/>
          <ac:spMkLst>
            <pc:docMk/>
            <pc:sldMk cId="354141627" sldId="420"/>
            <ac:spMk id="3" creationId="{34011C1F-D19A-FD39-241A-FA5CB7AF574B}"/>
          </ac:spMkLst>
        </pc:spChg>
      </pc:sldChg>
      <pc:sldChg chg="modSp mod">
        <pc:chgData name="Serafin Patryk" userId="ce8cf8d3-b140-43f7-9541-10745587815e" providerId="ADAL" clId="{9B6C8081-79AC-4E5A-94B5-A1550F67EA47}" dt="2024-02-13T08:54:06.752" v="1219" actId="20577"/>
        <pc:sldMkLst>
          <pc:docMk/>
          <pc:sldMk cId="2814370535" sldId="421"/>
        </pc:sldMkLst>
        <pc:spChg chg="mod">
          <ac:chgData name="Serafin Patryk" userId="ce8cf8d3-b140-43f7-9541-10745587815e" providerId="ADAL" clId="{9B6C8081-79AC-4E5A-94B5-A1550F67EA47}" dt="2024-02-13T08:43:29.604" v="914" actId="20577"/>
          <ac:spMkLst>
            <pc:docMk/>
            <pc:sldMk cId="2814370535" sldId="421"/>
            <ac:spMk id="2" creationId="{114C4403-83BA-8CA5-2DD0-AB217297B4CE}"/>
          </ac:spMkLst>
        </pc:spChg>
        <pc:spChg chg="mod">
          <ac:chgData name="Serafin Patryk" userId="ce8cf8d3-b140-43f7-9541-10745587815e" providerId="ADAL" clId="{9B6C8081-79AC-4E5A-94B5-A1550F67EA47}" dt="2024-02-13T08:54:06.752" v="1219" actId="20577"/>
          <ac:spMkLst>
            <pc:docMk/>
            <pc:sldMk cId="2814370535" sldId="421"/>
            <ac:spMk id="3" creationId="{D689B2BB-B4A1-47CD-D1A0-B6B9D44E71A4}"/>
          </ac:spMkLst>
        </pc:spChg>
      </pc:sldChg>
      <pc:sldChg chg="modSp mod">
        <pc:chgData name="Serafin Patryk" userId="ce8cf8d3-b140-43f7-9541-10745587815e" providerId="ADAL" clId="{9B6C8081-79AC-4E5A-94B5-A1550F67EA47}" dt="2024-02-13T08:44:56.469" v="946"/>
        <pc:sldMkLst>
          <pc:docMk/>
          <pc:sldMk cId="925758333" sldId="422"/>
        </pc:sldMkLst>
        <pc:spChg chg="mod">
          <ac:chgData name="Serafin Patryk" userId="ce8cf8d3-b140-43f7-9541-10745587815e" providerId="ADAL" clId="{9B6C8081-79AC-4E5A-94B5-A1550F67EA47}" dt="2024-02-13T08:44:56.469" v="946"/>
          <ac:spMkLst>
            <pc:docMk/>
            <pc:sldMk cId="925758333" sldId="422"/>
            <ac:spMk id="4" creationId="{0A882931-9900-F0A6-34B6-BD3D0002582E}"/>
          </ac:spMkLst>
        </pc:spChg>
      </pc:sldChg>
      <pc:sldChg chg="modSp del mod">
        <pc:chgData name="Serafin Patryk" userId="ce8cf8d3-b140-43f7-9541-10745587815e" providerId="ADAL" clId="{9B6C8081-79AC-4E5A-94B5-A1550F67EA47}" dt="2024-02-13T09:21:38.987" v="1229" actId="47"/>
        <pc:sldMkLst>
          <pc:docMk/>
          <pc:sldMk cId="1426184852" sldId="423"/>
        </pc:sldMkLst>
        <pc:spChg chg="mod">
          <ac:chgData name="Serafin Patryk" userId="ce8cf8d3-b140-43f7-9541-10745587815e" providerId="ADAL" clId="{9B6C8081-79AC-4E5A-94B5-A1550F67EA47}" dt="2024-02-13T08:45:09.189" v="947"/>
          <ac:spMkLst>
            <pc:docMk/>
            <pc:sldMk cId="1426184852" sldId="423"/>
            <ac:spMk id="2" creationId="{B913EE26-36C1-6195-81CF-E96F54223DE4}"/>
          </ac:spMkLst>
        </pc:spChg>
        <pc:spChg chg="mod">
          <ac:chgData name="Serafin Patryk" userId="ce8cf8d3-b140-43f7-9541-10745587815e" providerId="ADAL" clId="{9B6C8081-79AC-4E5A-94B5-A1550F67EA47}" dt="2024-02-13T09:15:55.778" v="1228"/>
          <ac:spMkLst>
            <pc:docMk/>
            <pc:sldMk cId="1426184852" sldId="423"/>
            <ac:spMk id="3" creationId="{72344B53-19F4-EF25-F56C-BDD835735E7E}"/>
          </ac:spMkLst>
        </pc:spChg>
      </pc:sldChg>
      <pc:sldChg chg="modSp add del mod">
        <pc:chgData name="Serafin Patryk" userId="ce8cf8d3-b140-43f7-9541-10745587815e" providerId="ADAL" clId="{9B6C8081-79AC-4E5A-94B5-A1550F67EA47}" dt="2024-02-13T09:21:38.987" v="1229" actId="47"/>
        <pc:sldMkLst>
          <pc:docMk/>
          <pc:sldMk cId="1852254844" sldId="424"/>
        </pc:sldMkLst>
        <pc:spChg chg="mod">
          <ac:chgData name="Serafin Patryk" userId="ce8cf8d3-b140-43f7-9541-10745587815e" providerId="ADAL" clId="{9B6C8081-79AC-4E5A-94B5-A1550F67EA47}" dt="2024-02-13T08:45:48.428" v="952"/>
          <ac:spMkLst>
            <pc:docMk/>
            <pc:sldMk cId="1852254844" sldId="424"/>
            <ac:spMk id="2" creationId="{4C88AD9D-3EB2-C9D0-93CB-35D5EFEE1804}"/>
          </ac:spMkLst>
        </pc:spChg>
        <pc:spChg chg="mod">
          <ac:chgData name="Serafin Patryk" userId="ce8cf8d3-b140-43f7-9541-10745587815e" providerId="ADAL" clId="{9B6C8081-79AC-4E5A-94B5-A1550F67EA47}" dt="2024-02-13T08:46:03.434" v="954" actId="20577"/>
          <ac:spMkLst>
            <pc:docMk/>
            <pc:sldMk cId="1852254844" sldId="424"/>
            <ac:spMk id="3" creationId="{EB49DA16-793F-3312-472D-65D3C7CAB06D}"/>
          </ac:spMkLst>
        </pc:spChg>
      </pc:sldChg>
      <pc:sldChg chg="modSp add del mod">
        <pc:chgData name="Serafin Patryk" userId="ce8cf8d3-b140-43f7-9541-10745587815e" providerId="ADAL" clId="{9B6C8081-79AC-4E5A-94B5-A1550F67EA47}" dt="2024-02-13T09:21:38.987" v="1229" actId="47"/>
        <pc:sldMkLst>
          <pc:docMk/>
          <pc:sldMk cId="162257550" sldId="425"/>
        </pc:sldMkLst>
        <pc:spChg chg="mod">
          <ac:chgData name="Serafin Patryk" userId="ce8cf8d3-b140-43f7-9541-10745587815e" providerId="ADAL" clId="{9B6C8081-79AC-4E5A-94B5-A1550F67EA47}" dt="2024-02-13T08:46:12.224" v="955"/>
          <ac:spMkLst>
            <pc:docMk/>
            <pc:sldMk cId="162257550" sldId="425"/>
            <ac:spMk id="2" creationId="{5259C722-F6DF-20E1-7B63-564D610ADA88}"/>
          </ac:spMkLst>
        </pc:spChg>
        <pc:spChg chg="mod">
          <ac:chgData name="Serafin Patryk" userId="ce8cf8d3-b140-43f7-9541-10745587815e" providerId="ADAL" clId="{9B6C8081-79AC-4E5A-94B5-A1550F67EA47}" dt="2024-02-13T08:51:23.176" v="1156" actId="114"/>
          <ac:spMkLst>
            <pc:docMk/>
            <pc:sldMk cId="162257550" sldId="425"/>
            <ac:spMk id="3" creationId="{FADDD536-683B-4B9D-5DEB-D04008F8F37D}"/>
          </ac:spMkLst>
        </pc:spChg>
      </pc:sldChg>
      <pc:sldChg chg="addSp modSp add mod setBg">
        <pc:chgData name="Serafin Patryk" userId="ce8cf8d3-b140-43f7-9541-10745587815e" providerId="ADAL" clId="{9B6C8081-79AC-4E5A-94B5-A1550F67EA47}" dt="2024-02-13T08:54:51.186" v="1224" actId="207"/>
        <pc:sldMkLst>
          <pc:docMk/>
          <pc:sldMk cId="662022885" sldId="426"/>
        </pc:sldMkLst>
        <pc:spChg chg="mod">
          <ac:chgData name="Serafin Patryk" userId="ce8cf8d3-b140-43f7-9541-10745587815e" providerId="ADAL" clId="{9B6C8081-79AC-4E5A-94B5-A1550F67EA47}" dt="2024-02-13T08:54:51.186" v="1224" actId="207"/>
          <ac:spMkLst>
            <pc:docMk/>
            <pc:sldMk cId="662022885" sldId="426"/>
            <ac:spMk id="2" creationId="{8423D88A-313C-2E3E-6D3A-7C069ABAF90E}"/>
          </ac:spMkLst>
        </pc:spChg>
        <pc:spChg chg="add">
          <ac:chgData name="Serafin Patryk" userId="ce8cf8d3-b140-43f7-9541-10745587815e" providerId="ADAL" clId="{9B6C8081-79AC-4E5A-94B5-A1550F67EA47}" dt="2024-02-13T08:53:09.405" v="1158" actId="26606"/>
          <ac:spMkLst>
            <pc:docMk/>
            <pc:sldMk cId="662022885" sldId="426"/>
            <ac:spMk id="9" creationId="{D1BA7680-B1FB-4B6B-2155-45DD5D6C4CF8}"/>
          </ac:spMkLst>
        </pc:spChg>
        <pc:spChg chg="add">
          <ac:chgData name="Serafin Patryk" userId="ce8cf8d3-b140-43f7-9541-10745587815e" providerId="ADAL" clId="{9B6C8081-79AC-4E5A-94B5-A1550F67EA47}" dt="2024-02-13T08:53:09.405" v="1158" actId="26606"/>
          <ac:spMkLst>
            <pc:docMk/>
            <pc:sldMk cId="662022885" sldId="426"/>
            <ac:spMk id="11" creationId="{A9CCD9CD-49AE-3D3E-923B-81ECD3FBF75F}"/>
          </ac:spMkLst>
        </pc:spChg>
        <pc:picChg chg="mod">
          <ac:chgData name="Serafin Patryk" userId="ce8cf8d3-b140-43f7-9541-10745587815e" providerId="ADAL" clId="{9B6C8081-79AC-4E5A-94B5-A1550F67EA47}" dt="2024-02-13T08:53:09.405" v="1158" actId="26606"/>
          <ac:picMkLst>
            <pc:docMk/>
            <pc:sldMk cId="662022885" sldId="426"/>
            <ac:picMk id="4" creationId="{17B6778A-D52F-1FBF-0732-AC5399C2DA73}"/>
          </ac:picMkLst>
        </pc:picChg>
      </pc:sldChg>
    </pc:docChg>
  </pc:docChgLst>
  <pc:docChgLst>
    <pc:chgData name="Patryk Serafin" userId="86fa742248e137ce" providerId="LiveId" clId="{3298C733-EA56-44BD-B82F-19114443C032}"/>
    <pc:docChg chg="undo redo custSel addSld delSld modSld sldOrd addMainMaster delMainMaster">
      <pc:chgData name="Patryk Serafin" userId="86fa742248e137ce" providerId="LiveId" clId="{3298C733-EA56-44BD-B82F-19114443C032}" dt="2024-02-04T13:55:14.868" v="4268" actId="207"/>
      <pc:docMkLst>
        <pc:docMk/>
      </pc:docMkLst>
      <pc:sldChg chg="addSp delSp modSp new mod setBg modClrScheme addAnim delAnim modAnim chgLayout">
        <pc:chgData name="Patryk Serafin" userId="86fa742248e137ce" providerId="LiveId" clId="{3298C733-EA56-44BD-B82F-19114443C032}" dt="2024-01-30T22:41:30.444" v="3899" actId="27636"/>
        <pc:sldMkLst>
          <pc:docMk/>
          <pc:sldMk cId="2421352655" sldId="256"/>
        </pc:sldMkLst>
        <pc:spChg chg="mod">
          <ac:chgData name="Patryk Serafin" userId="86fa742248e137ce" providerId="LiveId" clId="{3298C733-EA56-44BD-B82F-19114443C032}" dt="2024-01-27T10:39:50.724" v="134" actId="26606"/>
          <ac:spMkLst>
            <pc:docMk/>
            <pc:sldMk cId="2421352655" sldId="256"/>
            <ac:spMk id="2" creationId="{6A78E45C-420E-146C-9942-2BAAA8C217AD}"/>
          </ac:spMkLst>
        </pc:spChg>
        <pc:spChg chg="mod">
          <ac:chgData name="Patryk Serafin" userId="86fa742248e137ce" providerId="LiveId" clId="{3298C733-EA56-44BD-B82F-19114443C032}" dt="2024-01-30T22:41:30.444" v="3899" actId="27636"/>
          <ac:spMkLst>
            <pc:docMk/>
            <pc:sldMk cId="2421352655" sldId="256"/>
            <ac:spMk id="3" creationId="{F092CA79-CC0B-23E4-AB82-87274587D9EC}"/>
          </ac:spMkLst>
        </pc:spChg>
        <pc:spChg chg="add del">
          <ac:chgData name="Patryk Serafin" userId="86fa742248e137ce" providerId="LiveId" clId="{3298C733-EA56-44BD-B82F-19114443C032}" dt="2024-01-27T10:39:50.724" v="134" actId="26606"/>
          <ac:spMkLst>
            <pc:docMk/>
            <pc:sldMk cId="2421352655" sldId="256"/>
            <ac:spMk id="5" creationId="{3011B0B3-5679-4759-90B8-3B908C4CBD21}"/>
          </ac:spMkLst>
        </pc:spChg>
        <pc:spChg chg="add del">
          <ac:chgData name="Patryk Serafin" userId="86fa742248e137ce" providerId="LiveId" clId="{3298C733-EA56-44BD-B82F-19114443C032}" dt="2024-01-27T10:39:07.127" v="87" actId="26606"/>
          <ac:spMkLst>
            <pc:docMk/>
            <pc:sldMk cId="2421352655" sldId="256"/>
            <ac:spMk id="9" creationId="{EB9B5A19-3592-48E2-BC31-90E092BD68E1}"/>
          </ac:spMkLst>
        </pc:spChg>
        <pc:spChg chg="add del">
          <ac:chgData name="Patryk Serafin" userId="86fa742248e137ce" providerId="LiveId" clId="{3298C733-EA56-44BD-B82F-19114443C032}" dt="2024-01-27T10:39:46.226" v="127" actId="26606"/>
          <ac:spMkLst>
            <pc:docMk/>
            <pc:sldMk cId="2421352655" sldId="256"/>
            <ac:spMk id="12" creationId="{D1BA7680-B1FB-4B6B-2155-45DD5D6C4CF8}"/>
          </ac:spMkLst>
        </pc:spChg>
        <pc:spChg chg="add del">
          <ac:chgData name="Patryk Serafin" userId="86fa742248e137ce" providerId="LiveId" clId="{3298C733-EA56-44BD-B82F-19114443C032}" dt="2024-01-27T10:39:46.226" v="127" actId="26606"/>
          <ac:spMkLst>
            <pc:docMk/>
            <pc:sldMk cId="2421352655" sldId="256"/>
            <ac:spMk id="14" creationId="{A9CCD9CD-49AE-3D3E-923B-81ECD3FBF75F}"/>
          </ac:spMkLst>
        </pc:spChg>
        <pc:spChg chg="add del">
          <ac:chgData name="Patryk Serafin" userId="86fa742248e137ce" providerId="LiveId" clId="{3298C733-EA56-44BD-B82F-19114443C032}" dt="2024-01-27T10:39:47.314" v="129" actId="26606"/>
          <ac:spMkLst>
            <pc:docMk/>
            <pc:sldMk cId="2421352655" sldId="256"/>
            <ac:spMk id="20" creationId="{DF0CAD46-2E46-44EB-A063-C05881768CE6}"/>
          </ac:spMkLst>
        </pc:spChg>
        <pc:spChg chg="add del">
          <ac:chgData name="Patryk Serafin" userId="86fa742248e137ce" providerId="LiveId" clId="{3298C733-EA56-44BD-B82F-19114443C032}" dt="2024-01-27T10:39:47.314" v="129" actId="26606"/>
          <ac:spMkLst>
            <pc:docMk/>
            <pc:sldMk cId="2421352655" sldId="256"/>
            <ac:spMk id="21" creationId="{DE8A7E9B-3161-4AE7-B85C-EE3D7786D549}"/>
          </ac:spMkLst>
        </pc:spChg>
        <pc:spChg chg="add del">
          <ac:chgData name="Patryk Serafin" userId="86fa742248e137ce" providerId="LiveId" clId="{3298C733-EA56-44BD-B82F-19114443C032}" dt="2024-01-27T10:39:07.127" v="87" actId="26606"/>
          <ac:spMkLst>
            <pc:docMk/>
            <pc:sldMk cId="2421352655" sldId="256"/>
            <ac:spMk id="23" creationId="{DD99E1B6-CBC4-4306-9DFC-847D6D135208}"/>
          </ac:spMkLst>
        </pc:spChg>
        <pc:spChg chg="add del">
          <ac:chgData name="Patryk Serafin" userId="86fa742248e137ce" providerId="LiveId" clId="{3298C733-EA56-44BD-B82F-19114443C032}" dt="2024-01-27T10:39:48.673" v="131" actId="26606"/>
          <ac:spMkLst>
            <pc:docMk/>
            <pc:sldMk cId="2421352655" sldId="256"/>
            <ac:spMk id="24" creationId="{D1BA7680-B1FB-4B6B-2155-45DD5D6C4CF8}"/>
          </ac:spMkLst>
        </pc:spChg>
        <pc:spChg chg="add del">
          <ac:chgData name="Patryk Serafin" userId="86fa742248e137ce" providerId="LiveId" clId="{3298C733-EA56-44BD-B82F-19114443C032}" dt="2024-01-27T10:39:48.673" v="131" actId="26606"/>
          <ac:spMkLst>
            <pc:docMk/>
            <pc:sldMk cId="2421352655" sldId="256"/>
            <ac:spMk id="25" creationId="{A9CCD9CD-49AE-3D3E-923B-81ECD3FBF75F}"/>
          </ac:spMkLst>
        </pc:spChg>
        <pc:spChg chg="add del">
          <ac:chgData name="Patryk Serafin" userId="86fa742248e137ce" providerId="LiveId" clId="{3298C733-EA56-44BD-B82F-19114443C032}" dt="2024-01-27T10:39:50.699" v="133" actId="26606"/>
          <ac:spMkLst>
            <pc:docMk/>
            <pc:sldMk cId="2421352655" sldId="256"/>
            <ac:spMk id="27" creationId="{CF886182-3ADC-447F-B077-24411DB565A8}"/>
          </ac:spMkLst>
        </pc:spChg>
        <pc:spChg chg="add del">
          <ac:chgData name="Patryk Serafin" userId="86fa742248e137ce" providerId="LiveId" clId="{3298C733-EA56-44BD-B82F-19114443C032}" dt="2024-01-27T10:39:50.699" v="133" actId="26606"/>
          <ac:spMkLst>
            <pc:docMk/>
            <pc:sldMk cId="2421352655" sldId="256"/>
            <ac:spMk id="28" creationId="{67F1335F-97CE-4842-9A57-2B6A3F459D82}"/>
          </ac:spMkLst>
        </pc:spChg>
        <pc:spChg chg="add">
          <ac:chgData name="Patryk Serafin" userId="86fa742248e137ce" providerId="LiveId" clId="{3298C733-EA56-44BD-B82F-19114443C032}" dt="2024-01-27T10:39:50.724" v="134" actId="26606"/>
          <ac:spMkLst>
            <pc:docMk/>
            <pc:sldMk cId="2421352655" sldId="256"/>
            <ac:spMk id="30" creationId="{D1BA7680-B1FB-4B6B-2155-45DD5D6C4CF8}"/>
          </ac:spMkLst>
        </pc:spChg>
        <pc:spChg chg="add">
          <ac:chgData name="Patryk Serafin" userId="86fa742248e137ce" providerId="LiveId" clId="{3298C733-EA56-44BD-B82F-19114443C032}" dt="2024-01-27T10:39:50.724" v="134" actId="26606"/>
          <ac:spMkLst>
            <pc:docMk/>
            <pc:sldMk cId="2421352655" sldId="256"/>
            <ac:spMk id="31" creationId="{A9CCD9CD-49AE-3D3E-923B-81ECD3FBF75F}"/>
          </ac:spMkLst>
        </pc:spChg>
        <pc:grpChg chg="add del">
          <ac:chgData name="Patryk Serafin" userId="86fa742248e137ce" providerId="LiveId" clId="{3298C733-EA56-44BD-B82F-19114443C032}" dt="2024-01-27T10:39:07.127" v="87" actId="26606"/>
          <ac:grpSpMkLst>
            <pc:docMk/>
            <pc:sldMk cId="2421352655" sldId="256"/>
            <ac:grpSpMk id="11" creationId="{E2548C40-4C00-4E91-BFA6-84B4D66225A4}"/>
          </ac:grpSpMkLst>
        </pc:grpChg>
        <pc:grpChg chg="add del">
          <ac:chgData name="Patryk Serafin" userId="86fa742248e137ce" providerId="LiveId" clId="{3298C733-EA56-44BD-B82F-19114443C032}" dt="2024-01-27T10:39:47.314" v="129" actId="26606"/>
          <ac:grpSpMkLst>
            <pc:docMk/>
            <pc:sldMk cId="2421352655" sldId="256"/>
            <ac:grpSpMk id="16" creationId="{C3E45FAB-3768-4529-B0E8-A0E9BE5E382B}"/>
          </ac:grpSpMkLst>
        </pc:grpChg>
        <pc:picChg chg="add del">
          <ac:chgData name="Patryk Serafin" userId="86fa742248e137ce" providerId="LiveId" clId="{3298C733-EA56-44BD-B82F-19114443C032}" dt="2024-01-27T10:39:07.127" v="87" actId="26606"/>
          <ac:picMkLst>
            <pc:docMk/>
            <pc:sldMk cId="2421352655" sldId="256"/>
            <ac:picMk id="4" creationId="{CBF325E8-508A-4FA2-2878-B3B01DCA25FA}"/>
          </ac:picMkLst>
        </pc:picChg>
        <pc:picChg chg="add mod ord">
          <ac:chgData name="Patryk Serafin" userId="86fa742248e137ce" providerId="LiveId" clId="{3298C733-EA56-44BD-B82F-19114443C032}" dt="2024-01-27T10:39:50.724" v="134" actId="26606"/>
          <ac:picMkLst>
            <pc:docMk/>
            <pc:sldMk cId="2421352655" sldId="256"/>
            <ac:picMk id="6" creationId="{3F7F445E-1118-55DC-2C57-34B222808F2C}"/>
          </ac:picMkLst>
        </pc:picChg>
        <pc:cxnChg chg="add del">
          <ac:chgData name="Patryk Serafin" userId="86fa742248e137ce" providerId="LiveId" clId="{3298C733-EA56-44BD-B82F-19114443C032}" dt="2024-01-27T10:39:50.724" v="134" actId="26606"/>
          <ac:cxnSpMkLst>
            <pc:docMk/>
            <pc:sldMk cId="2421352655" sldId="256"/>
            <ac:cxnSpMk id="7" creationId="{32E97E5C-7A5F-424E-AAE4-654396E90799}"/>
          </ac:cxnSpMkLst>
        </pc:cxnChg>
      </pc:sldChg>
      <pc:sldChg chg="addSp delSp modSp new mod setBg">
        <pc:chgData name="Patryk Serafin" userId="86fa742248e137ce" providerId="LiveId" clId="{3298C733-EA56-44BD-B82F-19114443C032}" dt="2024-01-28T11:52:32.437" v="597" actId="26606"/>
        <pc:sldMkLst>
          <pc:docMk/>
          <pc:sldMk cId="1299242876" sldId="257"/>
        </pc:sldMkLst>
        <pc:spChg chg="mod">
          <ac:chgData name="Patryk Serafin" userId="86fa742248e137ce" providerId="LiveId" clId="{3298C733-EA56-44BD-B82F-19114443C032}" dt="2024-01-28T11:52:32.437" v="597" actId="26606"/>
          <ac:spMkLst>
            <pc:docMk/>
            <pc:sldMk cId="1299242876" sldId="257"/>
            <ac:spMk id="2" creationId="{CAAA7479-4B7F-6FA1-FB25-29B2B39D614C}"/>
          </ac:spMkLst>
        </pc:spChg>
        <pc:spChg chg="add del mod">
          <ac:chgData name="Patryk Serafin" userId="86fa742248e137ce" providerId="LiveId" clId="{3298C733-EA56-44BD-B82F-19114443C032}" dt="2024-01-28T11:52:32.437" v="597" actId="26606"/>
          <ac:spMkLst>
            <pc:docMk/>
            <pc:sldMk cId="1299242876" sldId="257"/>
            <ac:spMk id="3" creationId="{11AFB673-4EE6-B2CC-A657-604E76AEAF8A}"/>
          </ac:spMkLst>
        </pc:spChg>
        <pc:spChg chg="add">
          <ac:chgData name="Patryk Serafin" userId="86fa742248e137ce" providerId="LiveId" clId="{3298C733-EA56-44BD-B82F-19114443C032}" dt="2024-01-28T11:52:32.437" v="597" actId="26606"/>
          <ac:spMkLst>
            <pc:docMk/>
            <pc:sldMk cId="1299242876" sldId="257"/>
            <ac:spMk id="6" creationId="{92CC1E4F-F1F0-B945-BE50-C72A7103E8AC}"/>
          </ac:spMkLst>
        </pc:spChg>
        <pc:spChg chg="add del">
          <ac:chgData name="Patryk Serafin" userId="86fa742248e137ce" providerId="LiveId" clId="{3298C733-EA56-44BD-B82F-19114443C032}" dt="2024-01-27T10:54:43.142" v="252" actId="26606"/>
          <ac:spMkLst>
            <pc:docMk/>
            <pc:sldMk cId="1299242876" sldId="257"/>
            <ac:spMk id="9" creationId="{01A22726-DA03-BCB0-F12E-98258FB7E5C0}"/>
          </ac:spMkLst>
        </pc:spChg>
        <pc:graphicFrameChg chg="add del">
          <ac:chgData name="Patryk Serafin" userId="86fa742248e137ce" providerId="LiveId" clId="{3298C733-EA56-44BD-B82F-19114443C032}" dt="2024-01-27T10:54:43.142" v="252" actId="26606"/>
          <ac:graphicFrameMkLst>
            <pc:docMk/>
            <pc:sldMk cId="1299242876" sldId="257"/>
            <ac:graphicFrameMk id="5" creationId="{F525AAEF-3AE5-CBF9-FDD8-1D4D91D2279E}"/>
          </ac:graphicFrameMkLst>
        </pc:graphicFrameChg>
        <pc:picChg chg="add">
          <ac:chgData name="Patryk Serafin" userId="86fa742248e137ce" providerId="LiveId" clId="{3298C733-EA56-44BD-B82F-19114443C032}" dt="2024-01-28T11:52:32.437" v="597" actId="26606"/>
          <ac:picMkLst>
            <pc:docMk/>
            <pc:sldMk cId="1299242876" sldId="257"/>
            <ac:picMk id="7" creationId="{75F890D1-18F7-505D-53E2-3894CC12AB48}"/>
          </ac:picMkLst>
        </pc:picChg>
      </pc:sldChg>
      <pc:sldChg chg="addSp delSp modSp new del mod setBg">
        <pc:chgData name="Patryk Serafin" userId="86fa742248e137ce" providerId="LiveId" clId="{3298C733-EA56-44BD-B82F-19114443C032}" dt="2024-01-28T11:53:23.664" v="610" actId="47"/>
        <pc:sldMkLst>
          <pc:docMk/>
          <pc:sldMk cId="2854528975" sldId="258"/>
        </pc:sldMkLst>
        <pc:spChg chg="mod">
          <ac:chgData name="Patryk Serafin" userId="86fa742248e137ce" providerId="LiveId" clId="{3298C733-EA56-44BD-B82F-19114443C032}" dt="2024-01-28T11:52:51.539" v="603" actId="26606"/>
          <ac:spMkLst>
            <pc:docMk/>
            <pc:sldMk cId="2854528975" sldId="258"/>
            <ac:spMk id="2" creationId="{B93977DE-C893-98EB-9927-8EA504F0A730}"/>
          </ac:spMkLst>
        </pc:spChg>
        <pc:spChg chg="add del mod">
          <ac:chgData name="Patryk Serafin" userId="86fa742248e137ce" providerId="LiveId" clId="{3298C733-EA56-44BD-B82F-19114443C032}" dt="2024-01-28T11:52:51.539" v="603" actId="26606"/>
          <ac:spMkLst>
            <pc:docMk/>
            <pc:sldMk cId="2854528975" sldId="258"/>
            <ac:spMk id="3" creationId="{CFCFD8A7-D3EE-C11E-2DEC-46557B2DB305}"/>
          </ac:spMkLst>
        </pc:spChg>
        <pc:spChg chg="add del">
          <ac:chgData name="Patryk Serafin" userId="86fa742248e137ce" providerId="LiveId" clId="{3298C733-EA56-44BD-B82F-19114443C032}" dt="2024-01-28T11:52:48.719" v="601" actId="26606"/>
          <ac:spMkLst>
            <pc:docMk/>
            <pc:sldMk cId="2854528975" sldId="258"/>
            <ac:spMk id="6" creationId="{951922D2-D397-9EA4-A66D-55B0884D1A6A}"/>
          </ac:spMkLst>
        </pc:spChg>
        <pc:spChg chg="add del">
          <ac:chgData name="Patryk Serafin" userId="86fa742248e137ce" providerId="LiveId" clId="{3298C733-EA56-44BD-B82F-19114443C032}" dt="2024-01-28T11:52:51.539" v="603" actId="26606"/>
          <ac:spMkLst>
            <pc:docMk/>
            <pc:sldMk cId="2854528975" sldId="258"/>
            <ac:spMk id="8" creationId="{600DC1B0-7E1A-BD02-3F93-19E6B1B75075}"/>
          </ac:spMkLst>
        </pc:spChg>
        <pc:spChg chg="add del">
          <ac:chgData name="Patryk Serafin" userId="86fa742248e137ce" providerId="LiveId" clId="{3298C733-EA56-44BD-B82F-19114443C032}" dt="2024-01-28T11:52:46.884" v="599" actId="26606"/>
          <ac:spMkLst>
            <pc:docMk/>
            <pc:sldMk cId="2854528975" sldId="258"/>
            <ac:spMk id="9" creationId="{92CC1E4F-F1F0-B945-BE50-C72A7103E8AC}"/>
          </ac:spMkLst>
        </pc:spChg>
        <pc:graphicFrameChg chg="add del">
          <ac:chgData name="Patryk Serafin" userId="86fa742248e137ce" providerId="LiveId" clId="{3298C733-EA56-44BD-B82F-19114443C032}" dt="2024-01-28T11:52:48.719" v="601" actId="26606"/>
          <ac:graphicFrameMkLst>
            <pc:docMk/>
            <pc:sldMk cId="2854528975" sldId="258"/>
            <ac:graphicFrameMk id="7" creationId="{C3DA4B62-FB1C-C140-7923-ECC537C8B9DE}"/>
          </ac:graphicFrameMkLst>
        </pc:graphicFrameChg>
        <pc:graphicFrameChg chg="add del">
          <ac:chgData name="Patryk Serafin" userId="86fa742248e137ce" providerId="LiveId" clId="{3298C733-EA56-44BD-B82F-19114443C032}" dt="2024-01-28T11:52:51.539" v="603" actId="26606"/>
          <ac:graphicFrameMkLst>
            <pc:docMk/>
            <pc:sldMk cId="2854528975" sldId="258"/>
            <ac:graphicFrameMk id="10" creationId="{B856DEF8-3443-2CDD-0505-0AAC02FF0AA5}"/>
          </ac:graphicFrameMkLst>
        </pc:graphicFrameChg>
        <pc:picChg chg="add del">
          <ac:chgData name="Patryk Serafin" userId="86fa742248e137ce" providerId="LiveId" clId="{3298C733-EA56-44BD-B82F-19114443C032}" dt="2024-01-28T11:52:46.884" v="599" actId="26606"/>
          <ac:picMkLst>
            <pc:docMk/>
            <pc:sldMk cId="2854528975" sldId="258"/>
            <ac:picMk id="5" creationId="{2B72872A-6644-282C-62A9-8B4110F5772C}"/>
          </ac:picMkLst>
        </pc:picChg>
      </pc:sldChg>
      <pc:sldChg chg="modSp new del mod">
        <pc:chgData name="Patryk Serafin" userId="86fa742248e137ce" providerId="LiveId" clId="{3298C733-EA56-44BD-B82F-19114443C032}" dt="2024-01-28T11:55:04.461" v="637" actId="47"/>
        <pc:sldMkLst>
          <pc:docMk/>
          <pc:sldMk cId="2635912224" sldId="259"/>
        </pc:sldMkLst>
        <pc:spChg chg="mod">
          <ac:chgData name="Patryk Serafin" userId="86fa742248e137ce" providerId="LiveId" clId="{3298C733-EA56-44BD-B82F-19114443C032}" dt="2024-01-27T10:44:14.355" v="146" actId="27636"/>
          <ac:spMkLst>
            <pc:docMk/>
            <pc:sldMk cId="2635912224" sldId="259"/>
            <ac:spMk id="2" creationId="{E5C2526E-080F-F9A8-923B-409A21E0A3F5}"/>
          </ac:spMkLst>
        </pc:spChg>
        <pc:spChg chg="mod">
          <ac:chgData name="Patryk Serafin" userId="86fa742248e137ce" providerId="LiveId" clId="{3298C733-EA56-44BD-B82F-19114443C032}" dt="2024-01-27T10:44:18.818" v="147"/>
          <ac:spMkLst>
            <pc:docMk/>
            <pc:sldMk cId="2635912224" sldId="259"/>
            <ac:spMk id="3" creationId="{8FECF2D1-B056-E2F5-0902-A08AD15547FF}"/>
          </ac:spMkLst>
        </pc:spChg>
      </pc:sldChg>
      <pc:sldChg chg="modSp new del mod">
        <pc:chgData name="Patryk Serafin" userId="86fa742248e137ce" providerId="LiveId" clId="{3298C733-EA56-44BD-B82F-19114443C032}" dt="2024-01-28T11:54:48.317" v="632" actId="47"/>
        <pc:sldMkLst>
          <pc:docMk/>
          <pc:sldMk cId="452532686" sldId="260"/>
        </pc:sldMkLst>
        <pc:spChg chg="mod">
          <ac:chgData name="Patryk Serafin" userId="86fa742248e137ce" providerId="LiveId" clId="{3298C733-EA56-44BD-B82F-19114443C032}" dt="2024-01-27T10:44:28.857" v="149"/>
          <ac:spMkLst>
            <pc:docMk/>
            <pc:sldMk cId="452532686" sldId="260"/>
            <ac:spMk id="2" creationId="{E7F03C35-EBF3-A366-7B30-A0637301C904}"/>
          </ac:spMkLst>
        </pc:spChg>
        <pc:spChg chg="mod">
          <ac:chgData name="Patryk Serafin" userId="86fa742248e137ce" providerId="LiveId" clId="{3298C733-EA56-44BD-B82F-19114443C032}" dt="2024-01-27T10:44:32.634" v="150"/>
          <ac:spMkLst>
            <pc:docMk/>
            <pc:sldMk cId="452532686" sldId="260"/>
            <ac:spMk id="3" creationId="{FABB0E24-6948-D9BA-6B5B-AF85B88B2FE3}"/>
          </ac:spMkLst>
        </pc:spChg>
      </pc:sldChg>
      <pc:sldChg chg="modSp new del mod">
        <pc:chgData name="Patryk Serafin" userId="86fa742248e137ce" providerId="LiveId" clId="{3298C733-EA56-44BD-B82F-19114443C032}" dt="2024-01-28T11:54:35.841" v="629" actId="47"/>
        <pc:sldMkLst>
          <pc:docMk/>
          <pc:sldMk cId="3854830962" sldId="261"/>
        </pc:sldMkLst>
        <pc:spChg chg="mod">
          <ac:chgData name="Patryk Serafin" userId="86fa742248e137ce" providerId="LiveId" clId="{3298C733-EA56-44BD-B82F-19114443C032}" dt="2024-01-27T10:44:47.250" v="153" actId="27636"/>
          <ac:spMkLst>
            <pc:docMk/>
            <pc:sldMk cId="3854830962" sldId="261"/>
            <ac:spMk id="2" creationId="{8C5F2198-B32E-959B-4A2F-520F2DDDB214}"/>
          </ac:spMkLst>
        </pc:spChg>
        <pc:spChg chg="mod">
          <ac:chgData name="Patryk Serafin" userId="86fa742248e137ce" providerId="LiveId" clId="{3298C733-EA56-44BD-B82F-19114443C032}" dt="2024-01-27T10:44:52.144" v="154"/>
          <ac:spMkLst>
            <pc:docMk/>
            <pc:sldMk cId="3854830962" sldId="261"/>
            <ac:spMk id="3" creationId="{A4B659C2-73C9-A3C7-518B-6BC273D9EEAA}"/>
          </ac:spMkLst>
        </pc:spChg>
      </pc:sldChg>
      <pc:sldChg chg="modSp new del mod">
        <pc:chgData name="Patryk Serafin" userId="86fa742248e137ce" providerId="LiveId" clId="{3298C733-EA56-44BD-B82F-19114443C032}" dt="2024-01-28T11:54:04.490" v="623" actId="47"/>
        <pc:sldMkLst>
          <pc:docMk/>
          <pc:sldMk cId="1068854335" sldId="262"/>
        </pc:sldMkLst>
        <pc:spChg chg="mod">
          <ac:chgData name="Patryk Serafin" userId="86fa742248e137ce" providerId="LiveId" clId="{3298C733-EA56-44BD-B82F-19114443C032}" dt="2024-01-27T10:45:07.890" v="157" actId="20577"/>
          <ac:spMkLst>
            <pc:docMk/>
            <pc:sldMk cId="1068854335" sldId="262"/>
            <ac:spMk id="2" creationId="{E4F37DDA-95B7-10CD-ACA2-B5BEF7FB4CA8}"/>
          </ac:spMkLst>
        </pc:spChg>
        <pc:spChg chg="mod">
          <ac:chgData name="Patryk Serafin" userId="86fa742248e137ce" providerId="LiveId" clId="{3298C733-EA56-44BD-B82F-19114443C032}" dt="2024-01-27T11:09:31.912" v="378"/>
          <ac:spMkLst>
            <pc:docMk/>
            <pc:sldMk cId="1068854335" sldId="262"/>
            <ac:spMk id="3" creationId="{40FBFD28-0ED3-6C69-BE03-0422EEC14D4F}"/>
          </ac:spMkLst>
        </pc:spChg>
      </pc:sldChg>
      <pc:sldChg chg="modSp new del mod">
        <pc:chgData name="Patryk Serafin" userId="86fa742248e137ce" providerId="LiveId" clId="{3298C733-EA56-44BD-B82F-19114443C032}" dt="2024-01-28T12:02:26.986" v="809" actId="47"/>
        <pc:sldMkLst>
          <pc:docMk/>
          <pc:sldMk cId="1528569215" sldId="263"/>
        </pc:sldMkLst>
        <pc:spChg chg="mod">
          <ac:chgData name="Patryk Serafin" userId="86fa742248e137ce" providerId="LiveId" clId="{3298C733-EA56-44BD-B82F-19114443C032}" dt="2024-01-28T12:00:15.905" v="732" actId="404"/>
          <ac:spMkLst>
            <pc:docMk/>
            <pc:sldMk cId="1528569215" sldId="263"/>
            <ac:spMk id="2" creationId="{0D4EC462-8084-FCBE-4E30-164B94477F2E}"/>
          </ac:spMkLst>
        </pc:spChg>
        <pc:spChg chg="mod">
          <ac:chgData name="Patryk Serafin" userId="86fa742248e137ce" providerId="LiveId" clId="{3298C733-EA56-44BD-B82F-19114443C032}" dt="2024-01-28T12:00:08.136" v="719" actId="20577"/>
          <ac:spMkLst>
            <pc:docMk/>
            <pc:sldMk cId="1528569215" sldId="263"/>
            <ac:spMk id="3" creationId="{D129C774-A4D8-011B-4F41-4F7E97782024}"/>
          </ac:spMkLst>
        </pc:spChg>
      </pc:sldChg>
      <pc:sldChg chg="modSp new add del mod">
        <pc:chgData name="Patryk Serafin" userId="86fa742248e137ce" providerId="LiveId" clId="{3298C733-EA56-44BD-B82F-19114443C032}" dt="2024-01-28T12:19:53.033" v="1058" actId="47"/>
        <pc:sldMkLst>
          <pc:docMk/>
          <pc:sldMk cId="3330994015" sldId="264"/>
        </pc:sldMkLst>
        <pc:spChg chg="mod">
          <ac:chgData name="Patryk Serafin" userId="86fa742248e137ce" providerId="LiveId" clId="{3298C733-EA56-44BD-B82F-19114443C032}" dt="2024-01-28T12:15:39.032" v="1019" actId="20577"/>
          <ac:spMkLst>
            <pc:docMk/>
            <pc:sldMk cId="3330994015" sldId="264"/>
            <ac:spMk id="2" creationId="{175C9847-B18E-838D-B8F3-0E74BFD6E4A6}"/>
          </ac:spMkLst>
        </pc:spChg>
        <pc:spChg chg="mod">
          <ac:chgData name="Patryk Serafin" userId="86fa742248e137ce" providerId="LiveId" clId="{3298C733-EA56-44BD-B82F-19114443C032}" dt="2024-01-27T10:47:21.265" v="167"/>
          <ac:spMkLst>
            <pc:docMk/>
            <pc:sldMk cId="3330994015" sldId="264"/>
            <ac:spMk id="3" creationId="{A2F18427-22A4-0D07-B08D-119E1E36CA96}"/>
          </ac:spMkLst>
        </pc:spChg>
      </pc:sldChg>
      <pc:sldChg chg="modSp new del mod">
        <pc:chgData name="Patryk Serafin" userId="86fa742248e137ce" providerId="LiveId" clId="{3298C733-EA56-44BD-B82F-19114443C032}" dt="2024-01-28T12:07:39.844" v="886" actId="47"/>
        <pc:sldMkLst>
          <pc:docMk/>
          <pc:sldMk cId="3929299271" sldId="265"/>
        </pc:sldMkLst>
        <pc:spChg chg="mod">
          <ac:chgData name="Patryk Serafin" userId="86fa742248e137ce" providerId="LiveId" clId="{3298C733-EA56-44BD-B82F-19114443C032}" dt="2024-01-27T10:47:31.253" v="169"/>
          <ac:spMkLst>
            <pc:docMk/>
            <pc:sldMk cId="3929299271" sldId="265"/>
            <ac:spMk id="2" creationId="{0AB984BB-CFD6-27F2-A6FB-FB39B1D48AE3}"/>
          </ac:spMkLst>
        </pc:spChg>
        <pc:spChg chg="mod">
          <ac:chgData name="Patryk Serafin" userId="86fa742248e137ce" providerId="LiveId" clId="{3298C733-EA56-44BD-B82F-19114443C032}" dt="2024-01-27T10:47:37.688" v="170"/>
          <ac:spMkLst>
            <pc:docMk/>
            <pc:sldMk cId="3929299271" sldId="265"/>
            <ac:spMk id="3" creationId="{DC3EEF4A-C0A5-49BD-A909-B649D469C813}"/>
          </ac:spMkLst>
        </pc:spChg>
      </pc:sldChg>
      <pc:sldChg chg="addSp delSp modSp new del mod modClrScheme chgLayout">
        <pc:chgData name="Patryk Serafin" userId="86fa742248e137ce" providerId="LiveId" clId="{3298C733-EA56-44BD-B82F-19114443C032}" dt="2024-01-27T10:56:52.192" v="284" actId="47"/>
        <pc:sldMkLst>
          <pc:docMk/>
          <pc:sldMk cId="2835687078" sldId="266"/>
        </pc:sldMkLst>
        <pc:spChg chg="del mod ord">
          <ac:chgData name="Patryk Serafin" userId="86fa742248e137ce" providerId="LiveId" clId="{3298C733-EA56-44BD-B82F-19114443C032}" dt="2024-01-27T10:48:04.907" v="176" actId="700"/>
          <ac:spMkLst>
            <pc:docMk/>
            <pc:sldMk cId="2835687078" sldId="266"/>
            <ac:spMk id="2" creationId="{AC8A8C3B-D44D-4B4F-6116-AEF5F011D9D0}"/>
          </ac:spMkLst>
        </pc:spChg>
        <pc:spChg chg="del">
          <ac:chgData name="Patryk Serafin" userId="86fa742248e137ce" providerId="LiveId" clId="{3298C733-EA56-44BD-B82F-19114443C032}" dt="2024-01-27T10:48:04.907" v="176" actId="700"/>
          <ac:spMkLst>
            <pc:docMk/>
            <pc:sldMk cId="2835687078" sldId="266"/>
            <ac:spMk id="3" creationId="{1B8D435B-BF22-17EE-5FD1-A9F93CEDD73C}"/>
          </ac:spMkLst>
        </pc:spChg>
        <pc:spChg chg="add mod ord">
          <ac:chgData name="Patryk Serafin" userId="86fa742248e137ce" providerId="LiveId" clId="{3298C733-EA56-44BD-B82F-19114443C032}" dt="2024-01-27T10:48:10.582" v="177"/>
          <ac:spMkLst>
            <pc:docMk/>
            <pc:sldMk cId="2835687078" sldId="266"/>
            <ac:spMk id="4" creationId="{EAF187AA-2982-D6C0-8EE2-C3B34F4FE40E}"/>
          </ac:spMkLst>
        </pc:spChg>
      </pc:sldChg>
      <pc:sldChg chg="addSp delSp modSp new mod setBg modClrScheme addAnim delAnim modAnim setClrOvrMap delDesignElem chgLayout">
        <pc:chgData name="Patryk Serafin" userId="86fa742248e137ce" providerId="LiveId" clId="{3298C733-EA56-44BD-B82F-19114443C032}" dt="2024-01-27T10:57:58.545" v="301" actId="26606"/>
        <pc:sldMkLst>
          <pc:docMk/>
          <pc:sldMk cId="3635486650" sldId="267"/>
        </pc:sldMkLst>
        <pc:spChg chg="del mod ord">
          <ac:chgData name="Patryk Serafin" userId="86fa742248e137ce" providerId="LiveId" clId="{3298C733-EA56-44BD-B82F-19114443C032}" dt="2024-01-27T10:47:56.462" v="173" actId="700"/>
          <ac:spMkLst>
            <pc:docMk/>
            <pc:sldMk cId="3635486650" sldId="267"/>
            <ac:spMk id="2" creationId="{314D2630-2D48-4B23-E32B-4F95B1EC430F}"/>
          </ac:spMkLst>
        </pc:spChg>
        <pc:spChg chg="del">
          <ac:chgData name="Patryk Serafin" userId="86fa742248e137ce" providerId="LiveId" clId="{3298C733-EA56-44BD-B82F-19114443C032}" dt="2024-01-27T10:47:56.462" v="173" actId="700"/>
          <ac:spMkLst>
            <pc:docMk/>
            <pc:sldMk cId="3635486650" sldId="267"/>
            <ac:spMk id="3" creationId="{6134A346-5164-B6D2-BB58-CCC86BC6263E}"/>
          </ac:spMkLst>
        </pc:spChg>
        <pc:spChg chg="add mod ord">
          <ac:chgData name="Patryk Serafin" userId="86fa742248e137ce" providerId="LiveId" clId="{3298C733-EA56-44BD-B82F-19114443C032}" dt="2024-01-27T10:57:58.545" v="301" actId="26606"/>
          <ac:spMkLst>
            <pc:docMk/>
            <pc:sldMk cId="3635486650" sldId="267"/>
            <ac:spMk id="4" creationId="{D5CB7B58-FC73-794F-F648-86931DDC8D03}"/>
          </ac:spMkLst>
        </pc:spChg>
        <pc:spChg chg="add del">
          <ac:chgData name="Patryk Serafin" userId="86fa742248e137ce" providerId="LiveId" clId="{3298C733-EA56-44BD-B82F-19114443C032}" dt="2024-01-27T10:56:05.821" v="275" actId="26606"/>
          <ac:spMkLst>
            <pc:docMk/>
            <pc:sldMk cId="3635486650" sldId="267"/>
            <ac:spMk id="7" creationId="{D1BA7680-B1FB-4B6B-2155-45DD5D6C4CF8}"/>
          </ac:spMkLst>
        </pc:spChg>
        <pc:spChg chg="add del">
          <ac:chgData name="Patryk Serafin" userId="86fa742248e137ce" providerId="LiveId" clId="{3298C733-EA56-44BD-B82F-19114443C032}" dt="2024-01-27T10:56:05.821" v="275" actId="26606"/>
          <ac:spMkLst>
            <pc:docMk/>
            <pc:sldMk cId="3635486650" sldId="267"/>
            <ac:spMk id="9" creationId="{A9CCD9CD-49AE-3D3E-923B-81ECD3FBF75F}"/>
          </ac:spMkLst>
        </pc:spChg>
        <pc:spChg chg="add del">
          <ac:chgData name="Patryk Serafin" userId="86fa742248e137ce" providerId="LiveId" clId="{3298C733-EA56-44BD-B82F-19114443C032}" dt="2024-01-27T10:55:08.525" v="255" actId="26606"/>
          <ac:spMkLst>
            <pc:docMk/>
            <pc:sldMk cId="3635486650" sldId="267"/>
            <ac:spMk id="10" creationId="{7A875D55-4A80-43E9-38F6-27E3664939B0}"/>
          </ac:spMkLst>
        </pc:spChg>
        <pc:spChg chg="add del">
          <ac:chgData name="Patryk Serafin" userId="86fa742248e137ce" providerId="LiveId" clId="{3298C733-EA56-44BD-B82F-19114443C032}" dt="2024-01-27T10:55:08.525" v="255" actId="26606"/>
          <ac:spMkLst>
            <pc:docMk/>
            <pc:sldMk cId="3635486650" sldId="267"/>
            <ac:spMk id="12" creationId="{3D572980-FB84-8C29-1FAC-FAC5ECE29A39}"/>
          </ac:spMkLst>
        </pc:spChg>
        <pc:spChg chg="add">
          <ac:chgData name="Patryk Serafin" userId="86fa742248e137ce" providerId="LiveId" clId="{3298C733-EA56-44BD-B82F-19114443C032}" dt="2024-01-27T10:57:58.545" v="301" actId="26606"/>
          <ac:spMkLst>
            <pc:docMk/>
            <pc:sldMk cId="3635486650" sldId="267"/>
            <ac:spMk id="13" creationId="{D1BA7680-B1FB-4B6B-2155-45DD5D6C4CF8}"/>
          </ac:spMkLst>
        </pc:spChg>
        <pc:spChg chg="add del">
          <ac:chgData name="Patryk Serafin" userId="86fa742248e137ce" providerId="LiveId" clId="{3298C733-EA56-44BD-B82F-19114443C032}" dt="2024-01-27T10:56:05.818" v="274" actId="26606"/>
          <ac:spMkLst>
            <pc:docMk/>
            <pc:sldMk cId="3635486650" sldId="267"/>
            <ac:spMk id="14" creationId="{ED587E41-605C-A8E4-8BA5-0E0B3797C9AA}"/>
          </ac:spMkLst>
        </pc:spChg>
        <pc:spChg chg="add">
          <ac:chgData name="Patryk Serafin" userId="86fa742248e137ce" providerId="LiveId" clId="{3298C733-EA56-44BD-B82F-19114443C032}" dt="2024-01-27T10:57:58.545" v="301" actId="26606"/>
          <ac:spMkLst>
            <pc:docMk/>
            <pc:sldMk cId="3635486650" sldId="267"/>
            <ac:spMk id="15" creationId="{A9CCD9CD-49AE-3D3E-923B-81ECD3FBF75F}"/>
          </ac:spMkLst>
        </pc:spChg>
        <pc:spChg chg="add del">
          <ac:chgData name="Patryk Serafin" userId="86fa742248e137ce" providerId="LiveId" clId="{3298C733-EA56-44BD-B82F-19114443C032}" dt="2024-01-27T10:56:05.818" v="274" actId="26606"/>
          <ac:spMkLst>
            <pc:docMk/>
            <pc:sldMk cId="3635486650" sldId="267"/>
            <ac:spMk id="16" creationId="{EBD48A03-0DF9-3063-CB15-1BC2AEC79F1C}"/>
          </ac:spMkLst>
        </pc:spChg>
        <pc:spChg chg="add del">
          <ac:chgData name="Patryk Serafin" userId="86fa742248e137ce" providerId="LiveId" clId="{3298C733-EA56-44BD-B82F-19114443C032}" dt="2024-01-27T10:56:33.760" v="280"/>
          <ac:spMkLst>
            <pc:docMk/>
            <pc:sldMk cId="3635486650" sldId="267"/>
            <ac:spMk id="18" creationId="{E01013C5-0169-8F8C-FA57-62D87022AD98}"/>
          </ac:spMkLst>
        </pc:spChg>
        <pc:spChg chg="add del">
          <ac:chgData name="Patryk Serafin" userId="86fa742248e137ce" providerId="LiveId" clId="{3298C733-EA56-44BD-B82F-19114443C032}" dt="2024-01-27T10:56:33.760" v="280"/>
          <ac:spMkLst>
            <pc:docMk/>
            <pc:sldMk cId="3635486650" sldId="267"/>
            <ac:spMk id="19" creationId="{A9CCD9CD-49AE-3D3E-923B-81ECD3FBF75F}"/>
          </ac:spMkLst>
        </pc:spChg>
        <pc:picChg chg="add del">
          <ac:chgData name="Patryk Serafin" userId="86fa742248e137ce" providerId="LiveId" clId="{3298C733-EA56-44BD-B82F-19114443C032}" dt="2024-01-27T10:55:08.525" v="255" actId="26606"/>
          <ac:picMkLst>
            <pc:docMk/>
            <pc:sldMk cId="3635486650" sldId="267"/>
            <ac:picMk id="6" creationId="{B246F830-D3E1-E4FC-B3E8-B3A5C76CC4AD}"/>
          </ac:picMkLst>
        </pc:picChg>
        <pc:picChg chg="add mod">
          <ac:chgData name="Patryk Serafin" userId="86fa742248e137ce" providerId="LiveId" clId="{3298C733-EA56-44BD-B82F-19114443C032}" dt="2024-01-27T10:56:13.865" v="276" actId="27614"/>
          <ac:picMkLst>
            <pc:docMk/>
            <pc:sldMk cId="3635486650" sldId="267"/>
            <ac:picMk id="8" creationId="{57EBD2AD-C1B8-E0F3-F8BE-8784DD8CD19D}"/>
          </ac:picMkLst>
        </pc:picChg>
      </pc:sldChg>
      <pc:sldChg chg="modSp new del mod">
        <pc:chgData name="Patryk Serafin" userId="86fa742248e137ce" providerId="LiveId" clId="{3298C733-EA56-44BD-B82F-19114443C032}" dt="2024-01-28T12:31:35.507" v="1278" actId="47"/>
        <pc:sldMkLst>
          <pc:docMk/>
          <pc:sldMk cId="3926036770" sldId="268"/>
        </pc:sldMkLst>
        <pc:spChg chg="mod">
          <ac:chgData name="Patryk Serafin" userId="86fa742248e137ce" providerId="LiveId" clId="{3298C733-EA56-44BD-B82F-19114443C032}" dt="2024-01-27T10:48:17.708" v="178"/>
          <ac:spMkLst>
            <pc:docMk/>
            <pc:sldMk cId="3926036770" sldId="268"/>
            <ac:spMk id="2" creationId="{FD690D01-D7CD-69A7-D87F-9A6AF61DE0B5}"/>
          </ac:spMkLst>
        </pc:spChg>
        <pc:spChg chg="mod">
          <ac:chgData name="Patryk Serafin" userId="86fa742248e137ce" providerId="LiveId" clId="{3298C733-EA56-44BD-B82F-19114443C032}" dt="2024-01-27T10:48:23.110" v="179"/>
          <ac:spMkLst>
            <pc:docMk/>
            <pc:sldMk cId="3926036770" sldId="268"/>
            <ac:spMk id="3" creationId="{2157C6B7-2EF3-98D4-28F4-916CD0B9B400}"/>
          </ac:spMkLst>
        </pc:spChg>
      </pc:sldChg>
      <pc:sldChg chg="modSp new del mod">
        <pc:chgData name="Patryk Serafin" userId="86fa742248e137ce" providerId="LiveId" clId="{3298C733-EA56-44BD-B82F-19114443C032}" dt="2024-01-28T12:31:36.494" v="1279" actId="47"/>
        <pc:sldMkLst>
          <pc:docMk/>
          <pc:sldMk cId="2610784766" sldId="269"/>
        </pc:sldMkLst>
        <pc:spChg chg="mod">
          <ac:chgData name="Patryk Serafin" userId="86fa742248e137ce" providerId="LiveId" clId="{3298C733-EA56-44BD-B82F-19114443C032}" dt="2024-01-27T10:48:29.108" v="181"/>
          <ac:spMkLst>
            <pc:docMk/>
            <pc:sldMk cId="2610784766" sldId="269"/>
            <ac:spMk id="2" creationId="{D575DE2D-E264-B156-C3B4-701315C22D43}"/>
          </ac:spMkLst>
        </pc:spChg>
        <pc:spChg chg="mod">
          <ac:chgData name="Patryk Serafin" userId="86fa742248e137ce" providerId="LiveId" clId="{3298C733-EA56-44BD-B82F-19114443C032}" dt="2024-01-27T10:48:33.180" v="182"/>
          <ac:spMkLst>
            <pc:docMk/>
            <pc:sldMk cId="2610784766" sldId="269"/>
            <ac:spMk id="3" creationId="{89250287-87AF-2DA3-3942-AADEB64589CD}"/>
          </ac:spMkLst>
        </pc:spChg>
      </pc:sldChg>
      <pc:sldChg chg="modSp new add del mod">
        <pc:chgData name="Patryk Serafin" userId="86fa742248e137ce" providerId="LiveId" clId="{3298C733-EA56-44BD-B82F-19114443C032}" dt="2024-01-28T12:13:18.564" v="955" actId="47"/>
        <pc:sldMkLst>
          <pc:docMk/>
          <pc:sldMk cId="1253330300" sldId="270"/>
        </pc:sldMkLst>
        <pc:spChg chg="mod">
          <ac:chgData name="Patryk Serafin" userId="86fa742248e137ce" providerId="LiveId" clId="{3298C733-EA56-44BD-B82F-19114443C032}" dt="2024-01-27T10:48:39.603" v="184"/>
          <ac:spMkLst>
            <pc:docMk/>
            <pc:sldMk cId="1253330300" sldId="270"/>
            <ac:spMk id="2" creationId="{39DEF6F3-9970-C468-345D-DBB684EBFE16}"/>
          </ac:spMkLst>
        </pc:spChg>
        <pc:spChg chg="mod">
          <ac:chgData name="Patryk Serafin" userId="86fa742248e137ce" providerId="LiveId" clId="{3298C733-EA56-44BD-B82F-19114443C032}" dt="2024-01-27T10:48:44.573" v="185"/>
          <ac:spMkLst>
            <pc:docMk/>
            <pc:sldMk cId="1253330300" sldId="270"/>
            <ac:spMk id="3" creationId="{9DD2EF30-5CDD-89A5-3997-EC698B260C85}"/>
          </ac:spMkLst>
        </pc:spChg>
      </pc:sldChg>
      <pc:sldChg chg="modSp new del mod">
        <pc:chgData name="Patryk Serafin" userId="86fa742248e137ce" providerId="LiveId" clId="{3298C733-EA56-44BD-B82F-19114443C032}" dt="2024-01-29T17:30:04.116" v="2259" actId="47"/>
        <pc:sldMkLst>
          <pc:docMk/>
          <pc:sldMk cId="3131933903" sldId="271"/>
        </pc:sldMkLst>
        <pc:spChg chg="mod">
          <ac:chgData name="Patryk Serafin" userId="86fa742248e137ce" providerId="LiveId" clId="{3298C733-EA56-44BD-B82F-19114443C032}" dt="2024-01-27T10:49:24.561" v="190"/>
          <ac:spMkLst>
            <pc:docMk/>
            <pc:sldMk cId="3131933903" sldId="271"/>
            <ac:spMk id="2" creationId="{8D3B7598-6223-AB96-D5BE-E3F07BBEF30F}"/>
          </ac:spMkLst>
        </pc:spChg>
        <pc:spChg chg="mod">
          <ac:chgData name="Patryk Serafin" userId="86fa742248e137ce" providerId="LiveId" clId="{3298C733-EA56-44BD-B82F-19114443C032}" dt="2024-01-27T10:49:32.323" v="191"/>
          <ac:spMkLst>
            <pc:docMk/>
            <pc:sldMk cId="3131933903" sldId="271"/>
            <ac:spMk id="3" creationId="{859F2BBE-89DD-168F-5C13-939BC123A84B}"/>
          </ac:spMkLst>
        </pc:spChg>
      </pc:sldChg>
      <pc:sldChg chg="addSp delSp modSp new del mod modClrScheme chgLayout">
        <pc:chgData name="Patryk Serafin" userId="86fa742248e137ce" providerId="LiveId" clId="{3298C733-EA56-44BD-B82F-19114443C032}" dt="2024-01-27T10:57:36.499" v="294" actId="47"/>
        <pc:sldMkLst>
          <pc:docMk/>
          <pc:sldMk cId="547720946" sldId="272"/>
        </pc:sldMkLst>
        <pc:spChg chg="del mod ord">
          <ac:chgData name="Patryk Serafin" userId="86fa742248e137ce" providerId="LiveId" clId="{3298C733-EA56-44BD-B82F-19114443C032}" dt="2024-01-27T10:49:13.824" v="188" actId="700"/>
          <ac:spMkLst>
            <pc:docMk/>
            <pc:sldMk cId="547720946" sldId="272"/>
            <ac:spMk id="2" creationId="{FC25408A-D5C9-1095-3DE9-04596F28A9F6}"/>
          </ac:spMkLst>
        </pc:spChg>
        <pc:spChg chg="del">
          <ac:chgData name="Patryk Serafin" userId="86fa742248e137ce" providerId="LiveId" clId="{3298C733-EA56-44BD-B82F-19114443C032}" dt="2024-01-27T10:49:13.824" v="188" actId="700"/>
          <ac:spMkLst>
            <pc:docMk/>
            <pc:sldMk cId="547720946" sldId="272"/>
            <ac:spMk id="3" creationId="{A2AA333E-1923-C14A-B327-8D28D761EF1B}"/>
          </ac:spMkLst>
        </pc:spChg>
        <pc:spChg chg="add mod ord">
          <ac:chgData name="Patryk Serafin" userId="86fa742248e137ce" providerId="LiveId" clId="{3298C733-EA56-44BD-B82F-19114443C032}" dt="2024-01-27T10:49:18.722" v="189"/>
          <ac:spMkLst>
            <pc:docMk/>
            <pc:sldMk cId="547720946" sldId="272"/>
            <ac:spMk id="4" creationId="{2BB09BAB-1A1E-F665-0DC8-399562078D7A}"/>
          </ac:spMkLst>
        </pc:spChg>
      </pc:sldChg>
      <pc:sldChg chg="modSp new del mod">
        <pc:chgData name="Patryk Serafin" userId="86fa742248e137ce" providerId="LiveId" clId="{3298C733-EA56-44BD-B82F-19114443C032}" dt="2024-01-29T17:30:06.651" v="2260" actId="47"/>
        <pc:sldMkLst>
          <pc:docMk/>
          <pc:sldMk cId="2048330268" sldId="273"/>
        </pc:sldMkLst>
        <pc:spChg chg="mod">
          <ac:chgData name="Patryk Serafin" userId="86fa742248e137ce" providerId="LiveId" clId="{3298C733-EA56-44BD-B82F-19114443C032}" dt="2024-01-27T10:49:39.777" v="193"/>
          <ac:spMkLst>
            <pc:docMk/>
            <pc:sldMk cId="2048330268" sldId="273"/>
            <ac:spMk id="2" creationId="{44C95509-E122-FE43-76E4-819E07EF25B1}"/>
          </ac:spMkLst>
        </pc:spChg>
        <pc:spChg chg="mod">
          <ac:chgData name="Patryk Serafin" userId="86fa742248e137ce" providerId="LiveId" clId="{3298C733-EA56-44BD-B82F-19114443C032}" dt="2024-01-27T10:49:44.274" v="194"/>
          <ac:spMkLst>
            <pc:docMk/>
            <pc:sldMk cId="2048330268" sldId="273"/>
            <ac:spMk id="3" creationId="{F0F9A51F-5E92-312F-31A8-3DC75B3A2E22}"/>
          </ac:spMkLst>
        </pc:spChg>
      </pc:sldChg>
      <pc:sldChg chg="modSp new del mod">
        <pc:chgData name="Patryk Serafin" userId="86fa742248e137ce" providerId="LiveId" clId="{3298C733-EA56-44BD-B82F-19114443C032}" dt="2024-01-29T17:30:29.401" v="2263" actId="47"/>
        <pc:sldMkLst>
          <pc:docMk/>
          <pc:sldMk cId="1120940816" sldId="274"/>
        </pc:sldMkLst>
        <pc:spChg chg="mod">
          <ac:chgData name="Patryk Serafin" userId="86fa742248e137ce" providerId="LiveId" clId="{3298C733-EA56-44BD-B82F-19114443C032}" dt="2024-01-27T10:50:04.824" v="199"/>
          <ac:spMkLst>
            <pc:docMk/>
            <pc:sldMk cId="1120940816" sldId="274"/>
            <ac:spMk id="2" creationId="{FA415B32-5B7C-A679-8CA6-E7CE3A2F57C7}"/>
          </ac:spMkLst>
        </pc:spChg>
        <pc:spChg chg="mod">
          <ac:chgData name="Patryk Serafin" userId="86fa742248e137ce" providerId="LiveId" clId="{3298C733-EA56-44BD-B82F-19114443C032}" dt="2024-01-27T10:50:08.889" v="200"/>
          <ac:spMkLst>
            <pc:docMk/>
            <pc:sldMk cId="1120940816" sldId="274"/>
            <ac:spMk id="3" creationId="{B45DB081-D916-04E3-8C75-182A2DB95CAF}"/>
          </ac:spMkLst>
        </pc:spChg>
      </pc:sldChg>
      <pc:sldChg chg="addSp delSp modSp new del mod modClrScheme chgLayout">
        <pc:chgData name="Patryk Serafin" userId="86fa742248e137ce" providerId="LiveId" clId="{3298C733-EA56-44BD-B82F-19114443C032}" dt="2024-01-27T10:57:25.769" v="291" actId="47"/>
        <pc:sldMkLst>
          <pc:docMk/>
          <pc:sldMk cId="1082743147" sldId="275"/>
        </pc:sldMkLst>
        <pc:spChg chg="del mod ord">
          <ac:chgData name="Patryk Serafin" userId="86fa742248e137ce" providerId="LiveId" clId="{3298C733-EA56-44BD-B82F-19114443C032}" dt="2024-01-27T10:49:50.846" v="197" actId="700"/>
          <ac:spMkLst>
            <pc:docMk/>
            <pc:sldMk cId="1082743147" sldId="275"/>
            <ac:spMk id="2" creationId="{617DC8CE-CC7E-C53D-9C8F-B0D01805D236}"/>
          </ac:spMkLst>
        </pc:spChg>
        <pc:spChg chg="del">
          <ac:chgData name="Patryk Serafin" userId="86fa742248e137ce" providerId="LiveId" clId="{3298C733-EA56-44BD-B82F-19114443C032}" dt="2024-01-27T10:49:50.846" v="197" actId="700"/>
          <ac:spMkLst>
            <pc:docMk/>
            <pc:sldMk cId="1082743147" sldId="275"/>
            <ac:spMk id="3" creationId="{29DB072C-25EC-9B17-638A-D5B98812DC98}"/>
          </ac:spMkLst>
        </pc:spChg>
        <pc:spChg chg="add mod ord">
          <ac:chgData name="Patryk Serafin" userId="86fa742248e137ce" providerId="LiveId" clId="{3298C733-EA56-44BD-B82F-19114443C032}" dt="2024-01-27T10:49:55.947" v="198"/>
          <ac:spMkLst>
            <pc:docMk/>
            <pc:sldMk cId="1082743147" sldId="275"/>
            <ac:spMk id="4" creationId="{CDD625CA-4B53-E17C-E0B1-ABBDC1BC5951}"/>
          </ac:spMkLst>
        </pc:spChg>
      </pc:sldChg>
      <pc:sldChg chg="modSp new del mod">
        <pc:chgData name="Patryk Serafin" userId="86fa742248e137ce" providerId="LiveId" clId="{3298C733-EA56-44BD-B82F-19114443C032}" dt="2024-01-29T17:30:30.226" v="2264" actId="47"/>
        <pc:sldMkLst>
          <pc:docMk/>
          <pc:sldMk cId="2303647636" sldId="276"/>
        </pc:sldMkLst>
        <pc:spChg chg="mod">
          <ac:chgData name="Patryk Serafin" userId="86fa742248e137ce" providerId="LiveId" clId="{3298C733-EA56-44BD-B82F-19114443C032}" dt="2024-01-27T10:50:21.391" v="202"/>
          <ac:spMkLst>
            <pc:docMk/>
            <pc:sldMk cId="2303647636" sldId="276"/>
            <ac:spMk id="2" creationId="{9B6D46A3-1F85-DAE1-286B-5C7D557980C5}"/>
          </ac:spMkLst>
        </pc:spChg>
        <pc:spChg chg="mod">
          <ac:chgData name="Patryk Serafin" userId="86fa742248e137ce" providerId="LiveId" clId="{3298C733-EA56-44BD-B82F-19114443C032}" dt="2024-01-27T10:50:26.554" v="203"/>
          <ac:spMkLst>
            <pc:docMk/>
            <pc:sldMk cId="2303647636" sldId="276"/>
            <ac:spMk id="3" creationId="{04D8A61C-A45C-6670-8BF5-95F1B41B278B}"/>
          </ac:spMkLst>
        </pc:spChg>
      </pc:sldChg>
      <pc:sldChg chg="modSp new del mod">
        <pc:chgData name="Patryk Serafin" userId="86fa742248e137ce" providerId="LiveId" clId="{3298C733-EA56-44BD-B82F-19114443C032}" dt="2024-01-29T18:05:08.101" v="3096" actId="47"/>
        <pc:sldMkLst>
          <pc:docMk/>
          <pc:sldMk cId="256880835" sldId="277"/>
        </pc:sldMkLst>
        <pc:spChg chg="mod">
          <ac:chgData name="Patryk Serafin" userId="86fa742248e137ce" providerId="LiveId" clId="{3298C733-EA56-44BD-B82F-19114443C032}" dt="2024-01-27T10:50:48.191" v="209"/>
          <ac:spMkLst>
            <pc:docMk/>
            <pc:sldMk cId="256880835" sldId="277"/>
            <ac:spMk id="2" creationId="{267D2CCB-57FC-D139-9C32-5B40F9E8E705}"/>
          </ac:spMkLst>
        </pc:spChg>
        <pc:spChg chg="mod">
          <ac:chgData name="Patryk Serafin" userId="86fa742248e137ce" providerId="LiveId" clId="{3298C733-EA56-44BD-B82F-19114443C032}" dt="2024-01-27T10:50:54.200" v="210"/>
          <ac:spMkLst>
            <pc:docMk/>
            <pc:sldMk cId="256880835" sldId="277"/>
            <ac:spMk id="3" creationId="{FA6409CC-2824-358B-B9B2-18D628A9469D}"/>
          </ac:spMkLst>
        </pc:spChg>
      </pc:sldChg>
      <pc:sldChg chg="addSp delSp modSp new del mod modClrScheme chgLayout">
        <pc:chgData name="Patryk Serafin" userId="86fa742248e137ce" providerId="LiveId" clId="{3298C733-EA56-44BD-B82F-19114443C032}" dt="2024-01-27T10:57:17.896" v="288" actId="47"/>
        <pc:sldMkLst>
          <pc:docMk/>
          <pc:sldMk cId="1519726767" sldId="278"/>
        </pc:sldMkLst>
        <pc:spChg chg="del mod ord">
          <ac:chgData name="Patryk Serafin" userId="86fa742248e137ce" providerId="LiveId" clId="{3298C733-EA56-44BD-B82F-19114443C032}" dt="2024-01-27T10:50:36.268" v="206" actId="700"/>
          <ac:spMkLst>
            <pc:docMk/>
            <pc:sldMk cId="1519726767" sldId="278"/>
            <ac:spMk id="2" creationId="{3C2F9752-ECCB-37E9-99AD-98C909806179}"/>
          </ac:spMkLst>
        </pc:spChg>
        <pc:spChg chg="del">
          <ac:chgData name="Patryk Serafin" userId="86fa742248e137ce" providerId="LiveId" clId="{3298C733-EA56-44BD-B82F-19114443C032}" dt="2024-01-27T10:50:36.268" v="206" actId="700"/>
          <ac:spMkLst>
            <pc:docMk/>
            <pc:sldMk cId="1519726767" sldId="278"/>
            <ac:spMk id="3" creationId="{68283AE3-EA14-A7EB-1FDD-2B2C0F36F20E}"/>
          </ac:spMkLst>
        </pc:spChg>
        <pc:spChg chg="add mod ord">
          <ac:chgData name="Patryk Serafin" userId="86fa742248e137ce" providerId="LiveId" clId="{3298C733-EA56-44BD-B82F-19114443C032}" dt="2024-01-27T10:50:40.126" v="207"/>
          <ac:spMkLst>
            <pc:docMk/>
            <pc:sldMk cId="1519726767" sldId="278"/>
            <ac:spMk id="4" creationId="{D00E9135-9E3B-E351-D7F6-F59FA880E27E}"/>
          </ac:spMkLst>
        </pc:spChg>
      </pc:sldChg>
      <pc:sldChg chg="modSp add del mod">
        <pc:chgData name="Patryk Serafin" userId="86fa742248e137ce" providerId="LiveId" clId="{3298C733-EA56-44BD-B82F-19114443C032}" dt="2024-01-29T18:05:09.499" v="3097" actId="47"/>
        <pc:sldMkLst>
          <pc:docMk/>
          <pc:sldMk cId="1532553888" sldId="279"/>
        </pc:sldMkLst>
        <pc:spChg chg="mod">
          <ac:chgData name="Patryk Serafin" userId="86fa742248e137ce" providerId="LiveId" clId="{3298C733-EA56-44BD-B82F-19114443C032}" dt="2024-01-27T10:51:01.182" v="211"/>
          <ac:spMkLst>
            <pc:docMk/>
            <pc:sldMk cId="1532553888" sldId="279"/>
            <ac:spMk id="2" creationId="{267D2CCB-57FC-D139-9C32-5B40F9E8E705}"/>
          </ac:spMkLst>
        </pc:spChg>
        <pc:spChg chg="mod">
          <ac:chgData name="Patryk Serafin" userId="86fa742248e137ce" providerId="LiveId" clId="{3298C733-EA56-44BD-B82F-19114443C032}" dt="2024-01-27T10:51:04.918" v="212"/>
          <ac:spMkLst>
            <pc:docMk/>
            <pc:sldMk cId="1532553888" sldId="279"/>
            <ac:spMk id="3" creationId="{FA6409CC-2824-358B-B9B2-18D628A9469D}"/>
          </ac:spMkLst>
        </pc:spChg>
      </pc:sldChg>
      <pc:sldChg chg="addSp delSp modSp new del mod modClrScheme chgLayout">
        <pc:chgData name="Patryk Serafin" userId="86fa742248e137ce" providerId="LiveId" clId="{3298C733-EA56-44BD-B82F-19114443C032}" dt="2024-01-27T10:59:47.342" v="318" actId="47"/>
        <pc:sldMkLst>
          <pc:docMk/>
          <pc:sldMk cId="2886231528" sldId="280"/>
        </pc:sldMkLst>
        <pc:spChg chg="del mod ord">
          <ac:chgData name="Patryk Serafin" userId="86fa742248e137ce" providerId="LiveId" clId="{3298C733-EA56-44BD-B82F-19114443C032}" dt="2024-01-27T10:51:40.666" v="215" actId="700"/>
          <ac:spMkLst>
            <pc:docMk/>
            <pc:sldMk cId="2886231528" sldId="280"/>
            <ac:spMk id="2" creationId="{8DA0FD2A-DF1F-60E0-8FE4-BF01DD369BC6}"/>
          </ac:spMkLst>
        </pc:spChg>
        <pc:spChg chg="del">
          <ac:chgData name="Patryk Serafin" userId="86fa742248e137ce" providerId="LiveId" clId="{3298C733-EA56-44BD-B82F-19114443C032}" dt="2024-01-27T10:51:40.666" v="215" actId="700"/>
          <ac:spMkLst>
            <pc:docMk/>
            <pc:sldMk cId="2886231528" sldId="280"/>
            <ac:spMk id="3" creationId="{F1E8520B-447B-1E9D-3429-67A458D2CB15}"/>
          </ac:spMkLst>
        </pc:spChg>
        <pc:spChg chg="add mod ord">
          <ac:chgData name="Patryk Serafin" userId="86fa742248e137ce" providerId="LiveId" clId="{3298C733-EA56-44BD-B82F-19114443C032}" dt="2024-01-27T10:52:13.069" v="228"/>
          <ac:spMkLst>
            <pc:docMk/>
            <pc:sldMk cId="2886231528" sldId="280"/>
            <ac:spMk id="4" creationId="{3666FC56-D1C3-2DE4-527B-E6304B2AA1AB}"/>
          </ac:spMkLst>
        </pc:spChg>
      </pc:sldChg>
      <pc:sldChg chg="modSp add del mod">
        <pc:chgData name="Patryk Serafin" userId="86fa742248e137ce" providerId="LiveId" clId="{3298C733-EA56-44BD-B82F-19114443C032}" dt="2024-02-04T12:51:50.793" v="3953" actId="47"/>
        <pc:sldMkLst>
          <pc:docMk/>
          <pc:sldMk cId="2285479768" sldId="281"/>
        </pc:sldMkLst>
        <pc:spChg chg="mod">
          <ac:chgData name="Patryk Serafin" userId="86fa742248e137ce" providerId="LiveId" clId="{3298C733-EA56-44BD-B82F-19114443C032}" dt="2024-01-27T10:52:30.354" v="231"/>
          <ac:spMkLst>
            <pc:docMk/>
            <pc:sldMk cId="2285479768" sldId="281"/>
            <ac:spMk id="2" creationId="{8DA0FD2A-DF1F-60E0-8FE4-BF01DD369BC6}"/>
          </ac:spMkLst>
        </pc:spChg>
        <pc:spChg chg="mod">
          <ac:chgData name="Patryk Serafin" userId="86fa742248e137ce" providerId="LiveId" clId="{3298C733-EA56-44BD-B82F-19114443C032}" dt="2024-01-27T10:52:33.931" v="232"/>
          <ac:spMkLst>
            <pc:docMk/>
            <pc:sldMk cId="2285479768" sldId="281"/>
            <ac:spMk id="3" creationId="{F1E8520B-447B-1E9D-3429-67A458D2CB15}"/>
          </ac:spMkLst>
        </pc:spChg>
      </pc:sldChg>
      <pc:sldChg chg="modSp add del mod ord">
        <pc:chgData name="Patryk Serafin" userId="86fa742248e137ce" providerId="LiveId" clId="{3298C733-EA56-44BD-B82F-19114443C032}" dt="2024-01-27T10:59:36.910" v="314" actId="47"/>
        <pc:sldMkLst>
          <pc:docMk/>
          <pc:sldMk cId="20679237" sldId="282"/>
        </pc:sldMkLst>
        <pc:spChg chg="mod">
          <ac:chgData name="Patryk Serafin" userId="86fa742248e137ce" providerId="LiveId" clId="{3298C733-EA56-44BD-B82F-19114443C032}" dt="2024-01-27T10:52:17.746" v="229"/>
          <ac:spMkLst>
            <pc:docMk/>
            <pc:sldMk cId="20679237" sldId="282"/>
            <ac:spMk id="4" creationId="{3666FC56-D1C3-2DE4-527B-E6304B2AA1AB}"/>
          </ac:spMkLst>
        </pc:spChg>
      </pc:sldChg>
      <pc:sldChg chg="modSp add del mod ord">
        <pc:chgData name="Patryk Serafin" userId="86fa742248e137ce" providerId="LiveId" clId="{3298C733-EA56-44BD-B82F-19114443C032}" dt="2024-01-27T10:59:28.779" v="312" actId="47"/>
        <pc:sldMkLst>
          <pc:docMk/>
          <pc:sldMk cId="1281323921" sldId="283"/>
        </pc:sldMkLst>
        <pc:spChg chg="mod">
          <ac:chgData name="Patryk Serafin" userId="86fa742248e137ce" providerId="LiveId" clId="{3298C733-EA56-44BD-B82F-19114443C032}" dt="2024-01-27T10:52:25.138" v="230"/>
          <ac:spMkLst>
            <pc:docMk/>
            <pc:sldMk cId="1281323921" sldId="283"/>
            <ac:spMk id="4" creationId="{3666FC56-D1C3-2DE4-527B-E6304B2AA1AB}"/>
          </ac:spMkLst>
        </pc:spChg>
      </pc:sldChg>
      <pc:sldChg chg="modSp add del mod">
        <pc:chgData name="Patryk Serafin" userId="86fa742248e137ce" providerId="LiveId" clId="{3298C733-EA56-44BD-B82F-19114443C032}" dt="2024-02-04T12:51:51.716" v="3954" actId="47"/>
        <pc:sldMkLst>
          <pc:docMk/>
          <pc:sldMk cId="1193503798" sldId="284"/>
        </pc:sldMkLst>
        <pc:spChg chg="mod">
          <ac:chgData name="Patryk Serafin" userId="86fa742248e137ce" providerId="LiveId" clId="{3298C733-EA56-44BD-B82F-19114443C032}" dt="2024-01-27T10:52:38.257" v="233"/>
          <ac:spMkLst>
            <pc:docMk/>
            <pc:sldMk cId="1193503798" sldId="284"/>
            <ac:spMk id="2" creationId="{8DA0FD2A-DF1F-60E0-8FE4-BF01DD369BC6}"/>
          </ac:spMkLst>
        </pc:spChg>
        <pc:spChg chg="mod">
          <ac:chgData name="Patryk Serafin" userId="86fa742248e137ce" providerId="LiveId" clId="{3298C733-EA56-44BD-B82F-19114443C032}" dt="2024-01-27T10:52:44.029" v="235" actId="20577"/>
          <ac:spMkLst>
            <pc:docMk/>
            <pc:sldMk cId="1193503798" sldId="284"/>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522012961" sldId="285"/>
        </pc:sldMkLst>
        <pc:spChg chg="mod">
          <ac:chgData name="Patryk Serafin" userId="86fa742248e137ce" providerId="LiveId" clId="{3298C733-EA56-44BD-B82F-19114443C032}" dt="2024-01-27T10:52:50.624" v="236"/>
          <ac:spMkLst>
            <pc:docMk/>
            <pc:sldMk cId="522012961" sldId="285"/>
            <ac:spMk id="2" creationId="{8DA0FD2A-DF1F-60E0-8FE4-BF01DD369BC6}"/>
          </ac:spMkLst>
        </pc:spChg>
        <pc:spChg chg="mod">
          <ac:chgData name="Patryk Serafin" userId="86fa742248e137ce" providerId="LiveId" clId="{3298C733-EA56-44BD-B82F-19114443C032}" dt="2024-01-27T10:53:10.638" v="241"/>
          <ac:spMkLst>
            <pc:docMk/>
            <pc:sldMk cId="522012961" sldId="285"/>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188700031" sldId="286"/>
        </pc:sldMkLst>
        <pc:spChg chg="mod">
          <ac:chgData name="Patryk Serafin" userId="86fa742248e137ce" providerId="LiveId" clId="{3298C733-EA56-44BD-B82F-19114443C032}" dt="2024-01-27T10:52:55.223" v="237"/>
          <ac:spMkLst>
            <pc:docMk/>
            <pc:sldMk cId="188700031" sldId="286"/>
            <ac:spMk id="2" creationId="{8DA0FD2A-DF1F-60E0-8FE4-BF01DD369BC6}"/>
          </ac:spMkLst>
        </pc:spChg>
        <pc:spChg chg="mod">
          <ac:chgData name="Patryk Serafin" userId="86fa742248e137ce" providerId="LiveId" clId="{3298C733-EA56-44BD-B82F-19114443C032}" dt="2024-01-27T10:53:15.535" v="244"/>
          <ac:spMkLst>
            <pc:docMk/>
            <pc:sldMk cId="188700031" sldId="286"/>
            <ac:spMk id="3" creationId="{F1E8520B-447B-1E9D-3429-67A458D2CB15}"/>
          </ac:spMkLst>
        </pc:spChg>
      </pc:sldChg>
      <pc:sldChg chg="modSp add del mod">
        <pc:chgData name="Patryk Serafin" userId="86fa742248e137ce" providerId="LiveId" clId="{3298C733-EA56-44BD-B82F-19114443C032}" dt="2024-02-04T12:56:12.464" v="4035" actId="2696"/>
        <pc:sldMkLst>
          <pc:docMk/>
          <pc:sldMk cId="4247694359" sldId="287"/>
        </pc:sldMkLst>
        <pc:spChg chg="mod">
          <ac:chgData name="Patryk Serafin" userId="86fa742248e137ce" providerId="LiveId" clId="{3298C733-EA56-44BD-B82F-19114443C032}" dt="2024-01-27T10:53:21.079" v="245"/>
          <ac:spMkLst>
            <pc:docMk/>
            <pc:sldMk cId="4247694359" sldId="287"/>
            <ac:spMk id="2" creationId="{8DA0FD2A-DF1F-60E0-8FE4-BF01DD369BC6}"/>
          </ac:spMkLst>
        </pc:spChg>
        <pc:spChg chg="mod">
          <ac:chgData name="Patryk Serafin" userId="86fa742248e137ce" providerId="LiveId" clId="{3298C733-EA56-44BD-B82F-19114443C032}" dt="2024-01-27T10:53:25.776" v="246"/>
          <ac:spMkLst>
            <pc:docMk/>
            <pc:sldMk cId="4247694359" sldId="287"/>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848335432" sldId="288"/>
        </pc:sldMkLst>
        <pc:spChg chg="mod">
          <ac:chgData name="Patryk Serafin" userId="86fa742248e137ce" providerId="LiveId" clId="{3298C733-EA56-44BD-B82F-19114443C032}" dt="2024-01-27T10:53:47.398" v="247"/>
          <ac:spMkLst>
            <pc:docMk/>
            <pc:sldMk cId="848335432" sldId="288"/>
            <ac:spMk id="2" creationId="{8DA0FD2A-DF1F-60E0-8FE4-BF01DD369BC6}"/>
          </ac:spMkLst>
        </pc:spChg>
        <pc:spChg chg="mod">
          <ac:chgData name="Patryk Serafin" userId="86fa742248e137ce" providerId="LiveId" clId="{3298C733-EA56-44BD-B82F-19114443C032}" dt="2024-01-27T10:53:52.727" v="248"/>
          <ac:spMkLst>
            <pc:docMk/>
            <pc:sldMk cId="848335432" sldId="288"/>
            <ac:spMk id="3" creationId="{F1E8520B-447B-1E9D-3429-67A458D2CB15}"/>
          </ac:spMkLst>
        </pc:spChg>
      </pc:sldChg>
      <pc:sldChg chg="modSp add del mod">
        <pc:chgData name="Patryk Serafin" userId="86fa742248e137ce" providerId="LiveId" clId="{3298C733-EA56-44BD-B82F-19114443C032}" dt="2024-02-04T12:57:59.918" v="4096" actId="2696"/>
        <pc:sldMkLst>
          <pc:docMk/>
          <pc:sldMk cId="2066349234" sldId="289"/>
        </pc:sldMkLst>
        <pc:spChg chg="mod">
          <ac:chgData name="Patryk Serafin" userId="86fa742248e137ce" providerId="LiveId" clId="{3298C733-EA56-44BD-B82F-19114443C032}" dt="2024-01-27T10:53:57.756" v="249"/>
          <ac:spMkLst>
            <pc:docMk/>
            <pc:sldMk cId="2066349234" sldId="289"/>
            <ac:spMk id="2" creationId="{8DA0FD2A-DF1F-60E0-8FE4-BF01DD369BC6}"/>
          </ac:spMkLst>
        </pc:spChg>
        <pc:spChg chg="mod">
          <ac:chgData name="Patryk Serafin" userId="86fa742248e137ce" providerId="LiveId" clId="{3298C733-EA56-44BD-B82F-19114443C032}" dt="2024-01-27T10:54:01.502" v="250"/>
          <ac:spMkLst>
            <pc:docMk/>
            <pc:sldMk cId="2066349234" sldId="289"/>
            <ac:spMk id="3" creationId="{F1E8520B-447B-1E9D-3429-67A458D2CB15}"/>
          </ac:spMkLst>
        </pc:spChg>
      </pc:sldChg>
      <pc:sldChg chg="addSp modSp add mod setBg">
        <pc:chgData name="Patryk Serafin" userId="86fa742248e137ce" providerId="LiveId" clId="{3298C733-EA56-44BD-B82F-19114443C032}" dt="2024-01-27T10:57:53.765" v="300" actId="26606"/>
        <pc:sldMkLst>
          <pc:docMk/>
          <pc:sldMk cId="3640115069" sldId="290"/>
        </pc:sldMkLst>
        <pc:spChg chg="mod">
          <ac:chgData name="Patryk Serafin" userId="86fa742248e137ce" providerId="LiveId" clId="{3298C733-EA56-44BD-B82F-19114443C032}" dt="2024-01-27T10:57:53.765" v="300" actId="26606"/>
          <ac:spMkLst>
            <pc:docMk/>
            <pc:sldMk cId="3640115069" sldId="290"/>
            <ac:spMk id="4" creationId="{D5CB7B58-FC73-794F-F648-86931DDC8D03}"/>
          </ac:spMkLst>
        </pc:spChg>
        <pc:spChg chg="add">
          <ac:chgData name="Patryk Serafin" userId="86fa742248e137ce" providerId="LiveId" clId="{3298C733-EA56-44BD-B82F-19114443C032}" dt="2024-01-27T10:57:53.765" v="300" actId="26606"/>
          <ac:spMkLst>
            <pc:docMk/>
            <pc:sldMk cId="3640115069" sldId="290"/>
            <ac:spMk id="13" creationId="{7A875D55-4A80-43E9-38F6-27E3664939B0}"/>
          </ac:spMkLst>
        </pc:spChg>
        <pc:spChg chg="add">
          <ac:chgData name="Patryk Serafin" userId="86fa742248e137ce" providerId="LiveId" clId="{3298C733-EA56-44BD-B82F-19114443C032}" dt="2024-01-27T10:57:53.765" v="300" actId="26606"/>
          <ac:spMkLst>
            <pc:docMk/>
            <pc:sldMk cId="3640115069" sldId="290"/>
            <ac:spMk id="15" creationId="{3D572980-FB84-8C29-1FAC-FAC5ECE29A39}"/>
          </ac:spMkLst>
        </pc:spChg>
        <pc:picChg chg="mod">
          <ac:chgData name="Patryk Serafin" userId="86fa742248e137ce" providerId="LiveId" clId="{3298C733-EA56-44BD-B82F-19114443C032}" dt="2024-01-27T10:57:53.765" v="300" actId="26606"/>
          <ac:picMkLst>
            <pc:docMk/>
            <pc:sldMk cId="3640115069" sldId="290"/>
            <ac:picMk id="8" creationId="{57EBD2AD-C1B8-E0F3-F8BE-8784DD8CD19D}"/>
          </ac:picMkLst>
        </pc:picChg>
      </pc:sldChg>
      <pc:sldChg chg="addSp delSp modSp add mod setBg">
        <pc:chgData name="Patryk Serafin" userId="86fa742248e137ce" providerId="LiveId" clId="{3298C733-EA56-44BD-B82F-19114443C032}" dt="2024-01-30T22:42:55.567" v="3905" actId="20577"/>
        <pc:sldMkLst>
          <pc:docMk/>
          <pc:sldMk cId="3115832531" sldId="291"/>
        </pc:sldMkLst>
        <pc:spChg chg="mod">
          <ac:chgData name="Patryk Serafin" userId="86fa742248e137ce" providerId="LiveId" clId="{3298C733-EA56-44BD-B82F-19114443C032}" dt="2024-01-30T22:42:55.567" v="3905" actId="20577"/>
          <ac:spMkLst>
            <pc:docMk/>
            <pc:sldMk cId="3115832531" sldId="291"/>
            <ac:spMk id="4" creationId="{D5CB7B58-FC73-794F-F648-86931DDC8D03}"/>
          </ac:spMkLst>
        </pc:spChg>
        <pc:spChg chg="add">
          <ac:chgData name="Patryk Serafin" userId="86fa742248e137ce" providerId="LiveId" clId="{3298C733-EA56-44BD-B82F-19114443C032}" dt="2024-01-27T10:57:48.806" v="299" actId="26606"/>
          <ac:spMkLst>
            <pc:docMk/>
            <pc:sldMk cId="3115832531" sldId="291"/>
            <ac:spMk id="10" creationId="{D1BA7680-B1FB-4B6B-2155-45DD5D6C4CF8}"/>
          </ac:spMkLst>
        </pc:spChg>
        <pc:spChg chg="add">
          <ac:chgData name="Patryk Serafin" userId="86fa742248e137ce" providerId="LiveId" clId="{3298C733-EA56-44BD-B82F-19114443C032}" dt="2024-01-27T10:57:48.806" v="299" actId="26606"/>
          <ac:spMkLst>
            <pc:docMk/>
            <pc:sldMk cId="3115832531" sldId="291"/>
            <ac:spMk id="11" creationId="{A9CCD9CD-49AE-3D3E-923B-81ECD3FBF75F}"/>
          </ac:spMkLst>
        </pc:spChg>
        <pc:spChg chg="add del">
          <ac:chgData name="Patryk Serafin" userId="86fa742248e137ce" providerId="LiveId" clId="{3298C733-EA56-44BD-B82F-19114443C032}" dt="2024-01-27T10:57:47.678" v="298" actId="26606"/>
          <ac:spMkLst>
            <pc:docMk/>
            <pc:sldMk cId="3115832531" sldId="291"/>
            <ac:spMk id="13" creationId="{D1BA7680-B1FB-4B6B-2155-45DD5D6C4CF8}"/>
          </ac:spMkLst>
        </pc:spChg>
        <pc:spChg chg="add del">
          <ac:chgData name="Patryk Serafin" userId="86fa742248e137ce" providerId="LiveId" clId="{3298C733-EA56-44BD-B82F-19114443C032}" dt="2024-01-27T10:57:47.678" v="298" actId="26606"/>
          <ac:spMkLst>
            <pc:docMk/>
            <pc:sldMk cId="3115832531" sldId="291"/>
            <ac:spMk id="15" creationId="{A9CCD9CD-49AE-3D3E-923B-81ECD3FBF75F}"/>
          </ac:spMkLst>
        </pc:spChg>
      </pc:sldChg>
      <pc:sldChg chg="addSp modSp add mod setBg">
        <pc:chgData name="Patryk Serafin" userId="86fa742248e137ce" providerId="LiveId" clId="{3298C733-EA56-44BD-B82F-19114443C032}" dt="2024-01-30T22:43:00.478" v="3906" actId="20577"/>
        <pc:sldMkLst>
          <pc:docMk/>
          <pc:sldMk cId="1777602640" sldId="292"/>
        </pc:sldMkLst>
        <pc:spChg chg="mod">
          <ac:chgData name="Patryk Serafin" userId="86fa742248e137ce" providerId="LiveId" clId="{3298C733-EA56-44BD-B82F-19114443C032}" dt="2024-01-30T22:43:00.478" v="3906" actId="20577"/>
          <ac:spMkLst>
            <pc:docMk/>
            <pc:sldMk cId="1777602640" sldId="292"/>
            <ac:spMk id="4" creationId="{D5CB7B58-FC73-794F-F648-86931DDC8D03}"/>
          </ac:spMkLst>
        </pc:spChg>
        <pc:spChg chg="add">
          <ac:chgData name="Patryk Serafin" userId="86fa742248e137ce" providerId="LiveId" clId="{3298C733-EA56-44BD-B82F-19114443C032}" dt="2024-01-27T10:58:03.876" v="302" actId="26606"/>
          <ac:spMkLst>
            <pc:docMk/>
            <pc:sldMk cId="1777602640" sldId="292"/>
            <ac:spMk id="13" creationId="{E01013C5-0169-8F8C-FA57-62D87022AD98}"/>
          </ac:spMkLst>
        </pc:spChg>
        <pc:spChg chg="add">
          <ac:chgData name="Patryk Serafin" userId="86fa742248e137ce" providerId="LiveId" clId="{3298C733-EA56-44BD-B82F-19114443C032}" dt="2024-01-27T10:58:03.876" v="302" actId="26606"/>
          <ac:spMkLst>
            <pc:docMk/>
            <pc:sldMk cId="1777602640" sldId="292"/>
            <ac:spMk id="15" creationId="{A9CCD9CD-49AE-3D3E-923B-81ECD3FBF75F}"/>
          </ac:spMkLst>
        </pc:spChg>
      </pc:sldChg>
      <pc:sldChg chg="addSp modSp add mod setBg">
        <pc:chgData name="Patryk Serafin" userId="86fa742248e137ce" providerId="LiveId" clId="{3298C733-EA56-44BD-B82F-19114443C032}" dt="2024-01-30T22:43:11.660" v="3908" actId="20577"/>
        <pc:sldMkLst>
          <pc:docMk/>
          <pc:sldMk cId="64165896" sldId="293"/>
        </pc:sldMkLst>
        <pc:spChg chg="mod">
          <ac:chgData name="Patryk Serafin" userId="86fa742248e137ce" providerId="LiveId" clId="{3298C733-EA56-44BD-B82F-19114443C032}" dt="2024-01-30T22:43:11.660" v="3908" actId="20577"/>
          <ac:spMkLst>
            <pc:docMk/>
            <pc:sldMk cId="64165896" sldId="293"/>
            <ac:spMk id="4" creationId="{D5CB7B58-FC73-794F-F648-86931DDC8D03}"/>
          </ac:spMkLst>
        </pc:spChg>
        <pc:spChg chg="add">
          <ac:chgData name="Patryk Serafin" userId="86fa742248e137ce" providerId="LiveId" clId="{3298C733-EA56-44BD-B82F-19114443C032}" dt="2024-01-27T10:58:08.965" v="303" actId="26606"/>
          <ac:spMkLst>
            <pc:docMk/>
            <pc:sldMk cId="64165896" sldId="293"/>
            <ac:spMk id="13" creationId="{D1BA7680-B1FB-4B6B-2155-45DD5D6C4CF8}"/>
          </ac:spMkLst>
        </pc:spChg>
        <pc:spChg chg="add">
          <ac:chgData name="Patryk Serafin" userId="86fa742248e137ce" providerId="LiveId" clId="{3298C733-EA56-44BD-B82F-19114443C032}" dt="2024-01-27T10:58:08.965" v="303" actId="26606"/>
          <ac:spMkLst>
            <pc:docMk/>
            <pc:sldMk cId="64165896" sldId="293"/>
            <ac:spMk id="15" creationId="{A9CCD9CD-49AE-3D3E-923B-81ECD3FBF75F}"/>
          </ac:spMkLst>
        </pc:spChg>
      </pc:sldChg>
      <pc:sldChg chg="addSp delSp modSp add mod setBg addAnim modAnim delDesignElem">
        <pc:chgData name="Patryk Serafin" userId="86fa742248e137ce" providerId="LiveId" clId="{3298C733-EA56-44BD-B82F-19114443C032}" dt="2024-02-04T12:55:59.962" v="4032"/>
        <pc:sldMkLst>
          <pc:docMk/>
          <pc:sldMk cId="1539200991" sldId="294"/>
        </pc:sldMkLst>
        <pc:spChg chg="mod">
          <ac:chgData name="Patryk Serafin" userId="86fa742248e137ce" providerId="LiveId" clId="{3298C733-EA56-44BD-B82F-19114443C032}" dt="2024-02-04T12:55:53.763" v="4030" actId="26606"/>
          <ac:spMkLst>
            <pc:docMk/>
            <pc:sldMk cId="1539200991" sldId="294"/>
            <ac:spMk id="4" creationId="{D5CB7B58-FC73-794F-F648-86931DDC8D03}"/>
          </ac:spMkLst>
        </pc:spChg>
        <pc:spChg chg="add del">
          <ac:chgData name="Patryk Serafin" userId="86fa742248e137ce" providerId="LiveId" clId="{3298C733-EA56-44BD-B82F-19114443C032}" dt="2024-02-04T12:55:53.763" v="4030" actId="26606"/>
          <ac:spMkLst>
            <pc:docMk/>
            <pc:sldMk cId="1539200991" sldId="294"/>
            <ac:spMk id="10" creationId="{E01013C5-0169-8F8C-FA57-62D87022AD98}"/>
          </ac:spMkLst>
        </pc:spChg>
        <pc:spChg chg="add del">
          <ac:chgData name="Patryk Serafin" userId="86fa742248e137ce" providerId="LiveId" clId="{3298C733-EA56-44BD-B82F-19114443C032}" dt="2024-02-04T12:55:53.763" v="4030" actId="26606"/>
          <ac:spMkLst>
            <pc:docMk/>
            <pc:sldMk cId="1539200991" sldId="294"/>
            <ac:spMk id="11" creationId="{A9CCD9CD-49AE-3D3E-923B-81ECD3FBF75F}"/>
          </ac:spMkLst>
        </pc:spChg>
        <pc:spChg chg="del">
          <ac:chgData name="Patryk Serafin" userId="86fa742248e137ce" providerId="LiveId" clId="{3298C733-EA56-44BD-B82F-19114443C032}" dt="2024-01-27T10:59:13.687" v="305"/>
          <ac:spMkLst>
            <pc:docMk/>
            <pc:sldMk cId="1539200991" sldId="294"/>
            <ac:spMk id="13" creationId="{D1BA7680-B1FB-4B6B-2155-45DD5D6C4CF8}"/>
          </ac:spMkLst>
        </pc:spChg>
        <pc:spChg chg="del">
          <ac:chgData name="Patryk Serafin" userId="86fa742248e137ce" providerId="LiveId" clId="{3298C733-EA56-44BD-B82F-19114443C032}" dt="2024-01-27T10:59:13.687" v="305"/>
          <ac:spMkLst>
            <pc:docMk/>
            <pc:sldMk cId="1539200991" sldId="294"/>
            <ac:spMk id="15" creationId="{A9CCD9CD-49AE-3D3E-923B-81ECD3FBF75F}"/>
          </ac:spMkLst>
        </pc:spChg>
        <pc:spChg chg="add">
          <ac:chgData name="Patryk Serafin" userId="86fa742248e137ce" providerId="LiveId" clId="{3298C733-EA56-44BD-B82F-19114443C032}" dt="2024-02-04T12:55:53.763" v="4030" actId="26606"/>
          <ac:spMkLst>
            <pc:docMk/>
            <pc:sldMk cId="1539200991" sldId="294"/>
            <ac:spMk id="16" creationId="{7A875D55-4A80-43E9-38F6-27E3664939B0}"/>
          </ac:spMkLst>
        </pc:spChg>
        <pc:spChg chg="add">
          <ac:chgData name="Patryk Serafin" userId="86fa742248e137ce" providerId="LiveId" clId="{3298C733-EA56-44BD-B82F-19114443C032}" dt="2024-02-04T12:55:53.763" v="4030" actId="26606"/>
          <ac:spMkLst>
            <pc:docMk/>
            <pc:sldMk cId="1539200991" sldId="294"/>
            <ac:spMk id="18" creationId="{3D572980-FB84-8C29-1FAC-FAC5ECE29A39}"/>
          </ac:spMkLst>
        </pc:spChg>
        <pc:picChg chg="mod">
          <ac:chgData name="Patryk Serafin" userId="86fa742248e137ce" providerId="LiveId" clId="{3298C733-EA56-44BD-B82F-19114443C032}" dt="2024-02-04T12:55:53.763" v="4030" actId="26606"/>
          <ac:picMkLst>
            <pc:docMk/>
            <pc:sldMk cId="1539200991" sldId="294"/>
            <ac:picMk id="8" creationId="{57EBD2AD-C1B8-E0F3-F8BE-8784DD8CD19D}"/>
          </ac:picMkLst>
        </pc:picChg>
      </pc:sldChg>
      <pc:sldChg chg="addSp delSp modSp add mod setBg addAnim delAnim modAnim delDesignElem">
        <pc:chgData name="Patryk Serafin" userId="86fa742248e137ce" providerId="LiveId" clId="{3298C733-EA56-44BD-B82F-19114443C032}" dt="2024-02-04T12:56:02.006" v="4033"/>
        <pc:sldMkLst>
          <pc:docMk/>
          <pc:sldMk cId="2488230557" sldId="295"/>
        </pc:sldMkLst>
        <pc:spChg chg="mod">
          <ac:chgData name="Patryk Serafin" userId="86fa742248e137ce" providerId="LiveId" clId="{3298C733-EA56-44BD-B82F-19114443C032}" dt="2024-02-04T12:55:44.800" v="4028" actId="26606"/>
          <ac:spMkLst>
            <pc:docMk/>
            <pc:sldMk cId="2488230557" sldId="295"/>
            <ac:spMk id="4" creationId="{D5CB7B58-FC73-794F-F648-86931DDC8D03}"/>
          </ac:spMkLst>
        </pc:spChg>
        <pc:spChg chg="add del">
          <ac:chgData name="Patryk Serafin" userId="86fa742248e137ce" providerId="LiveId" clId="{3298C733-EA56-44BD-B82F-19114443C032}" dt="2024-02-04T12:55:44.800" v="4028" actId="26606"/>
          <ac:spMkLst>
            <pc:docMk/>
            <pc:sldMk cId="2488230557" sldId="295"/>
            <ac:spMk id="10" creationId="{D1BA7680-B1FB-4B6B-2155-45DD5D6C4CF8}"/>
          </ac:spMkLst>
        </pc:spChg>
        <pc:spChg chg="add del">
          <ac:chgData name="Patryk Serafin" userId="86fa742248e137ce" providerId="LiveId" clId="{3298C733-EA56-44BD-B82F-19114443C032}" dt="2024-02-04T12:55:44.800" v="4028" actId="26606"/>
          <ac:spMkLst>
            <pc:docMk/>
            <pc:sldMk cId="2488230557" sldId="295"/>
            <ac:spMk id="11" creationId="{A9CCD9CD-49AE-3D3E-923B-81ECD3FBF75F}"/>
          </ac:spMkLst>
        </pc:spChg>
        <pc:spChg chg="del">
          <ac:chgData name="Patryk Serafin" userId="86fa742248e137ce" providerId="LiveId" clId="{3298C733-EA56-44BD-B82F-19114443C032}" dt="2024-01-27T10:59:15.637" v="307"/>
          <ac:spMkLst>
            <pc:docMk/>
            <pc:sldMk cId="2488230557" sldId="295"/>
            <ac:spMk id="13" creationId="{D1BA7680-B1FB-4B6B-2155-45DD5D6C4CF8}"/>
          </ac:spMkLst>
        </pc:spChg>
        <pc:spChg chg="del">
          <ac:chgData name="Patryk Serafin" userId="86fa742248e137ce" providerId="LiveId" clId="{3298C733-EA56-44BD-B82F-19114443C032}" dt="2024-01-27T10:59:15.637" v="307"/>
          <ac:spMkLst>
            <pc:docMk/>
            <pc:sldMk cId="2488230557" sldId="295"/>
            <ac:spMk id="15" creationId="{A9CCD9CD-49AE-3D3E-923B-81ECD3FBF75F}"/>
          </ac:spMkLst>
        </pc:spChg>
        <pc:spChg chg="add del">
          <ac:chgData name="Patryk Serafin" userId="86fa742248e137ce" providerId="LiveId" clId="{3298C733-EA56-44BD-B82F-19114443C032}" dt="2024-02-04T12:55:44.791" v="4027" actId="26606"/>
          <ac:spMkLst>
            <pc:docMk/>
            <pc:sldMk cId="2488230557" sldId="295"/>
            <ac:spMk id="16" creationId="{0EECA69B-4C2A-7F31-8019-E90DB3BD49CB}"/>
          </ac:spMkLst>
        </pc:spChg>
        <pc:spChg chg="add del">
          <ac:chgData name="Patryk Serafin" userId="86fa742248e137ce" providerId="LiveId" clId="{3298C733-EA56-44BD-B82F-19114443C032}" dt="2024-02-04T12:55:44.791" v="4027" actId="26606"/>
          <ac:spMkLst>
            <pc:docMk/>
            <pc:sldMk cId="2488230557" sldId="295"/>
            <ac:spMk id="18" creationId="{CABB2D53-C128-F87A-33DB-ADDA783A5240}"/>
          </ac:spMkLst>
        </pc:spChg>
        <pc:spChg chg="add">
          <ac:chgData name="Patryk Serafin" userId="86fa742248e137ce" providerId="LiveId" clId="{3298C733-EA56-44BD-B82F-19114443C032}" dt="2024-02-04T12:55:44.800" v="4028" actId="26606"/>
          <ac:spMkLst>
            <pc:docMk/>
            <pc:sldMk cId="2488230557" sldId="295"/>
            <ac:spMk id="20" creationId="{7A875D55-4A80-43E9-38F6-27E3664939B0}"/>
          </ac:spMkLst>
        </pc:spChg>
        <pc:spChg chg="add">
          <ac:chgData name="Patryk Serafin" userId="86fa742248e137ce" providerId="LiveId" clId="{3298C733-EA56-44BD-B82F-19114443C032}" dt="2024-02-04T12:55:44.800" v="4028" actId="26606"/>
          <ac:spMkLst>
            <pc:docMk/>
            <pc:sldMk cId="2488230557" sldId="295"/>
            <ac:spMk id="21" creationId="{3D572980-FB84-8C29-1FAC-FAC5ECE29A39}"/>
          </ac:spMkLst>
        </pc:spChg>
        <pc:picChg chg="mod">
          <ac:chgData name="Patryk Serafin" userId="86fa742248e137ce" providerId="LiveId" clId="{3298C733-EA56-44BD-B82F-19114443C032}" dt="2024-02-04T12:55:44.800" v="4028" actId="26606"/>
          <ac:picMkLst>
            <pc:docMk/>
            <pc:sldMk cId="2488230557" sldId="295"/>
            <ac:picMk id="8" creationId="{57EBD2AD-C1B8-E0F3-F8BE-8784DD8CD19D}"/>
          </ac:picMkLst>
        </pc:picChg>
      </pc:sldChg>
      <pc:sldChg chg="addSp delSp modSp add del mod setBg delDesignElem">
        <pc:chgData name="Patryk Serafin" userId="86fa742248e137ce" providerId="LiveId" clId="{3298C733-EA56-44BD-B82F-19114443C032}" dt="2024-02-04T12:57:51.256" v="4094" actId="47"/>
        <pc:sldMkLst>
          <pc:docMk/>
          <pc:sldMk cId="1490490431" sldId="296"/>
        </pc:sldMkLst>
        <pc:spChg chg="mod">
          <ac:chgData name="Patryk Serafin" userId="86fa742248e137ce" providerId="LiveId" clId="{3298C733-EA56-44BD-B82F-19114443C032}" dt="2024-01-27T10:59:31.744" v="313" actId="26606"/>
          <ac:spMkLst>
            <pc:docMk/>
            <pc:sldMk cId="1490490431" sldId="296"/>
            <ac:spMk id="4" creationId="{D5CB7B58-FC73-794F-F648-86931DDC8D03}"/>
          </ac:spMkLst>
        </pc:spChg>
        <pc:spChg chg="add">
          <ac:chgData name="Patryk Serafin" userId="86fa742248e137ce" providerId="LiveId" clId="{3298C733-EA56-44BD-B82F-19114443C032}" dt="2024-01-27T10:59:31.744" v="313" actId="26606"/>
          <ac:spMkLst>
            <pc:docMk/>
            <pc:sldMk cId="1490490431" sldId="296"/>
            <ac:spMk id="10" creationId="{E01013C5-0169-8F8C-FA57-62D87022AD98}"/>
          </ac:spMkLst>
        </pc:spChg>
        <pc:spChg chg="add">
          <ac:chgData name="Patryk Serafin" userId="86fa742248e137ce" providerId="LiveId" clId="{3298C733-EA56-44BD-B82F-19114443C032}" dt="2024-01-27T10:59:31.744" v="313" actId="26606"/>
          <ac:spMkLst>
            <pc:docMk/>
            <pc:sldMk cId="1490490431" sldId="296"/>
            <ac:spMk id="11" creationId="{A9CCD9CD-49AE-3D3E-923B-81ECD3FBF75F}"/>
          </ac:spMkLst>
        </pc:spChg>
        <pc:spChg chg="del">
          <ac:chgData name="Patryk Serafin" userId="86fa742248e137ce" providerId="LiveId" clId="{3298C733-EA56-44BD-B82F-19114443C032}" dt="2024-01-27T10:59:18.249" v="309"/>
          <ac:spMkLst>
            <pc:docMk/>
            <pc:sldMk cId="1490490431" sldId="296"/>
            <ac:spMk id="13" creationId="{D1BA7680-B1FB-4B6B-2155-45DD5D6C4CF8}"/>
          </ac:spMkLst>
        </pc:spChg>
        <pc:spChg chg="del">
          <ac:chgData name="Patryk Serafin" userId="86fa742248e137ce" providerId="LiveId" clId="{3298C733-EA56-44BD-B82F-19114443C032}" dt="2024-01-27T10:59:18.249" v="309"/>
          <ac:spMkLst>
            <pc:docMk/>
            <pc:sldMk cId="1490490431" sldId="296"/>
            <ac:spMk id="15" creationId="{A9CCD9CD-49AE-3D3E-923B-81ECD3FBF75F}"/>
          </ac:spMkLst>
        </pc:spChg>
      </pc:sldChg>
      <pc:sldChg chg="addSp delSp modSp add del mod setBg delDesignElem">
        <pc:chgData name="Patryk Serafin" userId="86fa742248e137ce" providerId="LiveId" clId="{3298C733-EA56-44BD-B82F-19114443C032}" dt="2024-02-04T13:45:00.758" v="4126" actId="47"/>
        <pc:sldMkLst>
          <pc:docMk/>
          <pc:sldMk cId="1395509342" sldId="297"/>
        </pc:sldMkLst>
        <pc:spChg chg="mod">
          <ac:chgData name="Patryk Serafin" userId="86fa742248e137ce" providerId="LiveId" clId="{3298C733-EA56-44BD-B82F-19114443C032}" dt="2024-01-27T11:01:04.028" v="353" actId="26606"/>
          <ac:spMkLst>
            <pc:docMk/>
            <pc:sldMk cId="1395509342" sldId="297"/>
            <ac:spMk id="4" creationId="{D5CB7B58-FC73-794F-F648-86931DDC8D03}"/>
          </ac:spMkLst>
        </pc:spChg>
        <pc:spChg chg="del">
          <ac:chgData name="Patryk Serafin" userId="86fa742248e137ce" providerId="LiveId" clId="{3298C733-EA56-44BD-B82F-19114443C032}" dt="2024-01-27T11:00:20.960" v="323"/>
          <ac:spMkLst>
            <pc:docMk/>
            <pc:sldMk cId="1395509342" sldId="297"/>
            <ac:spMk id="10" creationId="{E01013C5-0169-8F8C-FA57-62D87022AD98}"/>
          </ac:spMkLst>
        </pc:spChg>
        <pc:spChg chg="del">
          <ac:chgData name="Patryk Serafin" userId="86fa742248e137ce" providerId="LiveId" clId="{3298C733-EA56-44BD-B82F-19114443C032}" dt="2024-01-27T11:00:20.960" v="323"/>
          <ac:spMkLst>
            <pc:docMk/>
            <pc:sldMk cId="1395509342" sldId="297"/>
            <ac:spMk id="11" creationId="{A9CCD9CD-49AE-3D3E-923B-81ECD3FBF75F}"/>
          </ac:spMkLst>
        </pc:spChg>
        <pc:spChg chg="add">
          <ac:chgData name="Patryk Serafin" userId="86fa742248e137ce" providerId="LiveId" clId="{3298C733-EA56-44BD-B82F-19114443C032}" dt="2024-01-27T11:01:04.028" v="353" actId="26606"/>
          <ac:spMkLst>
            <pc:docMk/>
            <pc:sldMk cId="1395509342" sldId="297"/>
            <ac:spMk id="13" creationId="{E01013C5-0169-8F8C-FA57-62D87022AD98}"/>
          </ac:spMkLst>
        </pc:spChg>
        <pc:spChg chg="add">
          <ac:chgData name="Patryk Serafin" userId="86fa742248e137ce" providerId="LiveId" clId="{3298C733-EA56-44BD-B82F-19114443C032}" dt="2024-01-27T11:01:04.028" v="353" actId="26606"/>
          <ac:spMkLst>
            <pc:docMk/>
            <pc:sldMk cId="1395509342" sldId="297"/>
            <ac:spMk id="15" creationId="{A9CCD9CD-49AE-3D3E-923B-81ECD3FBF75F}"/>
          </ac:spMkLst>
        </pc:spChg>
      </pc:sldChg>
      <pc:sldChg chg="addSp delSp modSp add del mod setBg delDesignElem">
        <pc:chgData name="Patryk Serafin" userId="86fa742248e137ce" providerId="LiveId" clId="{3298C733-EA56-44BD-B82F-19114443C032}" dt="2024-02-04T13:45:07.154" v="4128" actId="47"/>
        <pc:sldMkLst>
          <pc:docMk/>
          <pc:sldMk cId="2607788598" sldId="298"/>
        </pc:sldMkLst>
        <pc:spChg chg="mod">
          <ac:chgData name="Patryk Serafin" userId="86fa742248e137ce" providerId="LiveId" clId="{3298C733-EA56-44BD-B82F-19114443C032}" dt="2024-01-27T11:01:06.148" v="354" actId="26606"/>
          <ac:spMkLst>
            <pc:docMk/>
            <pc:sldMk cId="2607788598" sldId="298"/>
            <ac:spMk id="4" creationId="{D5CB7B58-FC73-794F-F648-86931DDC8D03}"/>
          </ac:spMkLst>
        </pc:spChg>
        <pc:spChg chg="del">
          <ac:chgData name="Patryk Serafin" userId="86fa742248e137ce" providerId="LiveId" clId="{3298C733-EA56-44BD-B82F-19114443C032}" dt="2024-01-27T11:00:21.388" v="325"/>
          <ac:spMkLst>
            <pc:docMk/>
            <pc:sldMk cId="2607788598" sldId="298"/>
            <ac:spMk id="10" creationId="{E01013C5-0169-8F8C-FA57-62D87022AD98}"/>
          </ac:spMkLst>
        </pc:spChg>
        <pc:spChg chg="del">
          <ac:chgData name="Patryk Serafin" userId="86fa742248e137ce" providerId="LiveId" clId="{3298C733-EA56-44BD-B82F-19114443C032}" dt="2024-01-27T11:00:21.388" v="325"/>
          <ac:spMkLst>
            <pc:docMk/>
            <pc:sldMk cId="2607788598" sldId="298"/>
            <ac:spMk id="11" creationId="{A9CCD9CD-49AE-3D3E-923B-81ECD3FBF75F}"/>
          </ac:spMkLst>
        </pc:spChg>
        <pc:spChg chg="add">
          <ac:chgData name="Patryk Serafin" userId="86fa742248e137ce" providerId="LiveId" clId="{3298C733-EA56-44BD-B82F-19114443C032}" dt="2024-01-27T11:01:06.148" v="354" actId="26606"/>
          <ac:spMkLst>
            <pc:docMk/>
            <pc:sldMk cId="2607788598" sldId="298"/>
            <ac:spMk id="13" creationId="{D1BA7680-B1FB-4B6B-2155-45DD5D6C4CF8}"/>
          </ac:spMkLst>
        </pc:spChg>
        <pc:spChg chg="add">
          <ac:chgData name="Patryk Serafin" userId="86fa742248e137ce" providerId="LiveId" clId="{3298C733-EA56-44BD-B82F-19114443C032}" dt="2024-01-27T11:01:06.148" v="354" actId="26606"/>
          <ac:spMkLst>
            <pc:docMk/>
            <pc:sldMk cId="2607788598" sldId="298"/>
            <ac:spMk id="15" creationId="{A9CCD9CD-49AE-3D3E-923B-81ECD3FBF75F}"/>
          </ac:spMkLst>
        </pc:spChg>
      </pc:sldChg>
      <pc:sldChg chg="addSp delSp modSp add del mod setBg delDesignElem">
        <pc:chgData name="Patryk Serafin" userId="86fa742248e137ce" providerId="LiveId" clId="{3298C733-EA56-44BD-B82F-19114443C032}" dt="2024-02-04T13:45:12.861" v="4130" actId="47"/>
        <pc:sldMkLst>
          <pc:docMk/>
          <pc:sldMk cId="80568656" sldId="299"/>
        </pc:sldMkLst>
        <pc:spChg chg="mod">
          <ac:chgData name="Patryk Serafin" userId="86fa742248e137ce" providerId="LiveId" clId="{3298C733-EA56-44BD-B82F-19114443C032}" dt="2024-01-27T11:01:18.154" v="359" actId="26606"/>
          <ac:spMkLst>
            <pc:docMk/>
            <pc:sldMk cId="80568656" sldId="299"/>
            <ac:spMk id="4" creationId="{D5CB7B58-FC73-794F-F648-86931DDC8D03}"/>
          </ac:spMkLst>
        </pc:spChg>
        <pc:spChg chg="del">
          <ac:chgData name="Patryk Serafin" userId="86fa742248e137ce" providerId="LiveId" clId="{3298C733-EA56-44BD-B82F-19114443C032}" dt="2024-01-27T11:00:21.805" v="327"/>
          <ac:spMkLst>
            <pc:docMk/>
            <pc:sldMk cId="80568656" sldId="299"/>
            <ac:spMk id="10" creationId="{E01013C5-0169-8F8C-FA57-62D87022AD98}"/>
          </ac:spMkLst>
        </pc:spChg>
        <pc:spChg chg="del">
          <ac:chgData name="Patryk Serafin" userId="86fa742248e137ce" providerId="LiveId" clId="{3298C733-EA56-44BD-B82F-19114443C032}" dt="2024-01-27T11:00:21.805" v="327"/>
          <ac:spMkLst>
            <pc:docMk/>
            <pc:sldMk cId="80568656" sldId="299"/>
            <ac:spMk id="11" creationId="{A9CCD9CD-49AE-3D3E-923B-81ECD3FBF75F}"/>
          </ac:spMkLst>
        </pc:spChg>
        <pc:spChg chg="add">
          <ac:chgData name="Patryk Serafin" userId="86fa742248e137ce" providerId="LiveId" clId="{3298C733-EA56-44BD-B82F-19114443C032}" dt="2024-01-27T11:01:18.154" v="359" actId="26606"/>
          <ac:spMkLst>
            <pc:docMk/>
            <pc:sldMk cId="80568656" sldId="299"/>
            <ac:spMk id="12" creationId="{E01013C5-0169-8F8C-FA57-62D87022AD98}"/>
          </ac:spMkLst>
        </pc:spChg>
        <pc:spChg chg="add del">
          <ac:chgData name="Patryk Serafin" userId="86fa742248e137ce" providerId="LiveId" clId="{3298C733-EA56-44BD-B82F-19114443C032}" dt="2024-01-27T11:01:12.875" v="356" actId="26606"/>
          <ac:spMkLst>
            <pc:docMk/>
            <pc:sldMk cId="80568656" sldId="299"/>
            <ac:spMk id="13" creationId="{7A875D55-4A80-43E9-38F6-27E3664939B0}"/>
          </ac:spMkLst>
        </pc:spChg>
        <pc:spChg chg="add">
          <ac:chgData name="Patryk Serafin" userId="86fa742248e137ce" providerId="LiveId" clId="{3298C733-EA56-44BD-B82F-19114443C032}" dt="2024-01-27T11:01:18.154" v="359" actId="26606"/>
          <ac:spMkLst>
            <pc:docMk/>
            <pc:sldMk cId="80568656" sldId="299"/>
            <ac:spMk id="14" creationId="{A9CCD9CD-49AE-3D3E-923B-81ECD3FBF75F}"/>
          </ac:spMkLst>
        </pc:spChg>
        <pc:spChg chg="add del">
          <ac:chgData name="Patryk Serafin" userId="86fa742248e137ce" providerId="LiveId" clId="{3298C733-EA56-44BD-B82F-19114443C032}" dt="2024-01-27T11:01:12.875" v="356" actId="26606"/>
          <ac:spMkLst>
            <pc:docMk/>
            <pc:sldMk cId="80568656" sldId="299"/>
            <ac:spMk id="15" creationId="{3D572980-FB84-8C29-1FAC-FAC5ECE29A39}"/>
          </ac:spMkLst>
        </pc:spChg>
        <pc:spChg chg="add del">
          <ac:chgData name="Patryk Serafin" userId="86fa742248e137ce" providerId="LiveId" clId="{3298C733-EA56-44BD-B82F-19114443C032}" dt="2024-01-27T11:01:14.138" v="358" actId="26606"/>
          <ac:spMkLst>
            <pc:docMk/>
            <pc:sldMk cId="80568656" sldId="299"/>
            <ac:spMk id="17" creationId="{310135D4-D3A1-4556-B91B-4A12069D4231}"/>
          </ac:spMkLst>
        </pc:spChg>
        <pc:spChg chg="add del">
          <ac:chgData name="Patryk Serafin" userId="86fa742248e137ce" providerId="LiveId" clId="{3298C733-EA56-44BD-B82F-19114443C032}" dt="2024-01-27T11:01:14.138" v="358" actId="26606"/>
          <ac:spMkLst>
            <pc:docMk/>
            <pc:sldMk cId="80568656" sldId="299"/>
            <ac:spMk id="18" creationId="{A9CCD9CD-49AE-3D3E-923B-81ECD3FBF75F}"/>
          </ac:spMkLst>
        </pc:spChg>
        <pc:picChg chg="mod">
          <ac:chgData name="Patryk Serafin" userId="86fa742248e137ce" providerId="LiveId" clId="{3298C733-EA56-44BD-B82F-19114443C032}" dt="2024-01-27T11:01:12.875" v="356" actId="26606"/>
          <ac:picMkLst>
            <pc:docMk/>
            <pc:sldMk cId="80568656" sldId="299"/>
            <ac:picMk id="8" creationId="{57EBD2AD-C1B8-E0F3-F8BE-8784DD8CD19D}"/>
          </ac:picMkLst>
        </pc:picChg>
      </pc:sldChg>
      <pc:sldChg chg="delSp modSp add mod setBg delDesignElem">
        <pc:chgData name="Patryk Serafin" userId="86fa742248e137ce" providerId="LiveId" clId="{3298C733-EA56-44BD-B82F-19114443C032}" dt="2024-01-27T11:02:30.971" v="364"/>
        <pc:sldMkLst>
          <pc:docMk/>
          <pc:sldMk cId="78985000" sldId="300"/>
        </pc:sldMkLst>
        <pc:spChg chg="mod">
          <ac:chgData name="Patryk Serafin" userId="86fa742248e137ce" providerId="LiveId" clId="{3298C733-EA56-44BD-B82F-19114443C032}" dt="2024-01-27T11:02:30.971" v="364"/>
          <ac:spMkLst>
            <pc:docMk/>
            <pc:sldMk cId="78985000" sldId="300"/>
            <ac:spMk id="4" creationId="{D5CB7B58-FC73-794F-F648-86931DDC8D03}"/>
          </ac:spMkLst>
        </pc:spChg>
        <pc:spChg chg="del">
          <ac:chgData name="Patryk Serafin" userId="86fa742248e137ce" providerId="LiveId" clId="{3298C733-EA56-44BD-B82F-19114443C032}" dt="2024-01-27T11:00:26.402" v="329"/>
          <ac:spMkLst>
            <pc:docMk/>
            <pc:sldMk cId="78985000" sldId="300"/>
            <ac:spMk id="10" creationId="{E01013C5-0169-8F8C-FA57-62D87022AD98}"/>
          </ac:spMkLst>
        </pc:spChg>
        <pc:spChg chg="del">
          <ac:chgData name="Patryk Serafin" userId="86fa742248e137ce" providerId="LiveId" clId="{3298C733-EA56-44BD-B82F-19114443C032}" dt="2024-01-27T11:00:26.402" v="329"/>
          <ac:spMkLst>
            <pc:docMk/>
            <pc:sldMk cId="78985000" sldId="300"/>
            <ac:spMk id="11" creationId="{A9CCD9CD-49AE-3D3E-923B-81ECD3FBF75F}"/>
          </ac:spMkLst>
        </pc:spChg>
      </pc:sldChg>
      <pc:sldChg chg="delSp modSp add mod setBg delDesignElem">
        <pc:chgData name="Patryk Serafin" userId="86fa742248e137ce" providerId="LiveId" clId="{3298C733-EA56-44BD-B82F-19114443C032}" dt="2024-01-27T11:02:36.083" v="365"/>
        <pc:sldMkLst>
          <pc:docMk/>
          <pc:sldMk cId="758177806" sldId="301"/>
        </pc:sldMkLst>
        <pc:spChg chg="mod">
          <ac:chgData name="Patryk Serafin" userId="86fa742248e137ce" providerId="LiveId" clId="{3298C733-EA56-44BD-B82F-19114443C032}" dt="2024-01-27T11:02:36.083" v="365"/>
          <ac:spMkLst>
            <pc:docMk/>
            <pc:sldMk cId="758177806" sldId="301"/>
            <ac:spMk id="4" creationId="{D5CB7B58-FC73-794F-F648-86931DDC8D03}"/>
          </ac:spMkLst>
        </pc:spChg>
        <pc:spChg chg="del">
          <ac:chgData name="Patryk Serafin" userId="86fa742248e137ce" providerId="LiveId" clId="{3298C733-EA56-44BD-B82F-19114443C032}" dt="2024-01-27T11:00:26.843" v="331"/>
          <ac:spMkLst>
            <pc:docMk/>
            <pc:sldMk cId="758177806" sldId="301"/>
            <ac:spMk id="10" creationId="{E01013C5-0169-8F8C-FA57-62D87022AD98}"/>
          </ac:spMkLst>
        </pc:spChg>
        <pc:spChg chg="del">
          <ac:chgData name="Patryk Serafin" userId="86fa742248e137ce" providerId="LiveId" clId="{3298C733-EA56-44BD-B82F-19114443C032}" dt="2024-01-27T11:00:26.843" v="331"/>
          <ac:spMkLst>
            <pc:docMk/>
            <pc:sldMk cId="758177806" sldId="301"/>
            <ac:spMk id="11" creationId="{A9CCD9CD-49AE-3D3E-923B-81ECD3FBF75F}"/>
          </ac:spMkLst>
        </pc:spChg>
      </pc:sldChg>
      <pc:sldChg chg="delSp modSp add mod setBg delDesignElem">
        <pc:chgData name="Patryk Serafin" userId="86fa742248e137ce" providerId="LiveId" clId="{3298C733-EA56-44BD-B82F-19114443C032}" dt="2024-01-27T11:02:42.579" v="366"/>
        <pc:sldMkLst>
          <pc:docMk/>
          <pc:sldMk cId="2199598623" sldId="302"/>
        </pc:sldMkLst>
        <pc:spChg chg="mod">
          <ac:chgData name="Patryk Serafin" userId="86fa742248e137ce" providerId="LiveId" clId="{3298C733-EA56-44BD-B82F-19114443C032}" dt="2024-01-27T11:02:42.579" v="366"/>
          <ac:spMkLst>
            <pc:docMk/>
            <pc:sldMk cId="2199598623" sldId="302"/>
            <ac:spMk id="4" creationId="{D5CB7B58-FC73-794F-F648-86931DDC8D03}"/>
          </ac:spMkLst>
        </pc:spChg>
        <pc:spChg chg="del">
          <ac:chgData name="Patryk Serafin" userId="86fa742248e137ce" providerId="LiveId" clId="{3298C733-EA56-44BD-B82F-19114443C032}" dt="2024-01-27T11:00:27.244" v="333"/>
          <ac:spMkLst>
            <pc:docMk/>
            <pc:sldMk cId="2199598623" sldId="302"/>
            <ac:spMk id="10" creationId="{E01013C5-0169-8F8C-FA57-62D87022AD98}"/>
          </ac:spMkLst>
        </pc:spChg>
        <pc:spChg chg="del">
          <ac:chgData name="Patryk Serafin" userId="86fa742248e137ce" providerId="LiveId" clId="{3298C733-EA56-44BD-B82F-19114443C032}" dt="2024-01-27T11:00:27.244" v="333"/>
          <ac:spMkLst>
            <pc:docMk/>
            <pc:sldMk cId="2199598623" sldId="302"/>
            <ac:spMk id="11" creationId="{A9CCD9CD-49AE-3D3E-923B-81ECD3FBF75F}"/>
          </ac:spMkLst>
        </pc:spChg>
      </pc:sldChg>
      <pc:sldChg chg="delSp modSp add mod setBg delDesignElem">
        <pc:chgData name="Patryk Serafin" userId="86fa742248e137ce" providerId="LiveId" clId="{3298C733-EA56-44BD-B82F-19114443C032}" dt="2024-01-27T11:02:48.908" v="367"/>
        <pc:sldMkLst>
          <pc:docMk/>
          <pc:sldMk cId="2922012136" sldId="303"/>
        </pc:sldMkLst>
        <pc:spChg chg="mod">
          <ac:chgData name="Patryk Serafin" userId="86fa742248e137ce" providerId="LiveId" clId="{3298C733-EA56-44BD-B82F-19114443C032}" dt="2024-01-27T11:02:48.908" v="367"/>
          <ac:spMkLst>
            <pc:docMk/>
            <pc:sldMk cId="2922012136" sldId="303"/>
            <ac:spMk id="4" creationId="{D5CB7B58-FC73-794F-F648-86931DDC8D03}"/>
          </ac:spMkLst>
        </pc:spChg>
        <pc:spChg chg="del">
          <ac:chgData name="Patryk Serafin" userId="86fa742248e137ce" providerId="LiveId" clId="{3298C733-EA56-44BD-B82F-19114443C032}" dt="2024-01-27T11:00:27.646" v="335"/>
          <ac:spMkLst>
            <pc:docMk/>
            <pc:sldMk cId="2922012136" sldId="303"/>
            <ac:spMk id="10" creationId="{E01013C5-0169-8F8C-FA57-62D87022AD98}"/>
          </ac:spMkLst>
        </pc:spChg>
        <pc:spChg chg="del">
          <ac:chgData name="Patryk Serafin" userId="86fa742248e137ce" providerId="LiveId" clId="{3298C733-EA56-44BD-B82F-19114443C032}" dt="2024-01-27T11:00:27.646" v="335"/>
          <ac:spMkLst>
            <pc:docMk/>
            <pc:sldMk cId="2922012136" sldId="303"/>
            <ac:spMk id="11" creationId="{A9CCD9CD-49AE-3D3E-923B-81ECD3FBF75F}"/>
          </ac:spMkLst>
        </pc:spChg>
      </pc:sldChg>
      <pc:sldChg chg="delSp modSp add del mod setBg delDesignElem">
        <pc:chgData name="Patryk Serafin" userId="86fa742248e137ce" providerId="LiveId" clId="{3298C733-EA56-44BD-B82F-19114443C032}" dt="2024-01-27T11:10:38.989" v="405" actId="47"/>
        <pc:sldMkLst>
          <pc:docMk/>
          <pc:sldMk cId="3393382119" sldId="304"/>
        </pc:sldMkLst>
        <pc:spChg chg="mod">
          <ac:chgData name="Patryk Serafin" userId="86fa742248e137ce" providerId="LiveId" clId="{3298C733-EA56-44BD-B82F-19114443C032}" dt="2024-01-27T11:10:22.840" v="395"/>
          <ac:spMkLst>
            <pc:docMk/>
            <pc:sldMk cId="3393382119" sldId="304"/>
            <ac:spMk id="4" creationId="{D5CB7B58-FC73-794F-F648-86931DDC8D03}"/>
          </ac:spMkLst>
        </pc:spChg>
        <pc:spChg chg="del">
          <ac:chgData name="Patryk Serafin" userId="86fa742248e137ce" providerId="LiveId" clId="{3298C733-EA56-44BD-B82F-19114443C032}" dt="2024-01-27T11:00:32.266" v="337"/>
          <ac:spMkLst>
            <pc:docMk/>
            <pc:sldMk cId="3393382119" sldId="304"/>
            <ac:spMk id="10" creationId="{E01013C5-0169-8F8C-FA57-62D87022AD98}"/>
          </ac:spMkLst>
        </pc:spChg>
        <pc:spChg chg="del">
          <ac:chgData name="Patryk Serafin" userId="86fa742248e137ce" providerId="LiveId" clId="{3298C733-EA56-44BD-B82F-19114443C032}" dt="2024-01-27T11:00:32.266" v="337"/>
          <ac:spMkLst>
            <pc:docMk/>
            <pc:sldMk cId="3393382119" sldId="304"/>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4232568" sldId="305"/>
        </pc:sldMkLst>
        <pc:spChg chg="mod">
          <ac:chgData name="Patryk Serafin" userId="86fa742248e137ce" providerId="LiveId" clId="{3298C733-EA56-44BD-B82F-19114443C032}" dt="2024-01-27T11:10:14.113" v="389" actId="27636"/>
          <ac:spMkLst>
            <pc:docMk/>
            <pc:sldMk cId="1504232568" sldId="305"/>
            <ac:spMk id="4" creationId="{D5CB7B58-FC73-794F-F648-86931DDC8D03}"/>
          </ac:spMkLst>
        </pc:spChg>
        <pc:spChg chg="del">
          <ac:chgData name="Patryk Serafin" userId="86fa742248e137ce" providerId="LiveId" clId="{3298C733-EA56-44BD-B82F-19114443C032}" dt="2024-01-27T11:00:32.628" v="339"/>
          <ac:spMkLst>
            <pc:docMk/>
            <pc:sldMk cId="1504232568" sldId="305"/>
            <ac:spMk id="10" creationId="{E01013C5-0169-8F8C-FA57-62D87022AD98}"/>
          </ac:spMkLst>
        </pc:spChg>
        <pc:spChg chg="del">
          <ac:chgData name="Patryk Serafin" userId="86fa742248e137ce" providerId="LiveId" clId="{3298C733-EA56-44BD-B82F-19114443C032}" dt="2024-01-27T11:00:32.628" v="339"/>
          <ac:spMkLst>
            <pc:docMk/>
            <pc:sldMk cId="1504232568" sldId="305"/>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3139570730" sldId="306"/>
        </pc:sldMkLst>
        <pc:spChg chg="mod">
          <ac:chgData name="Patryk Serafin" userId="86fa742248e137ce" providerId="LiveId" clId="{3298C733-EA56-44BD-B82F-19114443C032}" dt="2024-01-27T11:10:07.274" v="384"/>
          <ac:spMkLst>
            <pc:docMk/>
            <pc:sldMk cId="3139570730" sldId="306"/>
            <ac:spMk id="4" creationId="{D5CB7B58-FC73-794F-F648-86931DDC8D03}"/>
          </ac:spMkLst>
        </pc:spChg>
        <pc:spChg chg="del">
          <ac:chgData name="Patryk Serafin" userId="86fa742248e137ce" providerId="LiveId" clId="{3298C733-EA56-44BD-B82F-19114443C032}" dt="2024-01-27T11:00:33.008" v="341"/>
          <ac:spMkLst>
            <pc:docMk/>
            <pc:sldMk cId="3139570730" sldId="306"/>
            <ac:spMk id="10" creationId="{E01013C5-0169-8F8C-FA57-62D87022AD98}"/>
          </ac:spMkLst>
        </pc:spChg>
        <pc:spChg chg="del">
          <ac:chgData name="Patryk Serafin" userId="86fa742248e137ce" providerId="LiveId" clId="{3298C733-EA56-44BD-B82F-19114443C032}" dt="2024-01-27T11:00:33.008" v="341"/>
          <ac:spMkLst>
            <pc:docMk/>
            <pc:sldMk cId="3139570730" sldId="306"/>
            <ac:spMk id="11" creationId="{A9CCD9CD-49AE-3D3E-923B-81ECD3FBF75F}"/>
          </ac:spMkLst>
        </pc:spChg>
      </pc:sldChg>
      <pc:sldChg chg="delSp modSp add del mod setBg delDesignElem">
        <pc:chgData name="Patryk Serafin" userId="86fa742248e137ce" providerId="LiveId" clId="{3298C733-EA56-44BD-B82F-19114443C032}" dt="2024-01-27T11:24:25.258" v="573" actId="47"/>
        <pc:sldMkLst>
          <pc:docMk/>
          <pc:sldMk cId="1506973365" sldId="307"/>
        </pc:sldMkLst>
        <pc:spChg chg="mod">
          <ac:chgData name="Patryk Serafin" userId="86fa742248e137ce" providerId="LiveId" clId="{3298C733-EA56-44BD-B82F-19114443C032}" dt="2024-01-27T11:09:59.309" v="380"/>
          <ac:spMkLst>
            <pc:docMk/>
            <pc:sldMk cId="1506973365" sldId="307"/>
            <ac:spMk id="4" creationId="{D5CB7B58-FC73-794F-F648-86931DDC8D03}"/>
          </ac:spMkLst>
        </pc:spChg>
        <pc:spChg chg="del">
          <ac:chgData name="Patryk Serafin" userId="86fa742248e137ce" providerId="LiveId" clId="{3298C733-EA56-44BD-B82F-19114443C032}" dt="2024-01-27T11:00:33.433" v="343"/>
          <ac:spMkLst>
            <pc:docMk/>
            <pc:sldMk cId="1506973365" sldId="307"/>
            <ac:spMk id="10" creationId="{E01013C5-0169-8F8C-FA57-62D87022AD98}"/>
          </ac:spMkLst>
        </pc:spChg>
        <pc:spChg chg="del">
          <ac:chgData name="Patryk Serafin" userId="86fa742248e137ce" providerId="LiveId" clId="{3298C733-EA56-44BD-B82F-19114443C032}" dt="2024-01-27T11:00:33.433" v="343"/>
          <ac:spMkLst>
            <pc:docMk/>
            <pc:sldMk cId="1506973365" sldId="307"/>
            <ac:spMk id="11" creationId="{A9CCD9CD-49AE-3D3E-923B-81ECD3FBF75F}"/>
          </ac:spMkLst>
        </pc:spChg>
      </pc:sldChg>
      <pc:sldChg chg="delSp add del setBg delDesignElem">
        <pc:chgData name="Patryk Serafin" userId="86fa742248e137ce" providerId="LiveId" clId="{3298C733-EA56-44BD-B82F-19114443C032}" dt="2024-01-27T11:24:25.258" v="573" actId="47"/>
        <pc:sldMkLst>
          <pc:docMk/>
          <pc:sldMk cId="1425888401" sldId="308"/>
        </pc:sldMkLst>
        <pc:spChg chg="del">
          <ac:chgData name="Patryk Serafin" userId="86fa742248e137ce" providerId="LiveId" clId="{3298C733-EA56-44BD-B82F-19114443C032}" dt="2024-01-27T11:00:33.872" v="345"/>
          <ac:spMkLst>
            <pc:docMk/>
            <pc:sldMk cId="1425888401" sldId="308"/>
            <ac:spMk id="10" creationId="{E01013C5-0169-8F8C-FA57-62D87022AD98}"/>
          </ac:spMkLst>
        </pc:spChg>
        <pc:spChg chg="del">
          <ac:chgData name="Patryk Serafin" userId="86fa742248e137ce" providerId="LiveId" clId="{3298C733-EA56-44BD-B82F-19114443C032}" dt="2024-01-27T11:00:33.872" v="345"/>
          <ac:spMkLst>
            <pc:docMk/>
            <pc:sldMk cId="1425888401" sldId="308"/>
            <ac:spMk id="11" creationId="{A9CCD9CD-49AE-3D3E-923B-81ECD3FBF75F}"/>
          </ac:spMkLst>
        </pc:spChg>
      </pc:sldChg>
      <pc:sldChg chg="modSp add del mod ord">
        <pc:chgData name="Patryk Serafin" userId="86fa742248e137ce" providerId="LiveId" clId="{3298C733-EA56-44BD-B82F-19114443C032}" dt="2024-01-27T11:24:16.403" v="571" actId="47"/>
        <pc:sldMkLst>
          <pc:docMk/>
          <pc:sldMk cId="3198513556" sldId="309"/>
        </pc:sldMkLst>
        <pc:spChg chg="mod">
          <ac:chgData name="Patryk Serafin" userId="86fa742248e137ce" providerId="LiveId" clId="{3298C733-EA56-44BD-B82F-19114443C032}" dt="2024-01-27T11:10:37.557" v="404" actId="27636"/>
          <ac:spMkLst>
            <pc:docMk/>
            <pc:sldMk cId="3198513556" sldId="309"/>
            <ac:spMk id="4" creationId="{D5CB7B58-FC73-794F-F648-86931DDC8D03}"/>
          </ac:spMkLst>
        </pc:spChg>
      </pc:sldChg>
      <pc:sldChg chg="add del">
        <pc:chgData name="Patryk Serafin" userId="86fa742248e137ce" providerId="LiveId" clId="{3298C733-EA56-44BD-B82F-19114443C032}" dt="2024-01-27T11:24:25.258" v="573" actId="47"/>
        <pc:sldMkLst>
          <pc:docMk/>
          <pc:sldMk cId="3683663036" sldId="310"/>
        </pc:sldMkLst>
      </pc:sldChg>
      <pc:sldChg chg="addSp delSp modSp new del mod modClrScheme chgLayout">
        <pc:chgData name="Patryk Serafin" userId="86fa742248e137ce" providerId="LiveId" clId="{3298C733-EA56-44BD-B82F-19114443C032}" dt="2024-01-27T11:24:17.375" v="572" actId="47"/>
        <pc:sldMkLst>
          <pc:docMk/>
          <pc:sldMk cId="1287506726" sldId="311"/>
        </pc:sldMkLst>
        <pc:spChg chg="add del mod ord">
          <ac:chgData name="Patryk Serafin" userId="86fa742248e137ce" providerId="LiveId" clId="{3298C733-EA56-44BD-B82F-19114443C032}" dt="2024-01-27T11:11:14.584" v="409" actId="700"/>
          <ac:spMkLst>
            <pc:docMk/>
            <pc:sldMk cId="1287506726" sldId="311"/>
            <ac:spMk id="2" creationId="{1F56BAA3-00AD-6F98-E6FB-EBAB93BCC515}"/>
          </ac:spMkLst>
        </pc:spChg>
        <pc:spChg chg="add del mod ord">
          <ac:chgData name="Patryk Serafin" userId="86fa742248e137ce" providerId="LiveId" clId="{3298C733-EA56-44BD-B82F-19114443C032}" dt="2024-01-27T11:11:07.896" v="408" actId="700"/>
          <ac:spMkLst>
            <pc:docMk/>
            <pc:sldMk cId="1287506726" sldId="311"/>
            <ac:spMk id="3" creationId="{7EDFACF3-F004-A836-635D-21439A06D974}"/>
          </ac:spMkLst>
        </pc:spChg>
        <pc:spChg chg="add del mod ord">
          <ac:chgData name="Patryk Serafin" userId="86fa742248e137ce" providerId="LiveId" clId="{3298C733-EA56-44BD-B82F-19114443C032}" dt="2024-01-27T11:11:07.896" v="408" actId="700"/>
          <ac:spMkLst>
            <pc:docMk/>
            <pc:sldMk cId="1287506726" sldId="311"/>
            <ac:spMk id="4" creationId="{57ACBA05-16FE-D08E-FC53-F6265AF31ACF}"/>
          </ac:spMkLst>
        </pc:spChg>
        <pc:spChg chg="add mod ord">
          <ac:chgData name="Patryk Serafin" userId="86fa742248e137ce" providerId="LiveId" clId="{3298C733-EA56-44BD-B82F-19114443C032}" dt="2024-01-27T11:15:29.659" v="535" actId="20577"/>
          <ac:spMkLst>
            <pc:docMk/>
            <pc:sldMk cId="1287506726" sldId="311"/>
            <ac:spMk id="5" creationId="{21FCC303-DA65-265B-DAF1-C34F27322D96}"/>
          </ac:spMkLst>
        </pc:spChg>
        <pc:spChg chg="add mod ord">
          <ac:chgData name="Patryk Serafin" userId="86fa742248e137ce" providerId="LiveId" clId="{3298C733-EA56-44BD-B82F-19114443C032}" dt="2024-01-27T11:15:21.128" v="521" actId="20577"/>
          <ac:spMkLst>
            <pc:docMk/>
            <pc:sldMk cId="1287506726" sldId="311"/>
            <ac:spMk id="6" creationId="{85964FEE-4272-D8B9-60D2-635DE14C971F}"/>
          </ac:spMkLst>
        </pc:spChg>
      </pc:sldChg>
      <pc:sldChg chg="add del">
        <pc:chgData name="Patryk Serafin" userId="86fa742248e137ce" providerId="LiveId" clId="{3298C733-EA56-44BD-B82F-19114443C032}" dt="2024-01-27T11:24:25.258" v="573" actId="47"/>
        <pc:sldMkLst>
          <pc:docMk/>
          <pc:sldMk cId="1137710187" sldId="312"/>
        </pc:sldMkLst>
      </pc:sldChg>
      <pc:sldChg chg="add del">
        <pc:chgData name="Patryk Serafin" userId="86fa742248e137ce" providerId="LiveId" clId="{3298C733-EA56-44BD-B82F-19114443C032}" dt="2024-01-27T11:24:25.258" v="573" actId="47"/>
        <pc:sldMkLst>
          <pc:docMk/>
          <pc:sldMk cId="1031484226" sldId="313"/>
        </pc:sldMkLst>
      </pc:sldChg>
      <pc:sldChg chg="add del">
        <pc:chgData name="Patryk Serafin" userId="86fa742248e137ce" providerId="LiveId" clId="{3298C733-EA56-44BD-B82F-19114443C032}" dt="2024-01-27T11:24:25.258" v="573" actId="47"/>
        <pc:sldMkLst>
          <pc:docMk/>
          <pc:sldMk cId="2837690490" sldId="314"/>
        </pc:sldMkLst>
      </pc:sldChg>
      <pc:sldChg chg="add del">
        <pc:chgData name="Patryk Serafin" userId="86fa742248e137ce" providerId="LiveId" clId="{3298C733-EA56-44BD-B82F-19114443C032}" dt="2024-01-27T11:24:25.258" v="573" actId="47"/>
        <pc:sldMkLst>
          <pc:docMk/>
          <pc:sldMk cId="1884812861" sldId="315"/>
        </pc:sldMkLst>
      </pc:sldChg>
      <pc:sldChg chg="add del">
        <pc:chgData name="Patryk Serafin" userId="86fa742248e137ce" providerId="LiveId" clId="{3298C733-EA56-44BD-B82F-19114443C032}" dt="2024-01-27T11:24:25.258" v="573" actId="47"/>
        <pc:sldMkLst>
          <pc:docMk/>
          <pc:sldMk cId="2982026293" sldId="316"/>
        </pc:sldMkLst>
      </pc:sldChg>
      <pc:sldChg chg="modSp add del mod">
        <pc:chgData name="Patryk Serafin" userId="86fa742248e137ce" providerId="LiveId" clId="{3298C733-EA56-44BD-B82F-19114443C032}" dt="2024-01-28T12:44:32.321" v="1486" actId="47"/>
        <pc:sldMkLst>
          <pc:docMk/>
          <pc:sldMk cId="2621440199" sldId="317"/>
        </pc:sldMkLst>
        <pc:spChg chg="mod">
          <ac:chgData name="Patryk Serafin" userId="86fa742248e137ce" providerId="LiveId" clId="{3298C733-EA56-44BD-B82F-19114443C032}" dt="2024-01-27T11:14:27.019" v="473" actId="20577"/>
          <ac:spMkLst>
            <pc:docMk/>
            <pc:sldMk cId="2621440199" sldId="317"/>
            <ac:spMk id="5" creationId="{21FCC303-DA65-265B-DAF1-C34F27322D96}"/>
          </ac:spMkLst>
        </pc:spChg>
        <pc:spChg chg="mod">
          <ac:chgData name="Patryk Serafin" userId="86fa742248e137ce" providerId="LiveId" clId="{3298C733-EA56-44BD-B82F-19114443C032}" dt="2024-01-27T11:14:25.802" v="472" actId="20577"/>
          <ac:spMkLst>
            <pc:docMk/>
            <pc:sldMk cId="2621440199" sldId="317"/>
            <ac:spMk id="6" creationId="{85964FEE-4272-D8B9-60D2-635DE14C971F}"/>
          </ac:spMkLst>
        </pc:spChg>
      </pc:sldChg>
      <pc:sldChg chg="modSp add del mod">
        <pc:chgData name="Patryk Serafin" userId="86fa742248e137ce" providerId="LiveId" clId="{3298C733-EA56-44BD-B82F-19114443C032}" dt="2024-01-27T11:14:21.837" v="469" actId="47"/>
        <pc:sldMkLst>
          <pc:docMk/>
          <pc:sldMk cId="701787808" sldId="318"/>
        </pc:sldMkLst>
        <pc:spChg chg="mod">
          <ac:chgData name="Patryk Serafin" userId="86fa742248e137ce" providerId="LiveId" clId="{3298C733-EA56-44BD-B82F-19114443C032}" dt="2024-01-27T11:13:29.020" v="467"/>
          <ac:spMkLst>
            <pc:docMk/>
            <pc:sldMk cId="701787808" sldId="318"/>
            <ac:spMk id="5" creationId="{21FCC303-DA65-265B-DAF1-C34F27322D96}"/>
          </ac:spMkLst>
        </pc:spChg>
      </pc:sldChg>
      <pc:sldChg chg="add del">
        <pc:chgData name="Patryk Serafin" userId="86fa742248e137ce" providerId="LiveId" clId="{3298C733-EA56-44BD-B82F-19114443C032}" dt="2024-01-28T12:43:33.327" v="1482" actId="47"/>
        <pc:sldMkLst>
          <pc:docMk/>
          <pc:sldMk cId="288758553" sldId="319"/>
        </pc:sldMkLst>
      </pc:sldChg>
      <pc:sldChg chg="add del">
        <pc:chgData name="Patryk Serafin" userId="86fa742248e137ce" providerId="LiveId" clId="{3298C733-EA56-44BD-B82F-19114443C032}" dt="2024-01-28T12:43:32.425" v="1481" actId="47"/>
        <pc:sldMkLst>
          <pc:docMk/>
          <pc:sldMk cId="3161028852" sldId="320"/>
        </pc:sldMkLst>
      </pc:sldChg>
      <pc:sldChg chg="add del">
        <pc:chgData name="Patryk Serafin" userId="86fa742248e137ce" providerId="LiveId" clId="{3298C733-EA56-44BD-B82F-19114443C032}" dt="2024-01-28T12:43:31.546" v="1480" actId="47"/>
        <pc:sldMkLst>
          <pc:docMk/>
          <pc:sldMk cId="1625849224" sldId="321"/>
        </pc:sldMkLst>
      </pc:sldChg>
      <pc:sldChg chg="add del">
        <pc:chgData name="Patryk Serafin" userId="86fa742248e137ce" providerId="LiveId" clId="{3298C733-EA56-44BD-B82F-19114443C032}" dt="2024-01-28T12:43:30.717" v="1479" actId="47"/>
        <pc:sldMkLst>
          <pc:docMk/>
          <pc:sldMk cId="888984443" sldId="322"/>
        </pc:sldMkLst>
      </pc:sldChg>
      <pc:sldChg chg="add del">
        <pc:chgData name="Patryk Serafin" userId="86fa742248e137ce" providerId="LiveId" clId="{3298C733-EA56-44BD-B82F-19114443C032}" dt="2024-01-28T12:43:29.967" v="1478" actId="47"/>
        <pc:sldMkLst>
          <pc:docMk/>
          <pc:sldMk cId="3788391349" sldId="323"/>
        </pc:sldMkLst>
      </pc:sldChg>
      <pc:sldChg chg="modSp new del mod">
        <pc:chgData name="Patryk Serafin" userId="86fa742248e137ce" providerId="LiveId" clId="{3298C733-EA56-44BD-B82F-19114443C032}" dt="2024-01-27T11:14:23.421" v="470" actId="47"/>
        <pc:sldMkLst>
          <pc:docMk/>
          <pc:sldMk cId="107222775" sldId="324"/>
        </pc:sldMkLst>
        <pc:spChg chg="mod">
          <ac:chgData name="Patryk Serafin" userId="86fa742248e137ce" providerId="LiveId" clId="{3298C733-EA56-44BD-B82F-19114443C032}" dt="2024-01-27T11:12:42.190" v="437"/>
          <ac:spMkLst>
            <pc:docMk/>
            <pc:sldMk cId="107222775" sldId="324"/>
            <ac:spMk id="2" creationId="{1F2D1EE8-0D62-582D-4DA0-A266420D7504}"/>
          </ac:spMkLst>
        </pc:spChg>
        <pc:spChg chg="mod">
          <ac:chgData name="Patryk Serafin" userId="86fa742248e137ce" providerId="LiveId" clId="{3298C733-EA56-44BD-B82F-19114443C032}" dt="2024-01-27T11:12:58.311" v="462" actId="20577"/>
          <ac:spMkLst>
            <pc:docMk/>
            <pc:sldMk cId="107222775" sldId="324"/>
            <ac:spMk id="3" creationId="{FBD2F907-4D79-5ED7-389C-7F43F937127D}"/>
          </ac:spMkLst>
        </pc:spChg>
      </pc:sldChg>
      <pc:sldChg chg="modSp new del mod">
        <pc:chgData name="Patryk Serafin" userId="86fa742248e137ce" providerId="LiveId" clId="{3298C733-EA56-44BD-B82F-19114443C032}" dt="2024-01-27T11:14:24.085" v="471" actId="47"/>
        <pc:sldMkLst>
          <pc:docMk/>
          <pc:sldMk cId="138638922" sldId="325"/>
        </pc:sldMkLst>
        <pc:spChg chg="mod">
          <ac:chgData name="Patryk Serafin" userId="86fa742248e137ce" providerId="LiveId" clId="{3298C733-EA56-44BD-B82F-19114443C032}" dt="2024-01-27T11:13:11.775" v="464"/>
          <ac:spMkLst>
            <pc:docMk/>
            <pc:sldMk cId="138638922" sldId="325"/>
            <ac:spMk id="2" creationId="{C9C2A028-F9DE-C290-A4AD-9216101ED807}"/>
          </ac:spMkLst>
        </pc:spChg>
      </pc:sldChg>
      <pc:sldChg chg="add del">
        <pc:chgData name="Patryk Serafin" userId="86fa742248e137ce" providerId="LiveId" clId="{3298C733-EA56-44BD-B82F-19114443C032}" dt="2024-01-27T11:14:20.843" v="468" actId="47"/>
        <pc:sldMkLst>
          <pc:docMk/>
          <pc:sldMk cId="1142601983" sldId="326"/>
        </pc:sldMkLst>
      </pc:sldChg>
      <pc:sldChg chg="add del">
        <pc:chgData name="Patryk Serafin" userId="86fa742248e137ce" providerId="LiveId" clId="{3298C733-EA56-44BD-B82F-19114443C032}" dt="2024-01-28T12:43:34.019" v="1483" actId="47"/>
        <pc:sldMkLst>
          <pc:docMk/>
          <pc:sldMk cId="833876814" sldId="327"/>
        </pc:sldMkLst>
      </pc:sldChg>
      <pc:sldChg chg="addSp delSp modSp new mod">
        <pc:chgData name="Patryk Serafin" userId="86fa742248e137ce" providerId="LiveId" clId="{3298C733-EA56-44BD-B82F-19114443C032}" dt="2024-01-27T11:26:04.511" v="584"/>
        <pc:sldMkLst>
          <pc:docMk/>
          <pc:sldMk cId="3067300260" sldId="328"/>
        </pc:sldMkLst>
        <pc:spChg chg="mod">
          <ac:chgData name="Patryk Serafin" userId="86fa742248e137ce" providerId="LiveId" clId="{3298C733-EA56-44BD-B82F-19114443C032}" dt="2024-01-27T11:15:37.102" v="537"/>
          <ac:spMkLst>
            <pc:docMk/>
            <pc:sldMk cId="3067300260" sldId="328"/>
            <ac:spMk id="2" creationId="{8F5A4DE3-9E65-9B1E-D55C-9C074EFC795E}"/>
          </ac:spMkLst>
        </pc:spChg>
        <pc:spChg chg="del mod">
          <ac:chgData name="Patryk Serafin" userId="86fa742248e137ce" providerId="LiveId" clId="{3298C733-EA56-44BD-B82F-19114443C032}" dt="2024-01-27T11:21:17.141" v="550" actId="478"/>
          <ac:spMkLst>
            <pc:docMk/>
            <pc:sldMk cId="3067300260" sldId="328"/>
            <ac:spMk id="3" creationId="{0D3887DD-09C2-60B8-160C-9F5CF16AA2D1}"/>
          </ac:spMkLst>
        </pc:spChg>
        <pc:spChg chg="add mod">
          <ac:chgData name="Patryk Serafin" userId="86fa742248e137ce" providerId="LiveId" clId="{3298C733-EA56-44BD-B82F-19114443C032}" dt="2024-01-27T11:26:04.511" v="584"/>
          <ac:spMkLst>
            <pc:docMk/>
            <pc:sldMk cId="3067300260" sldId="328"/>
            <ac:spMk id="4" creationId="{7EC67DC3-DF99-785E-9EDB-2B0CA1DC7507}"/>
          </ac:spMkLst>
        </pc:spChg>
      </pc:sldChg>
      <pc:sldChg chg="addSp delSp modSp add mod">
        <pc:chgData name="Patryk Serafin" userId="86fa742248e137ce" providerId="LiveId" clId="{3298C733-EA56-44BD-B82F-19114443C032}" dt="2024-01-27T11:25:50.326" v="582"/>
        <pc:sldMkLst>
          <pc:docMk/>
          <pc:sldMk cId="3105423532" sldId="329"/>
        </pc:sldMkLst>
        <pc:spChg chg="mod">
          <ac:chgData name="Patryk Serafin" userId="86fa742248e137ce" providerId="LiveId" clId="{3298C733-EA56-44BD-B82F-19114443C032}" dt="2024-01-27T11:15:44.783" v="539"/>
          <ac:spMkLst>
            <pc:docMk/>
            <pc:sldMk cId="3105423532" sldId="329"/>
            <ac:spMk id="2" creationId="{8F5A4DE3-9E65-9B1E-D55C-9C074EFC795E}"/>
          </ac:spMkLst>
        </pc:spChg>
        <pc:spChg chg="del">
          <ac:chgData name="Patryk Serafin" userId="86fa742248e137ce" providerId="LiveId" clId="{3298C733-EA56-44BD-B82F-19114443C032}" dt="2024-01-27T11:23:19.878" v="565" actId="478"/>
          <ac:spMkLst>
            <pc:docMk/>
            <pc:sldMk cId="3105423532" sldId="329"/>
            <ac:spMk id="3" creationId="{0D3887DD-09C2-60B8-160C-9F5CF16AA2D1}"/>
          </ac:spMkLst>
        </pc:spChg>
        <pc:spChg chg="add mod">
          <ac:chgData name="Patryk Serafin" userId="86fa742248e137ce" providerId="LiveId" clId="{3298C733-EA56-44BD-B82F-19114443C032}" dt="2024-01-27T11:25:50.326" v="582"/>
          <ac:spMkLst>
            <pc:docMk/>
            <pc:sldMk cId="3105423532" sldId="329"/>
            <ac:spMk id="4" creationId="{8FDDDCFE-B2D2-5E2B-80D3-989E865388D2}"/>
          </ac:spMkLst>
        </pc:spChg>
      </pc:sldChg>
      <pc:sldChg chg="modSp add mod">
        <pc:chgData name="Patryk Serafin" userId="86fa742248e137ce" providerId="LiveId" clId="{3298C733-EA56-44BD-B82F-19114443C032}" dt="2024-01-27T11:25:57.506" v="583"/>
        <pc:sldMkLst>
          <pc:docMk/>
          <pc:sldMk cId="2953213920" sldId="330"/>
        </pc:sldMkLst>
        <pc:spChg chg="mod">
          <ac:chgData name="Patryk Serafin" userId="86fa742248e137ce" providerId="LiveId" clId="{3298C733-EA56-44BD-B82F-19114443C032}" dt="2024-01-27T11:24:38.285" v="575"/>
          <ac:spMkLst>
            <pc:docMk/>
            <pc:sldMk cId="2953213920" sldId="330"/>
            <ac:spMk id="2" creationId="{8F5A4DE3-9E65-9B1E-D55C-9C074EFC795E}"/>
          </ac:spMkLst>
        </pc:spChg>
        <pc:spChg chg="mod">
          <ac:chgData name="Patryk Serafin" userId="86fa742248e137ce" providerId="LiveId" clId="{3298C733-EA56-44BD-B82F-19114443C032}" dt="2024-01-27T11:25:57.506" v="583"/>
          <ac:spMkLst>
            <pc:docMk/>
            <pc:sldMk cId="2953213920" sldId="330"/>
            <ac:spMk id="4" creationId="{8FDDDCFE-B2D2-5E2B-80D3-989E865388D2}"/>
          </ac:spMkLst>
        </pc:spChg>
      </pc:sldChg>
      <pc:sldChg chg="modSp add mod">
        <pc:chgData name="Patryk Serafin" userId="86fa742248e137ce" providerId="LiveId" clId="{3298C733-EA56-44BD-B82F-19114443C032}" dt="2024-01-27T11:25:34.595" v="581"/>
        <pc:sldMkLst>
          <pc:docMk/>
          <pc:sldMk cId="3451375755" sldId="331"/>
        </pc:sldMkLst>
        <pc:spChg chg="mod">
          <ac:chgData name="Patryk Serafin" userId="86fa742248e137ce" providerId="LiveId" clId="{3298C733-EA56-44BD-B82F-19114443C032}" dt="2024-01-27T11:24:53.236" v="578"/>
          <ac:spMkLst>
            <pc:docMk/>
            <pc:sldMk cId="3451375755" sldId="331"/>
            <ac:spMk id="2" creationId="{8F5A4DE3-9E65-9B1E-D55C-9C074EFC795E}"/>
          </ac:spMkLst>
        </pc:spChg>
        <pc:spChg chg="mod">
          <ac:chgData name="Patryk Serafin" userId="86fa742248e137ce" providerId="LiveId" clId="{3298C733-EA56-44BD-B82F-19114443C032}" dt="2024-01-27T11:25:34.595" v="581"/>
          <ac:spMkLst>
            <pc:docMk/>
            <pc:sldMk cId="3451375755" sldId="331"/>
            <ac:spMk id="4" creationId="{8FDDDCFE-B2D2-5E2B-80D3-989E865388D2}"/>
          </ac:spMkLst>
        </pc:spChg>
      </pc:sldChg>
      <pc:sldChg chg="modSp add mod">
        <pc:chgData name="Patryk Serafin" userId="86fa742248e137ce" providerId="LiveId" clId="{3298C733-EA56-44BD-B82F-19114443C032}" dt="2024-01-27T11:26:33.513" v="590"/>
        <pc:sldMkLst>
          <pc:docMk/>
          <pc:sldMk cId="3103524922" sldId="332"/>
        </pc:sldMkLst>
        <pc:spChg chg="mod">
          <ac:chgData name="Patryk Serafin" userId="86fa742248e137ce" providerId="LiveId" clId="{3298C733-EA56-44BD-B82F-19114443C032}" dt="2024-01-27T11:26:28.979" v="589"/>
          <ac:spMkLst>
            <pc:docMk/>
            <pc:sldMk cId="3103524922" sldId="332"/>
            <ac:spMk id="2" creationId="{8F5A4DE3-9E65-9B1E-D55C-9C074EFC795E}"/>
          </ac:spMkLst>
        </pc:spChg>
        <pc:spChg chg="mod">
          <ac:chgData name="Patryk Serafin" userId="86fa742248e137ce" providerId="LiveId" clId="{3298C733-EA56-44BD-B82F-19114443C032}" dt="2024-01-27T11:26:33.513" v="590"/>
          <ac:spMkLst>
            <pc:docMk/>
            <pc:sldMk cId="3103524922" sldId="332"/>
            <ac:spMk id="4" creationId="{8FDDDCFE-B2D2-5E2B-80D3-989E865388D2}"/>
          </ac:spMkLst>
        </pc:spChg>
      </pc:sldChg>
      <pc:sldChg chg="modSp add mod">
        <pc:chgData name="Patryk Serafin" userId="86fa742248e137ce" providerId="LiveId" clId="{3298C733-EA56-44BD-B82F-19114443C032}" dt="2024-01-27T11:26:44.919" v="592"/>
        <pc:sldMkLst>
          <pc:docMk/>
          <pc:sldMk cId="1164664569" sldId="333"/>
        </pc:sldMkLst>
        <pc:spChg chg="mod">
          <ac:chgData name="Patryk Serafin" userId="86fa742248e137ce" providerId="LiveId" clId="{3298C733-EA56-44BD-B82F-19114443C032}" dt="2024-01-27T11:26:39.394" v="591"/>
          <ac:spMkLst>
            <pc:docMk/>
            <pc:sldMk cId="1164664569" sldId="333"/>
            <ac:spMk id="2" creationId="{8F5A4DE3-9E65-9B1E-D55C-9C074EFC795E}"/>
          </ac:spMkLst>
        </pc:spChg>
        <pc:spChg chg="mod">
          <ac:chgData name="Patryk Serafin" userId="86fa742248e137ce" providerId="LiveId" clId="{3298C733-EA56-44BD-B82F-19114443C032}" dt="2024-01-27T11:26:44.919" v="592"/>
          <ac:spMkLst>
            <pc:docMk/>
            <pc:sldMk cId="1164664569" sldId="333"/>
            <ac:spMk id="4" creationId="{8FDDDCFE-B2D2-5E2B-80D3-989E865388D2}"/>
          </ac:spMkLst>
        </pc:spChg>
      </pc:sldChg>
      <pc:sldChg chg="modSp add mod">
        <pc:chgData name="Patryk Serafin" userId="86fa742248e137ce" providerId="LiveId" clId="{3298C733-EA56-44BD-B82F-19114443C032}" dt="2024-01-27T11:26:59.176" v="594"/>
        <pc:sldMkLst>
          <pc:docMk/>
          <pc:sldMk cId="1240097952" sldId="334"/>
        </pc:sldMkLst>
        <pc:spChg chg="mod">
          <ac:chgData name="Patryk Serafin" userId="86fa742248e137ce" providerId="LiveId" clId="{3298C733-EA56-44BD-B82F-19114443C032}" dt="2024-01-27T11:26:53.042" v="593"/>
          <ac:spMkLst>
            <pc:docMk/>
            <pc:sldMk cId="1240097952" sldId="334"/>
            <ac:spMk id="2" creationId="{8F5A4DE3-9E65-9B1E-D55C-9C074EFC795E}"/>
          </ac:spMkLst>
        </pc:spChg>
        <pc:spChg chg="mod">
          <ac:chgData name="Patryk Serafin" userId="86fa742248e137ce" providerId="LiveId" clId="{3298C733-EA56-44BD-B82F-19114443C032}" dt="2024-01-27T11:26:59.176" v="594"/>
          <ac:spMkLst>
            <pc:docMk/>
            <pc:sldMk cId="1240097952" sldId="334"/>
            <ac:spMk id="4" creationId="{8FDDDCFE-B2D2-5E2B-80D3-989E865388D2}"/>
          </ac:spMkLst>
        </pc:spChg>
      </pc:sldChg>
      <pc:sldChg chg="modSp add mod">
        <pc:chgData name="Patryk Serafin" userId="86fa742248e137ce" providerId="LiveId" clId="{3298C733-EA56-44BD-B82F-19114443C032}" dt="2024-01-27T11:27:12.858" v="596"/>
        <pc:sldMkLst>
          <pc:docMk/>
          <pc:sldMk cId="3792520985" sldId="335"/>
        </pc:sldMkLst>
        <pc:spChg chg="mod">
          <ac:chgData name="Patryk Serafin" userId="86fa742248e137ce" providerId="LiveId" clId="{3298C733-EA56-44BD-B82F-19114443C032}" dt="2024-01-27T11:27:07.210" v="595"/>
          <ac:spMkLst>
            <pc:docMk/>
            <pc:sldMk cId="3792520985" sldId="335"/>
            <ac:spMk id="2" creationId="{8F5A4DE3-9E65-9B1E-D55C-9C074EFC795E}"/>
          </ac:spMkLst>
        </pc:spChg>
        <pc:spChg chg="mod">
          <ac:chgData name="Patryk Serafin" userId="86fa742248e137ce" providerId="LiveId" clId="{3298C733-EA56-44BD-B82F-19114443C032}" dt="2024-01-27T11:27:12.858" v="596"/>
          <ac:spMkLst>
            <pc:docMk/>
            <pc:sldMk cId="3792520985" sldId="335"/>
            <ac:spMk id="4" creationId="{8FDDDCFE-B2D2-5E2B-80D3-989E865388D2}"/>
          </ac:spMkLst>
        </pc:spChg>
      </pc:sldChg>
      <pc:sldChg chg="addSp delSp modSp add mod setBg delDesignElem">
        <pc:chgData name="Patryk Serafin" userId="86fa742248e137ce" providerId="LiveId" clId="{3298C733-EA56-44BD-B82F-19114443C032}" dt="2024-01-30T22:43:19.667" v="3909" actId="20577"/>
        <pc:sldMkLst>
          <pc:docMk/>
          <pc:sldMk cId="1419307233" sldId="336"/>
        </pc:sldMkLst>
        <pc:spChg chg="mod">
          <ac:chgData name="Patryk Serafin" userId="86fa742248e137ce" providerId="LiveId" clId="{3298C733-EA56-44BD-B82F-19114443C032}" dt="2024-01-30T22:42:44.957" v="3901" actId="20577"/>
          <ac:spMkLst>
            <pc:docMk/>
            <pc:sldMk cId="1419307233" sldId="336"/>
            <ac:spMk id="2" creationId="{CAAA7479-4B7F-6FA1-FB25-29B2B39D614C}"/>
          </ac:spMkLst>
        </pc:spChg>
        <pc:spChg chg="mod">
          <ac:chgData name="Patryk Serafin" userId="86fa742248e137ce" providerId="LiveId" clId="{3298C733-EA56-44BD-B82F-19114443C032}" dt="2024-01-30T22:43:19.667" v="3909" actId="20577"/>
          <ac:spMkLst>
            <pc:docMk/>
            <pc:sldMk cId="1419307233" sldId="336"/>
            <ac:spMk id="3" creationId="{11AFB673-4EE6-B2CC-A657-604E76AEAF8A}"/>
          </ac:spMkLst>
        </pc:spChg>
        <pc:spChg chg="del">
          <ac:chgData name="Patryk Serafin" userId="86fa742248e137ce" providerId="LiveId" clId="{3298C733-EA56-44BD-B82F-19114443C032}" dt="2024-01-28T11:53:03.440" v="605"/>
          <ac:spMkLst>
            <pc:docMk/>
            <pc:sldMk cId="1419307233" sldId="336"/>
            <ac:spMk id="6" creationId="{92CC1E4F-F1F0-B945-BE50-C72A7103E8AC}"/>
          </ac:spMkLst>
        </pc:spChg>
        <pc:spChg chg="add">
          <ac:chgData name="Patryk Serafin" userId="86fa742248e137ce" providerId="LiveId" clId="{3298C733-EA56-44BD-B82F-19114443C032}" dt="2024-01-28T11:53:26.333" v="611" actId="26606"/>
          <ac:spMkLst>
            <pc:docMk/>
            <pc:sldMk cId="1419307233" sldId="336"/>
            <ac:spMk id="12" creationId="{92CC1E4F-F1F0-B945-BE50-C72A7103E8AC}"/>
          </ac:spMkLst>
        </pc:spChg>
        <pc:picChg chg="mod">
          <ac:chgData name="Patryk Serafin" userId="86fa742248e137ce" providerId="LiveId" clId="{3298C733-EA56-44BD-B82F-19114443C032}" dt="2024-01-28T11:53:26.333" v="611" actId="26606"/>
          <ac:picMkLst>
            <pc:docMk/>
            <pc:sldMk cId="1419307233" sldId="336"/>
            <ac:picMk id="7" creationId="{75F890D1-18F7-505D-53E2-3894CC12AB48}"/>
          </ac:picMkLst>
        </pc:picChg>
      </pc:sldChg>
      <pc:sldChg chg="addSp delSp modSp add mod setBg delDesignElem">
        <pc:chgData name="Patryk Serafin" userId="86fa742248e137ce" providerId="LiveId" clId="{3298C733-EA56-44BD-B82F-19114443C032}" dt="2024-01-28T11:55:06.489" v="638" actId="26606"/>
        <pc:sldMkLst>
          <pc:docMk/>
          <pc:sldMk cId="3561373349" sldId="337"/>
        </pc:sldMkLst>
        <pc:spChg chg="mod">
          <ac:chgData name="Patryk Serafin" userId="86fa742248e137ce" providerId="LiveId" clId="{3298C733-EA56-44BD-B82F-19114443C032}" dt="2024-01-28T11:55:06.489" v="638" actId="26606"/>
          <ac:spMkLst>
            <pc:docMk/>
            <pc:sldMk cId="3561373349" sldId="337"/>
            <ac:spMk id="2" creationId="{CAAA7479-4B7F-6FA1-FB25-29B2B39D614C}"/>
          </ac:spMkLst>
        </pc:spChg>
        <pc:spChg chg="mod">
          <ac:chgData name="Patryk Serafin" userId="86fa742248e137ce" providerId="LiveId" clId="{3298C733-EA56-44BD-B82F-19114443C032}" dt="2024-01-28T11:55:02.373" v="636"/>
          <ac:spMkLst>
            <pc:docMk/>
            <pc:sldMk cId="3561373349" sldId="337"/>
            <ac:spMk id="3" creationId="{11AFB673-4EE6-B2CC-A657-604E76AEAF8A}"/>
          </ac:spMkLst>
        </pc:spChg>
        <pc:spChg chg="add">
          <ac:chgData name="Patryk Serafin" userId="86fa742248e137ce" providerId="LiveId" clId="{3298C733-EA56-44BD-B82F-19114443C032}" dt="2024-01-28T11:55:06.489" v="638" actId="26606"/>
          <ac:spMkLst>
            <pc:docMk/>
            <pc:sldMk cId="3561373349" sldId="337"/>
            <ac:spMk id="9" creationId="{92CC1E4F-F1F0-B945-BE50-C72A7103E8AC}"/>
          </ac:spMkLst>
        </pc:spChg>
        <pc:spChg chg="del">
          <ac:chgData name="Patryk Serafin" userId="86fa742248e137ce" providerId="LiveId" clId="{3298C733-EA56-44BD-B82F-19114443C032}" dt="2024-01-28T11:53:39.634" v="613"/>
          <ac:spMkLst>
            <pc:docMk/>
            <pc:sldMk cId="3561373349" sldId="337"/>
            <ac:spMk id="12" creationId="{92CC1E4F-F1F0-B945-BE50-C72A7103E8AC}"/>
          </ac:spMkLst>
        </pc:spChg>
      </pc:sldChg>
      <pc:sldChg chg="addSp delSp modSp add mod setBg delDesignElem">
        <pc:chgData name="Patryk Serafin" userId="86fa742248e137ce" providerId="LiveId" clId="{3298C733-EA56-44BD-B82F-19114443C032}" dt="2024-01-28T11:54:50.338" v="633" actId="26606"/>
        <pc:sldMkLst>
          <pc:docMk/>
          <pc:sldMk cId="3461106496" sldId="338"/>
        </pc:sldMkLst>
        <pc:spChg chg="mod">
          <ac:chgData name="Patryk Serafin" userId="86fa742248e137ce" providerId="LiveId" clId="{3298C733-EA56-44BD-B82F-19114443C032}" dt="2024-01-28T11:54:43.402" v="630"/>
          <ac:spMkLst>
            <pc:docMk/>
            <pc:sldMk cId="3461106496" sldId="338"/>
            <ac:spMk id="2" creationId="{CAAA7479-4B7F-6FA1-FB25-29B2B39D614C}"/>
          </ac:spMkLst>
        </pc:spChg>
        <pc:spChg chg="mod">
          <ac:chgData name="Patryk Serafin" userId="86fa742248e137ce" providerId="LiveId" clId="{3298C733-EA56-44BD-B82F-19114443C032}" dt="2024-01-28T11:54:47.242" v="631"/>
          <ac:spMkLst>
            <pc:docMk/>
            <pc:sldMk cId="3461106496" sldId="338"/>
            <ac:spMk id="3" creationId="{11AFB673-4EE6-B2CC-A657-604E76AEAF8A}"/>
          </ac:spMkLst>
        </pc:spChg>
        <pc:spChg chg="add">
          <ac:chgData name="Patryk Serafin" userId="86fa742248e137ce" providerId="LiveId" clId="{3298C733-EA56-44BD-B82F-19114443C032}" dt="2024-01-28T11:54:50.338" v="633" actId="26606"/>
          <ac:spMkLst>
            <pc:docMk/>
            <pc:sldMk cId="3461106496" sldId="338"/>
            <ac:spMk id="9" creationId="{92CC1E4F-F1F0-B945-BE50-C72A7103E8AC}"/>
          </ac:spMkLst>
        </pc:spChg>
        <pc:spChg chg="del">
          <ac:chgData name="Patryk Serafin" userId="86fa742248e137ce" providerId="LiveId" clId="{3298C733-EA56-44BD-B82F-19114443C032}" dt="2024-01-28T11:53:44.149" v="615"/>
          <ac:spMkLst>
            <pc:docMk/>
            <pc:sldMk cId="3461106496" sldId="338"/>
            <ac:spMk id="12" creationId="{92CC1E4F-F1F0-B945-BE50-C72A7103E8AC}"/>
          </ac:spMkLst>
        </pc:spChg>
      </pc:sldChg>
      <pc:sldChg chg="addSp delSp modSp add mod setBg delDesignElem">
        <pc:chgData name="Patryk Serafin" userId="86fa742248e137ce" providerId="LiveId" clId="{3298C733-EA56-44BD-B82F-19114443C032}" dt="2024-01-28T11:54:31.234" v="628" actId="26606"/>
        <pc:sldMkLst>
          <pc:docMk/>
          <pc:sldMk cId="2549208066" sldId="339"/>
        </pc:sldMkLst>
        <pc:spChg chg="mod">
          <ac:chgData name="Patryk Serafin" userId="86fa742248e137ce" providerId="LiveId" clId="{3298C733-EA56-44BD-B82F-19114443C032}" dt="2024-01-28T11:54:31.234" v="628" actId="26606"/>
          <ac:spMkLst>
            <pc:docMk/>
            <pc:sldMk cId="2549208066" sldId="339"/>
            <ac:spMk id="2" creationId="{CAAA7479-4B7F-6FA1-FB25-29B2B39D614C}"/>
          </ac:spMkLst>
        </pc:spChg>
        <pc:spChg chg="mod">
          <ac:chgData name="Patryk Serafin" userId="86fa742248e137ce" providerId="LiveId" clId="{3298C733-EA56-44BD-B82F-19114443C032}" dt="2024-01-28T11:54:29.004" v="627"/>
          <ac:spMkLst>
            <pc:docMk/>
            <pc:sldMk cId="2549208066" sldId="339"/>
            <ac:spMk id="3" creationId="{11AFB673-4EE6-B2CC-A657-604E76AEAF8A}"/>
          </ac:spMkLst>
        </pc:spChg>
        <pc:spChg chg="add">
          <ac:chgData name="Patryk Serafin" userId="86fa742248e137ce" providerId="LiveId" clId="{3298C733-EA56-44BD-B82F-19114443C032}" dt="2024-01-28T11:54:31.234" v="628" actId="26606"/>
          <ac:spMkLst>
            <pc:docMk/>
            <pc:sldMk cId="2549208066" sldId="339"/>
            <ac:spMk id="9" creationId="{92CC1E4F-F1F0-B945-BE50-C72A7103E8AC}"/>
          </ac:spMkLst>
        </pc:spChg>
        <pc:spChg chg="del">
          <ac:chgData name="Patryk Serafin" userId="86fa742248e137ce" providerId="LiveId" clId="{3298C733-EA56-44BD-B82F-19114443C032}" dt="2024-01-28T11:53:48.217" v="617"/>
          <ac:spMkLst>
            <pc:docMk/>
            <pc:sldMk cId="2549208066" sldId="339"/>
            <ac:spMk id="12" creationId="{92CC1E4F-F1F0-B945-BE50-C72A7103E8AC}"/>
          </ac:spMkLst>
        </pc:spChg>
      </pc:sldChg>
      <pc:sldChg chg="addSp delSp modSp add mod setBg delDesignElem">
        <pc:chgData name="Patryk Serafin" userId="86fa742248e137ce" providerId="LiveId" clId="{3298C733-EA56-44BD-B82F-19114443C032}" dt="2024-01-28T11:54:07.502" v="624" actId="26606"/>
        <pc:sldMkLst>
          <pc:docMk/>
          <pc:sldMk cId="4007445916" sldId="340"/>
        </pc:sldMkLst>
        <pc:spChg chg="mod">
          <ac:chgData name="Patryk Serafin" userId="86fa742248e137ce" providerId="LiveId" clId="{3298C733-EA56-44BD-B82F-19114443C032}" dt="2024-01-28T11:53:58.869" v="620"/>
          <ac:spMkLst>
            <pc:docMk/>
            <pc:sldMk cId="4007445916" sldId="340"/>
            <ac:spMk id="2" creationId="{CAAA7479-4B7F-6FA1-FB25-29B2B39D614C}"/>
          </ac:spMkLst>
        </pc:spChg>
        <pc:spChg chg="mod">
          <ac:chgData name="Patryk Serafin" userId="86fa742248e137ce" providerId="LiveId" clId="{3298C733-EA56-44BD-B82F-19114443C032}" dt="2024-01-28T11:54:07.502" v="624" actId="26606"/>
          <ac:spMkLst>
            <pc:docMk/>
            <pc:sldMk cId="4007445916" sldId="340"/>
            <ac:spMk id="3" creationId="{11AFB673-4EE6-B2CC-A657-604E76AEAF8A}"/>
          </ac:spMkLst>
        </pc:spChg>
        <pc:spChg chg="add">
          <ac:chgData name="Patryk Serafin" userId="86fa742248e137ce" providerId="LiveId" clId="{3298C733-EA56-44BD-B82F-19114443C032}" dt="2024-01-28T11:54:07.502" v="624" actId="26606"/>
          <ac:spMkLst>
            <pc:docMk/>
            <pc:sldMk cId="4007445916" sldId="340"/>
            <ac:spMk id="9" creationId="{92CC1E4F-F1F0-B945-BE50-C72A7103E8AC}"/>
          </ac:spMkLst>
        </pc:spChg>
        <pc:spChg chg="del">
          <ac:chgData name="Patryk Serafin" userId="86fa742248e137ce" providerId="LiveId" clId="{3298C733-EA56-44BD-B82F-19114443C032}" dt="2024-01-28T11:53:51.106" v="619"/>
          <ac:spMkLst>
            <pc:docMk/>
            <pc:sldMk cId="4007445916" sldId="340"/>
            <ac:spMk id="12" creationId="{92CC1E4F-F1F0-B945-BE50-C72A7103E8AC}"/>
          </ac:spMkLst>
        </pc:spChg>
      </pc:sldChg>
      <pc:sldChg chg="modSp new del mod">
        <pc:chgData name="Patryk Serafin" userId="86fa742248e137ce" providerId="LiveId" clId="{3298C733-EA56-44BD-B82F-19114443C032}" dt="2024-01-28T12:02:37.704" v="811" actId="47"/>
        <pc:sldMkLst>
          <pc:docMk/>
          <pc:sldMk cId="2576767885" sldId="341"/>
        </pc:sldMkLst>
        <pc:spChg chg="mod">
          <ac:chgData name="Patryk Serafin" userId="86fa742248e137ce" providerId="LiveId" clId="{3298C733-EA56-44BD-B82F-19114443C032}" dt="2024-01-28T12:00:02.370" v="717" actId="404"/>
          <ac:spMkLst>
            <pc:docMk/>
            <pc:sldMk cId="2576767885" sldId="341"/>
            <ac:spMk id="2" creationId="{79CC4C9E-3DE2-DAC1-44FE-9C57363347FC}"/>
          </ac:spMkLst>
        </pc:spChg>
        <pc:spChg chg="mod">
          <ac:chgData name="Patryk Serafin" userId="86fa742248e137ce" providerId="LiveId" clId="{3298C733-EA56-44BD-B82F-19114443C032}" dt="2024-01-28T11:59:32.128" v="699" actId="15"/>
          <ac:spMkLst>
            <pc:docMk/>
            <pc:sldMk cId="2576767885" sldId="341"/>
            <ac:spMk id="3" creationId="{A5E275A4-A23A-67E7-FD28-C3410D48BF45}"/>
          </ac:spMkLst>
        </pc:spChg>
      </pc:sldChg>
      <pc:sldChg chg="new del">
        <pc:chgData name="Patryk Serafin" userId="86fa742248e137ce" providerId="LiveId" clId="{3298C733-EA56-44BD-B82F-19114443C032}" dt="2024-01-28T12:00:28.369" v="734" actId="47"/>
        <pc:sldMkLst>
          <pc:docMk/>
          <pc:sldMk cId="1383231520" sldId="342"/>
        </pc:sldMkLst>
      </pc:sldChg>
      <pc:sldChg chg="addSp delSp modSp new mod setBg addAnim delAnim">
        <pc:chgData name="Patryk Serafin" userId="86fa742248e137ce" providerId="LiveId" clId="{3298C733-EA56-44BD-B82F-19114443C032}" dt="2024-01-28T12:19:17.922" v="1054"/>
        <pc:sldMkLst>
          <pc:docMk/>
          <pc:sldMk cId="2804697960" sldId="342"/>
        </pc:sldMkLst>
        <pc:spChg chg="mod">
          <ac:chgData name="Patryk Serafin" userId="86fa742248e137ce" providerId="LiveId" clId="{3298C733-EA56-44BD-B82F-19114443C032}" dt="2024-01-28T12:02:14.843" v="806" actId="6559"/>
          <ac:spMkLst>
            <pc:docMk/>
            <pc:sldMk cId="2804697960" sldId="342"/>
            <ac:spMk id="2" creationId="{0AE5D857-3FF0-8164-6B5D-266F7B555FB8}"/>
          </ac:spMkLst>
        </pc:spChg>
        <pc:spChg chg="mod">
          <ac:chgData name="Patryk Serafin" userId="86fa742248e137ce" providerId="LiveId" clId="{3298C733-EA56-44BD-B82F-19114443C032}" dt="2024-01-28T12:19:17.922" v="1054"/>
          <ac:spMkLst>
            <pc:docMk/>
            <pc:sldMk cId="2804697960" sldId="342"/>
            <ac:spMk id="3" creationId="{C9B62D80-9255-C4D4-FD0C-629149E7F4CD}"/>
          </ac:spMkLst>
        </pc:spChg>
        <pc:spChg chg="add del">
          <ac:chgData name="Patryk Serafin" userId="86fa742248e137ce" providerId="LiveId" clId="{3298C733-EA56-44BD-B82F-19114443C032}" dt="2024-01-28T12:01:24.106" v="791" actId="26606"/>
          <ac:spMkLst>
            <pc:docMk/>
            <pc:sldMk cId="2804697960" sldId="342"/>
            <ac:spMk id="6" creationId="{E01013C5-0169-8F8C-FA57-62D87022AD98}"/>
          </ac:spMkLst>
        </pc:spChg>
        <pc:spChg chg="add del">
          <ac:chgData name="Patryk Serafin" userId="86fa742248e137ce" providerId="LiveId" clId="{3298C733-EA56-44BD-B82F-19114443C032}" dt="2024-01-28T12:01:24.106" v="791" actId="26606"/>
          <ac:spMkLst>
            <pc:docMk/>
            <pc:sldMk cId="2804697960" sldId="342"/>
            <ac:spMk id="8" creationId="{A9CCD9CD-49AE-3D3E-923B-81ECD3FBF75F}"/>
          </ac:spMkLst>
        </pc:spChg>
        <pc:spChg chg="add del">
          <ac:chgData name="Patryk Serafin" userId="86fa742248e137ce" providerId="LiveId" clId="{3298C733-EA56-44BD-B82F-19114443C032}" dt="2024-01-28T12:00:42.384" v="763" actId="26606"/>
          <ac:spMkLst>
            <pc:docMk/>
            <pc:sldMk cId="2804697960" sldId="342"/>
            <ac:spMk id="9" creationId="{7A875D55-4A80-43E9-38F6-27E3664939B0}"/>
          </ac:spMkLst>
        </pc:spChg>
        <pc:spChg chg="add">
          <ac:chgData name="Patryk Serafin" userId="86fa742248e137ce" providerId="LiveId" clId="{3298C733-EA56-44BD-B82F-19114443C032}" dt="2024-01-28T12:01:24.106" v="791" actId="26606"/>
          <ac:spMkLst>
            <pc:docMk/>
            <pc:sldMk cId="2804697960" sldId="342"/>
            <ac:spMk id="10" creationId="{92CC1E4F-F1F0-B945-BE50-C72A7103E8AC}"/>
          </ac:spMkLst>
        </pc:spChg>
        <pc:spChg chg="add del">
          <ac:chgData name="Patryk Serafin" userId="86fa742248e137ce" providerId="LiveId" clId="{3298C733-EA56-44BD-B82F-19114443C032}" dt="2024-01-28T12:00:42.384" v="763" actId="26606"/>
          <ac:spMkLst>
            <pc:docMk/>
            <pc:sldMk cId="2804697960" sldId="342"/>
            <ac:spMk id="11" creationId="{3D572980-FB84-8C29-1FAC-FAC5ECE29A39}"/>
          </ac:spMkLst>
        </pc:spChg>
        <pc:spChg chg="add del">
          <ac:chgData name="Patryk Serafin" userId="86fa742248e137ce" providerId="LiveId" clId="{3298C733-EA56-44BD-B82F-19114443C032}" dt="2024-01-28T12:00:50.467" v="765" actId="26606"/>
          <ac:spMkLst>
            <pc:docMk/>
            <pc:sldMk cId="2804697960" sldId="342"/>
            <ac:spMk id="13" creationId="{310135D4-D3A1-4556-B91B-4A12069D4231}"/>
          </ac:spMkLst>
        </pc:spChg>
        <pc:spChg chg="add del">
          <ac:chgData name="Patryk Serafin" userId="86fa742248e137ce" providerId="LiveId" clId="{3298C733-EA56-44BD-B82F-19114443C032}" dt="2024-01-28T12:00:50.467" v="765" actId="26606"/>
          <ac:spMkLst>
            <pc:docMk/>
            <pc:sldMk cId="2804697960" sldId="342"/>
            <ac:spMk id="15" creationId="{A9CCD9CD-49AE-3D3E-923B-81ECD3FBF75F}"/>
          </ac:spMkLst>
        </pc:spChg>
        <pc:spChg chg="add del">
          <ac:chgData name="Patryk Serafin" userId="86fa742248e137ce" providerId="LiveId" clId="{3298C733-EA56-44BD-B82F-19114443C032}" dt="2024-01-28T12:00:52.353" v="768" actId="26606"/>
          <ac:spMkLst>
            <pc:docMk/>
            <pc:sldMk cId="2804697960" sldId="342"/>
            <ac:spMk id="17" creationId="{92CC1E4F-F1F0-B945-BE50-C72A7103E8AC}"/>
          </ac:spMkLst>
        </pc:spChg>
        <pc:picChg chg="add del">
          <ac:chgData name="Patryk Serafin" userId="86fa742248e137ce" providerId="LiveId" clId="{3298C733-EA56-44BD-B82F-19114443C032}" dt="2024-01-28T12:00:42.384" v="763" actId="26606"/>
          <ac:picMkLst>
            <pc:docMk/>
            <pc:sldMk cId="2804697960" sldId="342"/>
            <ac:picMk id="5" creationId="{4035AFEA-89BD-4FFB-7619-471B01D45710}"/>
          </ac:picMkLst>
        </pc:picChg>
        <pc:picChg chg="add mod ord">
          <ac:chgData name="Patryk Serafin" userId="86fa742248e137ce" providerId="LiveId" clId="{3298C733-EA56-44BD-B82F-19114443C032}" dt="2024-01-28T12:01:24.106" v="791" actId="26606"/>
          <ac:picMkLst>
            <pc:docMk/>
            <pc:sldMk cId="2804697960" sldId="342"/>
            <ac:picMk id="7" creationId="{E7FE15C1-C123-B344-D01E-EDDD422785A1}"/>
          </ac:picMkLst>
        </pc:picChg>
        <pc:picChg chg="add del">
          <ac:chgData name="Patryk Serafin" userId="86fa742248e137ce" providerId="LiveId" clId="{3298C733-EA56-44BD-B82F-19114443C032}" dt="2024-01-28T12:00:50.467" v="765" actId="26606"/>
          <ac:picMkLst>
            <pc:docMk/>
            <pc:sldMk cId="2804697960" sldId="342"/>
            <ac:picMk id="14" creationId="{E37A81B7-94FA-BA6F-7668-472D6ACE0997}"/>
          </ac:picMkLst>
        </pc:picChg>
        <pc:picChg chg="add del">
          <ac:chgData name="Patryk Serafin" userId="86fa742248e137ce" providerId="LiveId" clId="{3298C733-EA56-44BD-B82F-19114443C032}" dt="2024-01-28T12:00:52.353" v="768" actId="26606"/>
          <ac:picMkLst>
            <pc:docMk/>
            <pc:sldMk cId="2804697960" sldId="342"/>
            <ac:picMk id="18" creationId="{33C5BDC5-763C-34F7-53FF-C6BC3F744A95}"/>
          </ac:picMkLst>
        </pc:picChg>
      </pc:sldChg>
      <pc:sldChg chg="addSp delSp modSp add mod setBg delDesignElem">
        <pc:chgData name="Patryk Serafin" userId="86fa742248e137ce" providerId="LiveId" clId="{3298C733-EA56-44BD-B82F-19114443C032}" dt="2024-01-28T12:05:38.872" v="847" actId="27636"/>
        <pc:sldMkLst>
          <pc:docMk/>
          <pc:sldMk cId="1105662468" sldId="343"/>
        </pc:sldMkLst>
        <pc:spChg chg="mod">
          <ac:chgData name="Patryk Serafin" userId="86fa742248e137ce" providerId="LiveId" clId="{3298C733-EA56-44BD-B82F-19114443C032}" dt="2024-01-28T12:05:28.924" v="843" actId="1076"/>
          <ac:spMkLst>
            <pc:docMk/>
            <pc:sldMk cId="1105662468" sldId="343"/>
            <ac:spMk id="2" creationId="{0AE5D857-3FF0-8164-6B5D-266F7B555FB8}"/>
          </ac:spMkLst>
        </pc:spChg>
        <pc:spChg chg="mod">
          <ac:chgData name="Patryk Serafin" userId="86fa742248e137ce" providerId="LiveId" clId="{3298C733-EA56-44BD-B82F-19114443C032}" dt="2024-01-28T12:05:38.872" v="847" actId="27636"/>
          <ac:spMkLst>
            <pc:docMk/>
            <pc:sldMk cId="1105662468" sldId="343"/>
            <ac:spMk id="3" creationId="{C9B62D80-9255-C4D4-FD0C-629149E7F4CD}"/>
          </ac:spMkLst>
        </pc:spChg>
        <pc:spChg chg="del">
          <ac:chgData name="Patryk Serafin" userId="86fa742248e137ce" providerId="LiveId" clId="{3298C733-EA56-44BD-B82F-19114443C032}" dt="2024-01-28T12:02:24.385" v="808"/>
          <ac:spMkLst>
            <pc:docMk/>
            <pc:sldMk cId="1105662468" sldId="343"/>
            <ac:spMk id="10" creationId="{92CC1E4F-F1F0-B945-BE50-C72A7103E8AC}"/>
          </ac:spMkLst>
        </pc:spChg>
        <pc:spChg chg="add del">
          <ac:chgData name="Patryk Serafin" userId="86fa742248e137ce" providerId="LiveId" clId="{3298C733-EA56-44BD-B82F-19114443C032}" dt="2024-01-28T12:02:49.435" v="815" actId="26606"/>
          <ac:spMkLst>
            <pc:docMk/>
            <pc:sldMk cId="1105662468" sldId="343"/>
            <ac:spMk id="12" creationId="{92CC1E4F-F1F0-B945-BE50-C72A7103E8AC}"/>
          </ac:spMkLst>
        </pc:spChg>
        <pc:picChg chg="mod modCrop">
          <ac:chgData name="Patryk Serafin" userId="86fa742248e137ce" providerId="LiveId" clId="{3298C733-EA56-44BD-B82F-19114443C032}" dt="2024-01-28T12:05:04.565" v="836" actId="1076"/>
          <ac:picMkLst>
            <pc:docMk/>
            <pc:sldMk cId="1105662468" sldId="343"/>
            <ac:picMk id="7" creationId="{E7FE15C1-C123-B344-D01E-EDDD422785A1}"/>
          </ac:picMkLst>
        </pc:picChg>
      </pc:sldChg>
      <pc:sldChg chg="addSp delSp modSp new del mod ord">
        <pc:chgData name="Patryk Serafin" userId="86fa742248e137ce" providerId="LiveId" clId="{3298C733-EA56-44BD-B82F-19114443C032}" dt="2024-01-28T12:12:55.224" v="950" actId="47"/>
        <pc:sldMkLst>
          <pc:docMk/>
          <pc:sldMk cId="1143599428" sldId="344"/>
        </pc:sldMkLst>
        <pc:spChg chg="mod">
          <ac:chgData name="Patryk Serafin" userId="86fa742248e137ce" providerId="LiveId" clId="{3298C733-EA56-44BD-B82F-19114443C032}" dt="2024-01-28T12:07:15.564" v="883" actId="20577"/>
          <ac:spMkLst>
            <pc:docMk/>
            <pc:sldMk cId="1143599428" sldId="344"/>
            <ac:spMk id="2" creationId="{BBBDDC2A-6E4B-495F-5452-CD780B95E7FC}"/>
          </ac:spMkLst>
        </pc:spChg>
        <pc:spChg chg="del">
          <ac:chgData name="Patryk Serafin" userId="86fa742248e137ce" providerId="LiveId" clId="{3298C733-EA56-44BD-B82F-19114443C032}" dt="2024-01-28T12:07:07.124" v="849"/>
          <ac:spMkLst>
            <pc:docMk/>
            <pc:sldMk cId="1143599428" sldId="344"/>
            <ac:spMk id="3" creationId="{58C8B978-6E65-3940-D680-A1ABE1B85408}"/>
          </ac:spMkLst>
        </pc:spChg>
        <pc:picChg chg="add mod">
          <ac:chgData name="Patryk Serafin" userId="86fa742248e137ce" providerId="LiveId" clId="{3298C733-EA56-44BD-B82F-19114443C032}" dt="2024-01-28T12:07:07.885" v="851" actId="962"/>
          <ac:picMkLst>
            <pc:docMk/>
            <pc:sldMk cId="1143599428" sldId="344"/>
            <ac:picMk id="5" creationId="{03D53B32-125A-54EC-1DB8-C868A47D331C}"/>
          </ac:picMkLst>
        </pc:picChg>
      </pc:sldChg>
      <pc:sldChg chg="addSp delSp modSp new mod setBg">
        <pc:chgData name="Patryk Serafin" userId="86fa742248e137ce" providerId="LiveId" clId="{3298C733-EA56-44BD-B82F-19114443C032}" dt="2024-01-28T12:12:34.269" v="949" actId="11530"/>
        <pc:sldMkLst>
          <pc:docMk/>
          <pc:sldMk cId="1032655442" sldId="345"/>
        </pc:sldMkLst>
        <pc:spChg chg="mod">
          <ac:chgData name="Patryk Serafin" userId="86fa742248e137ce" providerId="LiveId" clId="{3298C733-EA56-44BD-B82F-19114443C032}" dt="2024-01-28T12:09:16.626" v="932" actId="242"/>
          <ac:spMkLst>
            <pc:docMk/>
            <pc:sldMk cId="1032655442" sldId="345"/>
            <ac:spMk id="2" creationId="{10BE58C5-E636-9AF0-5EAF-780BB6E9363B}"/>
          </ac:spMkLst>
        </pc:spChg>
        <pc:spChg chg="add del mod">
          <ac:chgData name="Patryk Serafin" userId="86fa742248e137ce" providerId="LiveId" clId="{3298C733-EA56-44BD-B82F-19114443C032}" dt="2024-01-28T12:09:02.530" v="923" actId="931"/>
          <ac:spMkLst>
            <pc:docMk/>
            <pc:sldMk cId="1032655442" sldId="345"/>
            <ac:spMk id="3" creationId="{35B8BAA3-E93C-C689-EF63-58C2B4076579}"/>
          </ac:spMkLst>
        </pc:spChg>
        <pc:spChg chg="add del">
          <ac:chgData name="Patryk Serafin" userId="86fa742248e137ce" providerId="LiveId" clId="{3298C733-EA56-44BD-B82F-19114443C032}" dt="2024-01-28T12:08:44.209" v="921" actId="26606"/>
          <ac:spMkLst>
            <pc:docMk/>
            <pc:sldMk cId="1032655442" sldId="345"/>
            <ac:spMk id="9" creationId="{E01013C5-0169-8F8C-FA57-62D87022AD98}"/>
          </ac:spMkLst>
        </pc:spChg>
        <pc:spChg chg="add mod ord">
          <ac:chgData name="Patryk Serafin" userId="86fa742248e137ce" providerId="LiveId" clId="{3298C733-EA56-44BD-B82F-19114443C032}" dt="2024-01-28T12:12:34.269" v="949" actId="11530"/>
          <ac:spMkLst>
            <pc:docMk/>
            <pc:sldMk cId="1032655442" sldId="345"/>
            <ac:spMk id="10" creationId="{54A6F7B4-E461-3779-F3C5-CC792BFCA2B9}"/>
          </ac:spMkLst>
        </pc:spChg>
        <pc:spChg chg="add del">
          <ac:chgData name="Patryk Serafin" userId="86fa742248e137ce" providerId="LiveId" clId="{3298C733-EA56-44BD-B82F-19114443C032}" dt="2024-01-28T12:08:44.209" v="921" actId="26606"/>
          <ac:spMkLst>
            <pc:docMk/>
            <pc:sldMk cId="1032655442" sldId="345"/>
            <ac:spMk id="11" creationId="{A9CCD9CD-49AE-3D3E-923B-81ECD3FBF75F}"/>
          </ac:spMkLst>
        </pc:spChg>
        <pc:spChg chg="add">
          <ac:chgData name="Patryk Serafin" userId="86fa742248e137ce" providerId="LiveId" clId="{3298C733-EA56-44BD-B82F-19114443C032}" dt="2024-01-28T12:08:44.209" v="921" actId="26606"/>
          <ac:spMkLst>
            <pc:docMk/>
            <pc:sldMk cId="1032655442" sldId="345"/>
            <ac:spMk id="16" creationId="{7A875D55-4A80-43E9-38F6-27E3664939B0}"/>
          </ac:spMkLst>
        </pc:spChg>
        <pc:spChg chg="add">
          <ac:chgData name="Patryk Serafin" userId="86fa742248e137ce" providerId="LiveId" clId="{3298C733-EA56-44BD-B82F-19114443C032}" dt="2024-01-28T12:08:44.209" v="921" actId="26606"/>
          <ac:spMkLst>
            <pc:docMk/>
            <pc:sldMk cId="1032655442" sldId="345"/>
            <ac:spMk id="18" creationId="{3D572980-FB84-8C29-1FAC-FAC5ECE29A39}"/>
          </ac:spMkLst>
        </pc:spChg>
        <pc:picChg chg="add mod">
          <ac:chgData name="Patryk Serafin" userId="86fa742248e137ce" providerId="LiveId" clId="{3298C733-EA56-44BD-B82F-19114443C032}" dt="2024-01-28T12:08:18.509" v="908"/>
          <ac:picMkLst>
            <pc:docMk/>
            <pc:sldMk cId="1032655442" sldId="345"/>
            <ac:picMk id="4" creationId="{A08B6C28-F422-8A5E-838D-C2D84A77A7A5}"/>
          </ac:picMkLst>
        </pc:picChg>
        <pc:picChg chg="add mod">
          <ac:chgData name="Patryk Serafin" userId="86fa742248e137ce" providerId="LiveId" clId="{3298C733-EA56-44BD-B82F-19114443C032}" dt="2024-01-28T12:10:32.806" v="939"/>
          <ac:picMkLst>
            <pc:docMk/>
            <pc:sldMk cId="1032655442" sldId="345"/>
            <ac:picMk id="5" creationId="{88FC8634-41DF-C798-95D2-660516FF6668}"/>
          </ac:picMkLst>
        </pc:picChg>
        <pc:picChg chg="add mod">
          <ac:chgData name="Patryk Serafin" userId="86fa742248e137ce" providerId="LiveId" clId="{3298C733-EA56-44BD-B82F-19114443C032}" dt="2024-01-28T12:08:25.787" v="911"/>
          <ac:picMkLst>
            <pc:docMk/>
            <pc:sldMk cId="1032655442" sldId="345"/>
            <ac:picMk id="6" creationId="{6314A0A2-7640-18F5-9491-66BA9605A3D3}"/>
          </ac:picMkLst>
        </pc:picChg>
        <pc:picChg chg="add mod">
          <ac:chgData name="Patryk Serafin" userId="86fa742248e137ce" providerId="LiveId" clId="{3298C733-EA56-44BD-B82F-19114443C032}" dt="2024-01-28T12:11:43.411" v="946" actId="1076"/>
          <ac:picMkLst>
            <pc:docMk/>
            <pc:sldMk cId="1032655442" sldId="345"/>
            <ac:picMk id="8" creationId="{D1C34A3D-99C2-5D4C-BCC8-8B28E6F15FED}"/>
          </ac:picMkLst>
        </pc:picChg>
      </pc:sldChg>
      <pc:sldChg chg="delSp add del setBg delDesignElem">
        <pc:chgData name="Patryk Serafin" userId="86fa742248e137ce" providerId="LiveId" clId="{3298C733-EA56-44BD-B82F-19114443C032}" dt="2024-01-28T12:13:25.889" v="956" actId="47"/>
        <pc:sldMkLst>
          <pc:docMk/>
          <pc:sldMk cId="2517555639" sldId="346"/>
        </pc:sldMkLst>
        <pc:spChg chg="del">
          <ac:chgData name="Patryk Serafin" userId="86fa742248e137ce" providerId="LiveId" clId="{3298C733-EA56-44BD-B82F-19114443C032}" dt="2024-01-28T12:13:12.278" v="952"/>
          <ac:spMkLst>
            <pc:docMk/>
            <pc:sldMk cId="2517555639" sldId="346"/>
            <ac:spMk id="16" creationId="{7A875D55-4A80-43E9-38F6-27E3664939B0}"/>
          </ac:spMkLst>
        </pc:spChg>
        <pc:spChg chg="del">
          <ac:chgData name="Patryk Serafin" userId="86fa742248e137ce" providerId="LiveId" clId="{3298C733-EA56-44BD-B82F-19114443C032}" dt="2024-01-28T12:13:12.278" v="952"/>
          <ac:spMkLst>
            <pc:docMk/>
            <pc:sldMk cId="2517555639" sldId="346"/>
            <ac:spMk id="18" creationId="{3D572980-FB84-8C29-1FAC-FAC5ECE29A39}"/>
          </ac:spMkLst>
        </pc:spChg>
      </pc:sldChg>
      <pc:sldChg chg="modSp mod">
        <pc:chgData name="Patryk Serafin" userId="86fa742248e137ce" providerId="LiveId" clId="{3298C733-EA56-44BD-B82F-19114443C032}" dt="2024-01-28T12:13:35.389" v="995" actId="20577"/>
        <pc:sldMkLst>
          <pc:docMk/>
          <pc:sldMk cId="4210460240" sldId="347"/>
        </pc:sldMkLst>
        <pc:spChg chg="mod">
          <ac:chgData name="Patryk Serafin" userId="86fa742248e137ce" providerId="LiveId" clId="{3298C733-EA56-44BD-B82F-19114443C032}" dt="2024-01-28T12:13:35.389" v="995" actId="20577"/>
          <ac:spMkLst>
            <pc:docMk/>
            <pc:sldMk cId="4210460240" sldId="347"/>
            <ac:spMk id="2" creationId="{10BE58C5-E636-9AF0-5EAF-780BB6E9363B}"/>
          </ac:spMkLst>
        </pc:spChg>
      </pc:sldChg>
      <pc:sldChg chg="delSp modSp add mod ord setBg delDesignElem">
        <pc:chgData name="Patryk Serafin" userId="86fa742248e137ce" providerId="LiveId" clId="{3298C733-EA56-44BD-B82F-19114443C032}" dt="2024-01-28T12:30:26.865" v="1277"/>
        <pc:sldMkLst>
          <pc:docMk/>
          <pc:sldMk cId="1375018303" sldId="348"/>
        </pc:sldMkLst>
        <pc:spChg chg="mod">
          <ac:chgData name="Patryk Serafin" userId="86fa742248e137ce" providerId="LiveId" clId="{3298C733-EA56-44BD-B82F-19114443C032}" dt="2024-01-28T12:15:58.324" v="1022"/>
          <ac:spMkLst>
            <pc:docMk/>
            <pc:sldMk cId="1375018303" sldId="348"/>
            <ac:spMk id="2" creationId="{0AE5D857-3FF0-8164-6B5D-266F7B555FB8}"/>
          </ac:spMkLst>
        </pc:spChg>
        <pc:spChg chg="mod">
          <ac:chgData name="Patryk Serafin" userId="86fa742248e137ce" providerId="LiveId" clId="{3298C733-EA56-44BD-B82F-19114443C032}" dt="2024-01-28T12:19:23.801" v="1057" actId="27636"/>
          <ac:spMkLst>
            <pc:docMk/>
            <pc:sldMk cId="1375018303" sldId="348"/>
            <ac:spMk id="3" creationId="{C9B62D80-9255-C4D4-FD0C-629149E7F4CD}"/>
          </ac:spMkLst>
        </pc:spChg>
        <pc:spChg chg="del">
          <ac:chgData name="Patryk Serafin" userId="86fa742248e137ce" providerId="LiveId" clId="{3298C733-EA56-44BD-B82F-19114443C032}" dt="2024-01-28T12:15:47.207" v="1021"/>
          <ac:spMkLst>
            <pc:docMk/>
            <pc:sldMk cId="1375018303" sldId="348"/>
            <ac:spMk id="10" creationId="{92CC1E4F-F1F0-B945-BE50-C72A7103E8AC}"/>
          </ac:spMkLst>
        </pc:spChg>
      </pc:sldChg>
      <pc:sldChg chg="add del">
        <pc:chgData name="Patryk Serafin" userId="86fa742248e137ce" providerId="LiveId" clId="{3298C733-EA56-44BD-B82F-19114443C032}" dt="2024-01-28T12:19:12.965" v="1041"/>
        <pc:sldMkLst>
          <pc:docMk/>
          <pc:sldMk cId="767651314" sldId="349"/>
        </pc:sldMkLst>
      </pc:sldChg>
      <pc:sldChg chg="modSp add del mod">
        <pc:chgData name="Patryk Serafin" userId="86fa742248e137ce" providerId="LiveId" clId="{3298C733-EA56-44BD-B82F-19114443C032}" dt="2024-01-28T12:21:00.982" v="1064" actId="47"/>
        <pc:sldMkLst>
          <pc:docMk/>
          <pc:sldMk cId="3377117283" sldId="349"/>
        </pc:sldMkLst>
        <pc:spChg chg="mod">
          <ac:chgData name="Patryk Serafin" userId="86fa742248e137ce" providerId="LiveId" clId="{3298C733-EA56-44BD-B82F-19114443C032}" dt="2024-01-28T12:20:06.578" v="1063" actId="404"/>
          <ac:spMkLst>
            <pc:docMk/>
            <pc:sldMk cId="3377117283" sldId="349"/>
            <ac:spMk id="2" creationId="{0AE5D857-3FF0-8164-6B5D-266F7B555FB8}"/>
          </ac:spMkLst>
        </pc:spChg>
      </pc:sldChg>
      <pc:sldChg chg="modSp new del mod">
        <pc:chgData name="Patryk Serafin" userId="86fa742248e137ce" providerId="LiveId" clId="{3298C733-EA56-44BD-B82F-19114443C032}" dt="2024-01-28T12:25:23.399" v="1188" actId="47"/>
        <pc:sldMkLst>
          <pc:docMk/>
          <pc:sldMk cId="3999560781" sldId="349"/>
        </pc:sldMkLst>
        <pc:spChg chg="mod">
          <ac:chgData name="Patryk Serafin" userId="86fa742248e137ce" providerId="LiveId" clId="{3298C733-EA56-44BD-B82F-19114443C032}" dt="2024-01-28T12:23:27.836" v="1115" actId="20577"/>
          <ac:spMkLst>
            <pc:docMk/>
            <pc:sldMk cId="3999560781" sldId="349"/>
            <ac:spMk id="2" creationId="{4D243234-94B3-005E-FCFD-EA905F175C52}"/>
          </ac:spMkLst>
        </pc:spChg>
        <pc:spChg chg="mod">
          <ac:chgData name="Patryk Serafin" userId="86fa742248e137ce" providerId="LiveId" clId="{3298C733-EA56-44BD-B82F-19114443C032}" dt="2024-01-28T12:23:49.976" v="1119" actId="20577"/>
          <ac:spMkLst>
            <pc:docMk/>
            <pc:sldMk cId="3999560781" sldId="349"/>
            <ac:spMk id="3" creationId="{5511D08D-211B-0C25-C0D7-92F850244110}"/>
          </ac:spMkLst>
        </pc:spChg>
      </pc:sldChg>
      <pc:sldChg chg="addSp modSp add mod setBg">
        <pc:chgData name="Patryk Serafin" userId="86fa742248e137ce" providerId="LiveId" clId="{3298C733-EA56-44BD-B82F-19114443C032}" dt="2024-01-28T12:24:04.212" v="1126" actId="26606"/>
        <pc:sldMkLst>
          <pc:docMk/>
          <pc:sldMk cId="306327016" sldId="350"/>
        </pc:sldMkLst>
        <pc:spChg chg="mod">
          <ac:chgData name="Patryk Serafin" userId="86fa742248e137ce" providerId="LiveId" clId="{3298C733-EA56-44BD-B82F-19114443C032}" dt="2024-01-28T12:24:04.212" v="1126" actId="26606"/>
          <ac:spMkLst>
            <pc:docMk/>
            <pc:sldMk cId="306327016" sldId="350"/>
            <ac:spMk id="2" creationId="{0AE5D857-3FF0-8164-6B5D-266F7B555FB8}"/>
          </ac:spMkLst>
        </pc:spChg>
        <pc:spChg chg="mod">
          <ac:chgData name="Patryk Serafin" userId="86fa742248e137ce" providerId="LiveId" clId="{3298C733-EA56-44BD-B82F-19114443C032}" dt="2024-01-28T12:24:04.212" v="1126" actId="26606"/>
          <ac:spMkLst>
            <pc:docMk/>
            <pc:sldMk cId="306327016" sldId="350"/>
            <ac:spMk id="3" creationId="{C9B62D80-9255-C4D4-FD0C-629149E7F4CD}"/>
          </ac:spMkLst>
        </pc:spChg>
        <pc:spChg chg="add">
          <ac:chgData name="Patryk Serafin" userId="86fa742248e137ce" providerId="LiveId" clId="{3298C733-EA56-44BD-B82F-19114443C032}" dt="2024-01-28T12:24:04.212" v="1126" actId="26606"/>
          <ac:spMkLst>
            <pc:docMk/>
            <pc:sldMk cId="306327016" sldId="350"/>
            <ac:spMk id="12" creationId="{92CC1E4F-F1F0-B945-BE50-C72A7103E8AC}"/>
          </ac:spMkLst>
        </pc:spChg>
      </pc:sldChg>
      <pc:sldChg chg="addSp delSp modSp add del mod setBg delDesignElem">
        <pc:chgData name="Patryk Serafin" userId="86fa742248e137ce" providerId="LiveId" clId="{3298C733-EA56-44BD-B82F-19114443C032}" dt="2024-01-28T12:29:05.343" v="1275" actId="47"/>
        <pc:sldMkLst>
          <pc:docMk/>
          <pc:sldMk cId="2873215344" sldId="351"/>
        </pc:sldMkLst>
        <pc:spChg chg="mod">
          <ac:chgData name="Patryk Serafin" userId="86fa742248e137ce" providerId="LiveId" clId="{3298C733-EA56-44BD-B82F-19114443C032}" dt="2024-01-28T12:25:04.921" v="1184" actId="26606"/>
          <ac:spMkLst>
            <pc:docMk/>
            <pc:sldMk cId="2873215344" sldId="351"/>
            <ac:spMk id="2" creationId="{0AE5D857-3FF0-8164-6B5D-266F7B555FB8}"/>
          </ac:spMkLst>
        </pc:spChg>
        <pc:spChg chg="mod">
          <ac:chgData name="Patryk Serafin" userId="86fa742248e137ce" providerId="LiveId" clId="{3298C733-EA56-44BD-B82F-19114443C032}" dt="2024-01-28T12:25:04.924" v="1185" actId="26606"/>
          <ac:spMkLst>
            <pc:docMk/>
            <pc:sldMk cId="2873215344" sldId="351"/>
            <ac:spMk id="3" creationId="{C9B62D80-9255-C4D4-FD0C-629149E7F4CD}"/>
          </ac:spMkLst>
        </pc:spChg>
        <pc:spChg chg="add">
          <ac:chgData name="Patryk Serafin" userId="86fa742248e137ce" providerId="LiveId" clId="{3298C733-EA56-44BD-B82F-19114443C032}" dt="2024-01-28T12:24:34.588" v="1165"/>
          <ac:spMkLst>
            <pc:docMk/>
            <pc:sldMk cId="2873215344" sldId="351"/>
            <ac:spMk id="4" creationId="{D96CC63D-9F12-2805-D5A4-C4015BA9FBA8}"/>
          </ac:spMkLst>
        </pc:spChg>
        <pc:spChg chg="add">
          <ac:chgData name="Patryk Serafin" userId="86fa742248e137ce" providerId="LiveId" clId="{3298C733-EA56-44BD-B82F-19114443C032}" dt="2024-01-28T12:24:36.946" v="1166"/>
          <ac:spMkLst>
            <pc:docMk/>
            <pc:sldMk cId="2873215344" sldId="351"/>
            <ac:spMk id="5" creationId="{A24EA1E3-24D0-388D-A35E-FDEE30BF9C37}"/>
          </ac:spMkLst>
        </pc:spChg>
        <pc:spChg chg="add del">
          <ac:chgData name="Patryk Serafin" userId="86fa742248e137ce" providerId="LiveId" clId="{3298C733-EA56-44BD-B82F-19114443C032}" dt="2024-01-28T12:25:04.921" v="1184" actId="26606"/>
          <ac:spMkLst>
            <pc:docMk/>
            <pc:sldMk cId="2873215344" sldId="351"/>
            <ac:spMk id="9" creationId="{C20CE451-818C-E63D-258B-234B6C543D34}"/>
          </ac:spMkLst>
        </pc:spChg>
        <pc:spChg chg="add">
          <ac:chgData name="Patryk Serafin" userId="86fa742248e137ce" providerId="LiveId" clId="{3298C733-EA56-44BD-B82F-19114443C032}" dt="2024-01-28T12:25:04.924" v="1185" actId="26606"/>
          <ac:spMkLst>
            <pc:docMk/>
            <pc:sldMk cId="2873215344" sldId="351"/>
            <ac:spMk id="11" creationId="{92CC1E4F-F1F0-B945-BE50-C72A7103E8AC}"/>
          </ac:spMkLst>
        </pc:spChg>
        <pc:spChg chg="del">
          <ac:chgData name="Patryk Serafin" userId="86fa742248e137ce" providerId="LiveId" clId="{3298C733-EA56-44BD-B82F-19114443C032}" dt="2024-01-28T12:24:10.826" v="1128"/>
          <ac:spMkLst>
            <pc:docMk/>
            <pc:sldMk cId="2873215344" sldId="351"/>
            <ac:spMk id="12" creationId="{92CC1E4F-F1F0-B945-BE50-C72A7103E8AC}"/>
          </ac:spMkLst>
        </pc:spChg>
        <pc:picChg chg="mod ord">
          <ac:chgData name="Patryk Serafin" userId="86fa742248e137ce" providerId="LiveId" clId="{3298C733-EA56-44BD-B82F-19114443C032}" dt="2024-01-28T12:25:04.921" v="1184" actId="26606"/>
          <ac:picMkLst>
            <pc:docMk/>
            <pc:sldMk cId="2873215344" sldId="351"/>
            <ac:picMk id="7" creationId="{E7FE15C1-C123-B344-D01E-EDDD422785A1}"/>
          </ac:picMkLst>
        </pc:picChg>
      </pc:sldChg>
      <pc:sldChg chg="addSp delSp modSp add mod setBg delDesignElem">
        <pc:chgData name="Patryk Serafin" userId="86fa742248e137ce" providerId="LiveId" clId="{3298C733-EA56-44BD-B82F-19114443C032}" dt="2024-01-28T12:33:06.723" v="1316" actId="108"/>
        <pc:sldMkLst>
          <pc:docMk/>
          <pc:sldMk cId="772389790" sldId="352"/>
        </pc:sldMkLst>
        <pc:spChg chg="mod">
          <ac:chgData name="Patryk Serafin" userId="86fa742248e137ce" providerId="LiveId" clId="{3298C733-EA56-44BD-B82F-19114443C032}" dt="2024-01-28T12:27:32.342" v="1221" actId="207"/>
          <ac:spMkLst>
            <pc:docMk/>
            <pc:sldMk cId="772389790" sldId="352"/>
            <ac:spMk id="2" creationId="{10BE58C5-E636-9AF0-5EAF-780BB6E9363B}"/>
          </ac:spMkLst>
        </pc:spChg>
        <pc:spChg chg="add mod">
          <ac:chgData name="Patryk Serafin" userId="86fa742248e137ce" providerId="LiveId" clId="{3298C733-EA56-44BD-B82F-19114443C032}" dt="2024-01-28T12:33:06.723" v="1316" actId="108"/>
          <ac:spMkLst>
            <pc:docMk/>
            <pc:sldMk cId="772389790" sldId="352"/>
            <ac:spMk id="4" creationId="{54B1A1F4-CEAB-D092-CA19-637DD4CE4FA1}"/>
          </ac:spMkLst>
        </pc:spChg>
        <pc:spChg chg="del">
          <ac:chgData name="Patryk Serafin" userId="86fa742248e137ce" providerId="LiveId" clId="{3298C733-EA56-44BD-B82F-19114443C032}" dt="2024-01-28T12:25:34.637" v="1191" actId="478"/>
          <ac:spMkLst>
            <pc:docMk/>
            <pc:sldMk cId="772389790" sldId="352"/>
            <ac:spMk id="10" creationId="{54A6F7B4-E461-3779-F3C5-CC792BFCA2B9}"/>
          </ac:spMkLst>
        </pc:spChg>
        <pc:spChg chg="del">
          <ac:chgData name="Patryk Serafin" userId="86fa742248e137ce" providerId="LiveId" clId="{3298C733-EA56-44BD-B82F-19114443C032}" dt="2024-01-28T12:25:20.498" v="1187"/>
          <ac:spMkLst>
            <pc:docMk/>
            <pc:sldMk cId="772389790" sldId="352"/>
            <ac:spMk id="16" creationId="{7A875D55-4A80-43E9-38F6-27E3664939B0}"/>
          </ac:spMkLst>
        </pc:spChg>
        <pc:spChg chg="del">
          <ac:chgData name="Patryk Serafin" userId="86fa742248e137ce" providerId="LiveId" clId="{3298C733-EA56-44BD-B82F-19114443C032}" dt="2024-01-28T12:25:20.498" v="1187"/>
          <ac:spMkLst>
            <pc:docMk/>
            <pc:sldMk cId="772389790" sldId="352"/>
            <ac:spMk id="18" creationId="{3D572980-FB84-8C29-1FAC-FAC5ECE29A39}"/>
          </ac:spMkLst>
        </pc:spChg>
        <pc:picChg chg="del">
          <ac:chgData name="Patryk Serafin" userId="86fa742248e137ce" providerId="LiveId" clId="{3298C733-EA56-44BD-B82F-19114443C032}" dt="2024-01-28T12:26:14.448" v="1196" actId="21"/>
          <ac:picMkLst>
            <pc:docMk/>
            <pc:sldMk cId="772389790" sldId="352"/>
            <ac:picMk id="5" creationId="{88FC8634-41DF-C798-95D2-660516FF6668}"/>
          </ac:picMkLst>
        </pc:picChg>
        <pc:picChg chg="add mod ord">
          <ac:chgData name="Patryk Serafin" userId="86fa742248e137ce" providerId="LiveId" clId="{3298C733-EA56-44BD-B82F-19114443C032}" dt="2024-01-28T12:28:09.789" v="1253"/>
          <ac:picMkLst>
            <pc:docMk/>
            <pc:sldMk cId="772389790" sldId="352"/>
            <ac:picMk id="6" creationId="{88FC8634-41DF-C798-95D2-660516FF6668}"/>
          </ac:picMkLst>
        </pc:picChg>
        <pc:picChg chg="del">
          <ac:chgData name="Patryk Serafin" userId="86fa742248e137ce" providerId="LiveId" clId="{3298C733-EA56-44BD-B82F-19114443C032}" dt="2024-01-28T12:25:33.268" v="1190" actId="478"/>
          <ac:picMkLst>
            <pc:docMk/>
            <pc:sldMk cId="772389790" sldId="352"/>
            <ac:picMk id="8" creationId="{D1C34A3D-99C2-5D4C-BCC8-8B28E6F15FED}"/>
          </ac:picMkLst>
        </pc:picChg>
      </pc:sldChg>
      <pc:sldChg chg="addSp delSp modSp add mod">
        <pc:chgData name="Patryk Serafin" userId="86fa742248e137ce" providerId="LiveId" clId="{3298C733-EA56-44BD-B82F-19114443C032}" dt="2024-01-28T12:44:40.503" v="1490" actId="114"/>
        <pc:sldMkLst>
          <pc:docMk/>
          <pc:sldMk cId="4199631364" sldId="353"/>
        </pc:sldMkLst>
        <pc:spChg chg="mod">
          <ac:chgData name="Patryk Serafin" userId="86fa742248e137ce" providerId="LiveId" clId="{3298C733-EA56-44BD-B82F-19114443C032}" dt="2024-01-28T12:31:53.167" v="1309" actId="20577"/>
          <ac:spMkLst>
            <pc:docMk/>
            <pc:sldMk cId="4199631364" sldId="353"/>
            <ac:spMk id="2" creationId="{10BE58C5-E636-9AF0-5EAF-780BB6E9363B}"/>
          </ac:spMkLst>
        </pc:spChg>
        <pc:spChg chg="add">
          <ac:chgData name="Patryk Serafin" userId="86fa742248e137ce" providerId="LiveId" clId="{3298C733-EA56-44BD-B82F-19114443C032}" dt="2024-01-28T12:39:37.122" v="1371"/>
          <ac:spMkLst>
            <pc:docMk/>
            <pc:sldMk cId="4199631364" sldId="353"/>
            <ac:spMk id="3" creationId="{600DB415-2C6C-9165-0B63-410DF1D4FDD1}"/>
          </ac:spMkLst>
        </pc:spChg>
        <pc:spChg chg="add del mod">
          <ac:chgData name="Patryk Serafin" userId="86fa742248e137ce" providerId="LiveId" clId="{3298C733-EA56-44BD-B82F-19114443C032}" dt="2024-01-28T12:44:40.503" v="1490" actId="114"/>
          <ac:spMkLst>
            <pc:docMk/>
            <pc:sldMk cId="4199631364" sldId="353"/>
            <ac:spMk id="4" creationId="{54B1A1F4-CEAB-D092-CA19-637DD4CE4FA1}"/>
          </ac:spMkLst>
        </pc:spChg>
        <pc:spChg chg="add">
          <ac:chgData name="Patryk Serafin" userId="86fa742248e137ce" providerId="LiveId" clId="{3298C733-EA56-44BD-B82F-19114443C032}" dt="2024-01-28T12:39:44.150" v="1372"/>
          <ac:spMkLst>
            <pc:docMk/>
            <pc:sldMk cId="4199631364" sldId="353"/>
            <ac:spMk id="5" creationId="{E7199F93-AE3B-DE21-45B5-4FC0B705E683}"/>
          </ac:spMkLst>
        </pc:spChg>
        <pc:spChg chg="add mod">
          <ac:chgData name="Patryk Serafin" userId="86fa742248e137ce" providerId="LiveId" clId="{3298C733-EA56-44BD-B82F-19114443C032}" dt="2024-01-28T12:39:57.443" v="1376"/>
          <ac:spMkLst>
            <pc:docMk/>
            <pc:sldMk cId="4199631364" sldId="353"/>
            <ac:spMk id="7" creationId="{A6F62D1C-0175-81B3-CBBA-924FED7445D0}"/>
          </ac:spMkLst>
        </pc:spChg>
        <pc:picChg chg="mod">
          <ac:chgData name="Patryk Serafin" userId="86fa742248e137ce" providerId="LiveId" clId="{3298C733-EA56-44BD-B82F-19114443C032}" dt="2024-01-28T12:41:12.217" v="1421" actId="1076"/>
          <ac:picMkLst>
            <pc:docMk/>
            <pc:sldMk cId="4199631364" sldId="353"/>
            <ac:picMk id="6" creationId="{88FC8634-41DF-C798-95D2-660516FF6668}"/>
          </ac:picMkLst>
        </pc:picChg>
      </pc:sldChg>
      <pc:sldChg chg="new del">
        <pc:chgData name="Patryk Serafin" userId="86fa742248e137ce" providerId="LiveId" clId="{3298C733-EA56-44BD-B82F-19114443C032}" dt="2024-01-28T12:47:00.456" v="1493" actId="47"/>
        <pc:sldMkLst>
          <pc:docMk/>
          <pc:sldMk cId="884614759" sldId="354"/>
        </pc:sldMkLst>
      </pc:sldChg>
      <pc:sldChg chg="addSp modSp add mod">
        <pc:chgData name="Patryk Serafin" userId="86fa742248e137ce" providerId="LiveId" clId="{3298C733-EA56-44BD-B82F-19114443C032}" dt="2024-01-28T12:52:13.516" v="1750" actId="12"/>
        <pc:sldMkLst>
          <pc:docMk/>
          <pc:sldMk cId="574685674" sldId="355"/>
        </pc:sldMkLst>
        <pc:spChg chg="mod">
          <ac:chgData name="Patryk Serafin" userId="86fa742248e137ce" providerId="LiveId" clId="{3298C733-EA56-44BD-B82F-19114443C032}" dt="2024-01-28T12:47:07.545" v="1518" actId="20577"/>
          <ac:spMkLst>
            <pc:docMk/>
            <pc:sldMk cId="574685674" sldId="355"/>
            <ac:spMk id="2" creationId="{10BE58C5-E636-9AF0-5EAF-780BB6E9363B}"/>
          </ac:spMkLst>
        </pc:spChg>
        <pc:spChg chg="add">
          <ac:chgData name="Patryk Serafin" userId="86fa742248e137ce" providerId="LiveId" clId="{3298C733-EA56-44BD-B82F-19114443C032}" dt="2024-01-28T12:47:26.533" v="1519"/>
          <ac:spMkLst>
            <pc:docMk/>
            <pc:sldMk cId="574685674" sldId="355"/>
            <ac:spMk id="3" creationId="{511B94C5-9FC1-92CF-58EB-9837C8AECDAB}"/>
          </ac:spMkLst>
        </pc:spChg>
        <pc:spChg chg="mod">
          <ac:chgData name="Patryk Serafin" userId="86fa742248e137ce" providerId="LiveId" clId="{3298C733-EA56-44BD-B82F-19114443C032}" dt="2024-01-28T12:52:13.516" v="1750" actId="12"/>
          <ac:spMkLst>
            <pc:docMk/>
            <pc:sldMk cId="574685674" sldId="355"/>
            <ac:spMk id="4" creationId="{54B1A1F4-CEAB-D092-CA19-637DD4CE4FA1}"/>
          </ac:spMkLst>
        </pc:spChg>
      </pc:sldChg>
      <pc:sldChg chg="addSp delSp modSp new mod setBg addAnim modAnim">
        <pc:chgData name="Patryk Serafin" userId="86fa742248e137ce" providerId="LiveId" clId="{3298C733-EA56-44BD-B82F-19114443C032}" dt="2024-01-28T15:15:54.598" v="1792"/>
        <pc:sldMkLst>
          <pc:docMk/>
          <pc:sldMk cId="2938863905" sldId="356"/>
        </pc:sldMkLst>
        <pc:spChg chg="mod">
          <ac:chgData name="Patryk Serafin" userId="86fa742248e137ce" providerId="LiveId" clId="{3298C733-EA56-44BD-B82F-19114443C032}" dt="2024-01-28T15:15:47.763" v="1790" actId="26606"/>
          <ac:spMkLst>
            <pc:docMk/>
            <pc:sldMk cId="2938863905" sldId="356"/>
            <ac:spMk id="2" creationId="{DD9B76F6-7E88-5471-4064-6AFC2D6CC2E8}"/>
          </ac:spMkLst>
        </pc:spChg>
        <pc:spChg chg="del mod">
          <ac:chgData name="Patryk Serafin" userId="86fa742248e137ce" providerId="LiveId" clId="{3298C733-EA56-44BD-B82F-19114443C032}" dt="2024-01-28T15:11:13.687" v="1781" actId="478"/>
          <ac:spMkLst>
            <pc:docMk/>
            <pc:sldMk cId="2938863905" sldId="356"/>
            <ac:spMk id="3" creationId="{224121B6-F518-8253-BE2A-07223F63DED6}"/>
          </ac:spMkLst>
        </pc:spChg>
        <pc:spChg chg="add">
          <ac:chgData name="Patryk Serafin" userId="86fa742248e137ce" providerId="LiveId" clId="{3298C733-EA56-44BD-B82F-19114443C032}" dt="2024-01-28T15:15:47.763" v="1790" actId="26606"/>
          <ac:spMkLst>
            <pc:docMk/>
            <pc:sldMk cId="2938863905" sldId="356"/>
            <ac:spMk id="8" creationId="{310135D4-D3A1-4556-B91B-4A12069D4231}"/>
          </ac:spMkLst>
        </pc:spChg>
        <pc:spChg chg="add">
          <ac:chgData name="Patryk Serafin" userId="86fa742248e137ce" providerId="LiveId" clId="{3298C733-EA56-44BD-B82F-19114443C032}" dt="2024-01-28T15:15:47.763" v="1790" actId="26606"/>
          <ac:spMkLst>
            <pc:docMk/>
            <pc:sldMk cId="2938863905" sldId="356"/>
            <ac:spMk id="10" creationId="{A9CCD9CD-49AE-3D3E-923B-81ECD3FBF75F}"/>
          </ac:spMkLst>
        </pc:spChg>
        <pc:picChg chg="add">
          <ac:chgData name="Patryk Serafin" userId="86fa742248e137ce" providerId="LiveId" clId="{3298C733-EA56-44BD-B82F-19114443C032}" dt="2024-01-28T15:15:47.763" v="1790" actId="26606"/>
          <ac:picMkLst>
            <pc:docMk/>
            <pc:sldMk cId="2938863905" sldId="356"/>
            <ac:picMk id="4" creationId="{B6B93A28-5D41-43C6-B15E-E06B4CC5DA95}"/>
          </ac:picMkLst>
        </pc:picChg>
      </pc:sldChg>
      <pc:sldChg chg="modSp add del mod">
        <pc:chgData name="Patryk Serafin" userId="86fa742248e137ce" providerId="LiveId" clId="{3298C733-EA56-44BD-B82F-19114443C032}" dt="2024-01-29T17:27:05.755" v="2164" actId="47"/>
        <pc:sldMkLst>
          <pc:docMk/>
          <pc:sldMk cId="3156861942" sldId="357"/>
        </pc:sldMkLst>
        <pc:spChg chg="mod">
          <ac:chgData name="Patryk Serafin" userId="86fa742248e137ce" providerId="LiveId" clId="{3298C733-EA56-44BD-B82F-19114443C032}" dt="2024-01-29T17:25:18.985" v="1817" actId="20577"/>
          <ac:spMkLst>
            <pc:docMk/>
            <pc:sldMk cId="3156861942" sldId="357"/>
            <ac:spMk id="2" creationId="{8D3B7598-6223-AB96-D5BE-E3F07BBEF30F}"/>
          </ac:spMkLst>
        </pc:spChg>
        <pc:spChg chg="mod">
          <ac:chgData name="Patryk Serafin" userId="86fa742248e137ce" providerId="LiveId" clId="{3298C733-EA56-44BD-B82F-19114443C032}" dt="2024-01-29T17:26:23.223" v="2156" actId="20577"/>
          <ac:spMkLst>
            <pc:docMk/>
            <pc:sldMk cId="3156861942" sldId="357"/>
            <ac:spMk id="3" creationId="{859F2BBE-89DD-168F-5C13-939BC123A84B}"/>
          </ac:spMkLst>
        </pc:spChg>
      </pc:sldChg>
      <pc:sldChg chg="addSp delSp modSp add mod setBg delDesignElem">
        <pc:chgData name="Patryk Serafin" userId="86fa742248e137ce" providerId="LiveId" clId="{3298C733-EA56-44BD-B82F-19114443C032}" dt="2024-01-29T17:30:51.661" v="2283" actId="26606"/>
        <pc:sldMkLst>
          <pc:docMk/>
          <pc:sldMk cId="4113879274" sldId="358"/>
        </pc:sldMkLst>
        <pc:spChg chg="mod">
          <ac:chgData name="Patryk Serafin" userId="86fa742248e137ce" providerId="LiveId" clId="{3298C733-EA56-44BD-B82F-19114443C032}" dt="2024-01-29T17:26:53.603" v="2163" actId="26606"/>
          <ac:spMkLst>
            <pc:docMk/>
            <pc:sldMk cId="4113879274" sldId="358"/>
            <ac:spMk id="2" creationId="{0AE5D857-3FF0-8164-6B5D-266F7B555FB8}"/>
          </ac:spMkLst>
        </pc:spChg>
        <pc:spChg chg="mod">
          <ac:chgData name="Patryk Serafin" userId="86fa742248e137ce" providerId="LiveId" clId="{3298C733-EA56-44BD-B82F-19114443C032}" dt="2024-01-29T17:26:53.603" v="2163" actId="26606"/>
          <ac:spMkLst>
            <pc:docMk/>
            <pc:sldMk cId="4113879274" sldId="358"/>
            <ac:spMk id="3" creationId="{C9B62D80-9255-C4D4-FD0C-629149E7F4CD}"/>
          </ac:spMkLst>
        </pc:spChg>
        <pc:spChg chg="del">
          <ac:chgData name="Patryk Serafin" userId="86fa742248e137ce" providerId="LiveId" clId="{3298C733-EA56-44BD-B82F-19114443C032}" dt="2024-01-29T17:26:32.659" v="2158"/>
          <ac:spMkLst>
            <pc:docMk/>
            <pc:sldMk cId="4113879274" sldId="358"/>
            <ac:spMk id="10" creationId="{92CC1E4F-F1F0-B945-BE50-C72A7103E8AC}"/>
          </ac:spMkLst>
        </pc:spChg>
        <pc:spChg chg="add del">
          <ac:chgData name="Patryk Serafin" userId="86fa742248e137ce" providerId="LiveId" clId="{3298C733-EA56-44BD-B82F-19114443C032}" dt="2024-01-29T17:30:51.661" v="2283" actId="26606"/>
          <ac:spMkLst>
            <pc:docMk/>
            <pc:sldMk cId="4113879274" sldId="358"/>
            <ac:spMk id="12" creationId="{92CC1E4F-F1F0-B945-BE50-C72A7103E8AC}"/>
          </ac:spMkLst>
        </pc:spChg>
        <pc:spChg chg="add">
          <ac:chgData name="Patryk Serafin" userId="86fa742248e137ce" providerId="LiveId" clId="{3298C733-EA56-44BD-B82F-19114443C032}" dt="2024-01-29T17:30:51.661" v="2283" actId="26606"/>
          <ac:spMkLst>
            <pc:docMk/>
            <pc:sldMk cId="4113879274" sldId="358"/>
            <ac:spMk id="17" creationId="{92CC1E4F-F1F0-B945-BE50-C72A7103E8AC}"/>
          </ac:spMkLst>
        </pc:spChg>
      </pc:sldChg>
      <pc:sldChg chg="addSp delSp modSp add mod setBg delDesignElem">
        <pc:chgData name="Patryk Serafin" userId="86fa742248e137ce" providerId="LiveId" clId="{3298C733-EA56-44BD-B82F-19114443C032}" dt="2024-01-30T21:12:56.915" v="3265"/>
        <pc:sldMkLst>
          <pc:docMk/>
          <pc:sldMk cId="571492126" sldId="359"/>
        </pc:sldMkLst>
        <pc:spChg chg="mod">
          <ac:chgData name="Patryk Serafin" userId="86fa742248e137ce" providerId="LiveId" clId="{3298C733-EA56-44BD-B82F-19114443C032}" dt="2024-01-29T17:27:20.230" v="2196" actId="20577"/>
          <ac:spMkLst>
            <pc:docMk/>
            <pc:sldMk cId="571492126" sldId="359"/>
            <ac:spMk id="2" creationId="{0AE5D857-3FF0-8164-6B5D-266F7B555FB8}"/>
          </ac:spMkLst>
        </pc:spChg>
        <pc:spChg chg="mod">
          <ac:chgData name="Patryk Serafin" userId="86fa742248e137ce" providerId="LiveId" clId="{3298C733-EA56-44BD-B82F-19114443C032}" dt="2024-01-30T21:12:56.915" v="3265"/>
          <ac:spMkLst>
            <pc:docMk/>
            <pc:sldMk cId="571492126" sldId="359"/>
            <ac:spMk id="3" creationId="{C9B62D80-9255-C4D4-FD0C-629149E7F4CD}"/>
          </ac:spMkLst>
        </pc:spChg>
        <pc:spChg chg="add">
          <ac:chgData name="Patryk Serafin" userId="86fa742248e137ce" providerId="LiveId" clId="{3298C733-EA56-44BD-B82F-19114443C032}" dt="2024-01-29T17:30:49.735" v="2282" actId="26606"/>
          <ac:spMkLst>
            <pc:docMk/>
            <pc:sldMk cId="571492126" sldId="359"/>
            <ac:spMk id="9" creationId="{92CC1E4F-F1F0-B945-BE50-C72A7103E8AC}"/>
          </ac:spMkLst>
        </pc:spChg>
        <pc:spChg chg="del">
          <ac:chgData name="Patryk Serafin" userId="86fa742248e137ce" providerId="LiveId" clId="{3298C733-EA56-44BD-B82F-19114443C032}" dt="2024-01-29T17:27:10.142" v="2166"/>
          <ac:spMkLst>
            <pc:docMk/>
            <pc:sldMk cId="571492126" sldId="359"/>
            <ac:spMk id="12" creationId="{92CC1E4F-F1F0-B945-BE50-C72A7103E8AC}"/>
          </ac:spMkLst>
        </pc:spChg>
      </pc:sldChg>
      <pc:sldChg chg="addSp delSp modSp add del mod setBg">
        <pc:chgData name="Patryk Serafin" userId="86fa742248e137ce" providerId="LiveId" clId="{3298C733-EA56-44BD-B82F-19114443C032}" dt="2024-01-29T17:54:52.499" v="2893" actId="47"/>
        <pc:sldMkLst>
          <pc:docMk/>
          <pc:sldMk cId="1609197875" sldId="360"/>
        </pc:sldMkLst>
        <pc:spChg chg="mod">
          <ac:chgData name="Patryk Serafin" userId="86fa742248e137ce" providerId="LiveId" clId="{3298C733-EA56-44BD-B82F-19114443C032}" dt="2024-01-29T17:27:59.594" v="2211" actId="20577"/>
          <ac:spMkLst>
            <pc:docMk/>
            <pc:sldMk cId="1609197875" sldId="360"/>
            <ac:spMk id="2" creationId="{0AE5D857-3FF0-8164-6B5D-266F7B555FB8}"/>
          </ac:spMkLst>
        </pc:spChg>
        <pc:spChg chg="mod">
          <ac:chgData name="Patryk Serafin" userId="86fa742248e137ce" providerId="LiveId" clId="{3298C733-EA56-44BD-B82F-19114443C032}" dt="2024-01-29T17:46:29.332" v="2571" actId="20577"/>
          <ac:spMkLst>
            <pc:docMk/>
            <pc:sldMk cId="1609197875" sldId="360"/>
            <ac:spMk id="3" creationId="{C9B62D80-9255-C4D4-FD0C-629149E7F4CD}"/>
          </ac:spMkLst>
        </pc:spChg>
        <pc:spChg chg="add">
          <ac:chgData name="Patryk Serafin" userId="86fa742248e137ce" providerId="LiveId" clId="{3298C733-EA56-44BD-B82F-19114443C032}" dt="2024-01-29T17:28:08.363" v="2212"/>
          <ac:spMkLst>
            <pc:docMk/>
            <pc:sldMk cId="1609197875" sldId="360"/>
            <ac:spMk id="4" creationId="{43DE1368-1ECC-C7BD-E98C-E355B7FF4E77}"/>
          </ac:spMkLst>
        </pc:spChg>
        <pc:spChg chg="add del">
          <ac:chgData name="Patryk Serafin" userId="86fa742248e137ce" providerId="LiveId" clId="{3298C733-EA56-44BD-B82F-19114443C032}" dt="2024-01-29T17:30:47.981" v="2281" actId="26606"/>
          <ac:spMkLst>
            <pc:docMk/>
            <pc:sldMk cId="1609197875" sldId="360"/>
            <ac:spMk id="12" creationId="{92CC1E4F-F1F0-B945-BE50-C72A7103E8AC}"/>
          </ac:spMkLst>
        </pc:spChg>
        <pc:spChg chg="add">
          <ac:chgData name="Patryk Serafin" userId="86fa742248e137ce" providerId="LiveId" clId="{3298C733-EA56-44BD-B82F-19114443C032}" dt="2024-01-29T17:30:47.981" v="2281" actId="26606"/>
          <ac:spMkLst>
            <pc:docMk/>
            <pc:sldMk cId="1609197875" sldId="360"/>
            <ac:spMk id="17" creationId="{92CC1E4F-F1F0-B945-BE50-C72A7103E8AC}"/>
          </ac:spMkLst>
        </pc:spChg>
        <pc:graphicFrameChg chg="add del mod modGraphic">
          <ac:chgData name="Patryk Serafin" userId="86fa742248e137ce" providerId="LiveId" clId="{3298C733-EA56-44BD-B82F-19114443C032}" dt="2024-01-29T17:47:01.392" v="2576" actId="21"/>
          <ac:graphicFrameMkLst>
            <pc:docMk/>
            <pc:sldMk cId="1609197875" sldId="360"/>
            <ac:graphicFrameMk id="5" creationId="{00413B8C-9952-4E05-F6E4-9413539A87A7}"/>
          </ac:graphicFrameMkLst>
        </pc:graphicFrameChg>
        <pc:graphicFrameChg chg="add mod modGraphic">
          <ac:chgData name="Patryk Serafin" userId="86fa742248e137ce" providerId="LiveId" clId="{3298C733-EA56-44BD-B82F-19114443C032}" dt="2024-01-29T17:51:25.660" v="2858" actId="404"/>
          <ac:graphicFrameMkLst>
            <pc:docMk/>
            <pc:sldMk cId="1609197875" sldId="360"/>
            <ac:graphicFrameMk id="6" creationId="{00413B8C-9952-4E05-F6E4-9413539A87A7}"/>
          </ac:graphicFrameMkLst>
        </pc:graphicFrameChg>
      </pc:sldChg>
      <pc:sldChg chg="addSp delSp modSp add mod setBg">
        <pc:chgData name="Patryk Serafin" userId="86fa742248e137ce" providerId="LiveId" clId="{3298C733-EA56-44BD-B82F-19114443C032}" dt="2024-01-30T21:42:39.512" v="3471" actId="20577"/>
        <pc:sldMkLst>
          <pc:docMk/>
          <pc:sldMk cId="3869047721" sldId="361"/>
        </pc:sldMkLst>
        <pc:spChg chg="mod">
          <ac:chgData name="Patryk Serafin" userId="86fa742248e137ce" providerId="LiveId" clId="{3298C733-EA56-44BD-B82F-19114443C032}" dt="2024-01-29T17:30:34.698" v="2271" actId="20577"/>
          <ac:spMkLst>
            <pc:docMk/>
            <pc:sldMk cId="3869047721" sldId="361"/>
            <ac:spMk id="2" creationId="{0AE5D857-3FF0-8164-6B5D-266F7B555FB8}"/>
          </ac:spMkLst>
        </pc:spChg>
        <pc:spChg chg="mod">
          <ac:chgData name="Patryk Serafin" userId="86fa742248e137ce" providerId="LiveId" clId="{3298C733-EA56-44BD-B82F-19114443C032}" dt="2024-01-30T21:42:39.512" v="3471" actId="20577"/>
          <ac:spMkLst>
            <pc:docMk/>
            <pc:sldMk cId="3869047721" sldId="361"/>
            <ac:spMk id="3" creationId="{C9B62D80-9255-C4D4-FD0C-629149E7F4CD}"/>
          </ac:spMkLst>
        </pc:spChg>
        <pc:spChg chg="add del">
          <ac:chgData name="Patryk Serafin" userId="86fa742248e137ce" providerId="LiveId" clId="{3298C733-EA56-44BD-B82F-19114443C032}" dt="2024-01-30T21:02:43.620" v="3192" actId="26606"/>
          <ac:spMkLst>
            <pc:docMk/>
            <pc:sldMk cId="3869047721" sldId="361"/>
            <ac:spMk id="12" creationId="{92CC1E4F-F1F0-B945-BE50-C72A7103E8AC}"/>
          </ac:spMkLst>
        </pc:spChg>
        <pc:spChg chg="add">
          <ac:chgData name="Patryk Serafin" userId="86fa742248e137ce" providerId="LiveId" clId="{3298C733-EA56-44BD-B82F-19114443C032}" dt="2024-01-30T21:02:43.620" v="3192" actId="26606"/>
          <ac:spMkLst>
            <pc:docMk/>
            <pc:sldMk cId="3869047721" sldId="361"/>
            <ac:spMk id="17" creationId="{92CC1E4F-F1F0-B945-BE50-C72A7103E8AC}"/>
          </ac:spMkLst>
        </pc:spChg>
      </pc:sldChg>
      <pc:sldChg chg="delSp modSp add del mod setBg delDesignElem">
        <pc:chgData name="Patryk Serafin" userId="86fa742248e137ce" providerId="LiveId" clId="{3298C733-EA56-44BD-B82F-19114443C032}" dt="2024-01-29T17:57:58.344" v="2921" actId="47"/>
        <pc:sldMkLst>
          <pc:docMk/>
          <pc:sldMk cId="2910191425" sldId="362"/>
        </pc:sldMkLst>
        <pc:spChg chg="mod">
          <ac:chgData name="Patryk Serafin" userId="86fa742248e137ce" providerId="LiveId" clId="{3298C733-EA56-44BD-B82F-19114443C032}" dt="2024-01-29T17:30:43.860" v="2280" actId="20577"/>
          <ac:spMkLst>
            <pc:docMk/>
            <pc:sldMk cId="2910191425" sldId="362"/>
            <ac:spMk id="2" creationId="{0AE5D857-3FF0-8164-6B5D-266F7B555FB8}"/>
          </ac:spMkLst>
        </pc:spChg>
        <pc:spChg chg="del">
          <ac:chgData name="Patryk Serafin" userId="86fa742248e137ce" providerId="LiveId" clId="{3298C733-EA56-44BD-B82F-19114443C032}" dt="2024-01-29T17:30:27.508" v="2262"/>
          <ac:spMkLst>
            <pc:docMk/>
            <pc:sldMk cId="2910191425" sldId="362"/>
            <ac:spMk id="12" creationId="{92CC1E4F-F1F0-B945-BE50-C72A7103E8AC}"/>
          </ac:spMkLst>
        </pc:spChg>
      </pc:sldChg>
      <pc:sldChg chg="new del">
        <pc:chgData name="Patryk Serafin" userId="86fa742248e137ce" providerId="LiveId" clId="{3298C733-EA56-44BD-B82F-19114443C032}" dt="2024-01-29T17:46:19.393" v="2570" actId="47"/>
        <pc:sldMkLst>
          <pc:docMk/>
          <pc:sldMk cId="1499472927" sldId="363"/>
        </pc:sldMkLst>
      </pc:sldChg>
      <pc:sldChg chg="addSp delSp modSp add del mod setBg delDesignElem">
        <pc:chgData name="Patryk Serafin" userId="86fa742248e137ce" providerId="LiveId" clId="{3298C733-EA56-44BD-B82F-19114443C032}" dt="2024-01-29T17:55:01.370" v="2896" actId="47"/>
        <pc:sldMkLst>
          <pc:docMk/>
          <pc:sldMk cId="1211665943" sldId="364"/>
        </pc:sldMkLst>
        <pc:spChg chg="mod">
          <ac:chgData name="Patryk Serafin" userId="86fa742248e137ce" providerId="LiveId" clId="{3298C733-EA56-44BD-B82F-19114443C032}" dt="2024-01-29T17:46:32.308" v="2572" actId="6549"/>
          <ac:spMkLst>
            <pc:docMk/>
            <pc:sldMk cId="1211665943" sldId="364"/>
            <ac:spMk id="3" creationId="{C9B62D80-9255-C4D4-FD0C-629149E7F4CD}"/>
          </ac:spMkLst>
        </pc:spChg>
        <pc:spChg chg="del">
          <ac:chgData name="Patryk Serafin" userId="86fa742248e137ce" providerId="LiveId" clId="{3298C733-EA56-44BD-B82F-19114443C032}" dt="2024-01-29T17:46:18.356" v="2569"/>
          <ac:spMkLst>
            <pc:docMk/>
            <pc:sldMk cId="1211665943" sldId="364"/>
            <ac:spMk id="17" creationId="{92CC1E4F-F1F0-B945-BE50-C72A7103E8AC}"/>
          </ac:spMkLst>
        </pc:spChg>
        <pc:graphicFrameChg chg="add mod">
          <ac:chgData name="Patryk Serafin" userId="86fa742248e137ce" providerId="LiveId" clId="{3298C733-EA56-44BD-B82F-19114443C032}" dt="2024-01-29T17:47:05.213" v="2578"/>
          <ac:graphicFrameMkLst>
            <pc:docMk/>
            <pc:sldMk cId="1211665943" sldId="364"/>
            <ac:graphicFrameMk id="4" creationId="{776D2BB7-BBB6-8452-EF61-089AE1D0A0AD}"/>
          </ac:graphicFrameMkLst>
        </pc:graphicFrameChg>
        <pc:graphicFrameChg chg="add mod modGraphic">
          <ac:chgData name="Patryk Serafin" userId="86fa742248e137ce" providerId="LiveId" clId="{3298C733-EA56-44BD-B82F-19114443C032}" dt="2024-01-29T17:52:20.439" v="2876" actId="1076"/>
          <ac:graphicFrameMkLst>
            <pc:docMk/>
            <pc:sldMk cId="1211665943" sldId="364"/>
            <ac:graphicFrameMk id="5" creationId="{8EAF1596-A717-EA58-E4AF-5CBDD2452A6D}"/>
          </ac:graphicFrameMkLst>
        </pc:graphicFrameChg>
      </pc:sldChg>
      <pc:sldChg chg="addSp delSp modSp mod">
        <pc:chgData name="Patryk Serafin" userId="86fa742248e137ce" providerId="LiveId" clId="{3298C733-EA56-44BD-B82F-19114443C032}" dt="2024-01-30T22:23:25.074" v="3799"/>
        <pc:sldMkLst>
          <pc:docMk/>
          <pc:sldMk cId="1574004732" sldId="365"/>
        </pc:sldMkLst>
        <pc:spChg chg="mod">
          <ac:chgData name="Patryk Serafin" userId="86fa742248e137ce" providerId="LiveId" clId="{3298C733-EA56-44BD-B82F-19114443C032}" dt="2024-01-30T21:12:12.151" v="3261" actId="26606"/>
          <ac:spMkLst>
            <pc:docMk/>
            <pc:sldMk cId="1574004732" sldId="365"/>
            <ac:spMk id="2" creationId="{10BE58C5-E636-9AF0-5EAF-780BB6E9363B}"/>
          </ac:spMkLst>
        </pc:spChg>
        <pc:spChg chg="add del mod">
          <ac:chgData name="Patryk Serafin" userId="86fa742248e137ce" providerId="LiveId" clId="{3298C733-EA56-44BD-B82F-19114443C032}" dt="2024-01-29T17:54:43.918" v="2891" actId="478"/>
          <ac:spMkLst>
            <pc:docMk/>
            <pc:sldMk cId="1574004732" sldId="365"/>
            <ac:spMk id="4" creationId="{F6B3079F-F550-6519-8141-1C43610723E8}"/>
          </ac:spMkLst>
        </pc:spChg>
        <pc:spChg chg="add del">
          <ac:chgData name="Patryk Serafin" userId="86fa742248e137ce" providerId="LiveId" clId="{3298C733-EA56-44BD-B82F-19114443C032}" dt="2024-01-29T17:54:10.875" v="2884" actId="478"/>
          <ac:spMkLst>
            <pc:docMk/>
            <pc:sldMk cId="1574004732" sldId="365"/>
            <ac:spMk id="10" creationId="{54A6F7B4-E461-3779-F3C5-CC792BFCA2B9}"/>
          </ac:spMkLst>
        </pc:spChg>
        <pc:spChg chg="add del">
          <ac:chgData name="Patryk Serafin" userId="86fa742248e137ce" providerId="LiveId" clId="{3298C733-EA56-44BD-B82F-19114443C032}" dt="2024-01-29T17:56:48.324" v="2910" actId="26606"/>
          <ac:spMkLst>
            <pc:docMk/>
            <pc:sldMk cId="1574004732" sldId="365"/>
            <ac:spMk id="16" creationId="{7A875D55-4A80-43E9-38F6-27E3664939B0}"/>
          </ac:spMkLst>
        </pc:spChg>
        <pc:spChg chg="add del">
          <ac:chgData name="Patryk Serafin" userId="86fa742248e137ce" providerId="LiveId" clId="{3298C733-EA56-44BD-B82F-19114443C032}" dt="2024-01-29T17:56:48.324" v="2910" actId="26606"/>
          <ac:spMkLst>
            <pc:docMk/>
            <pc:sldMk cId="1574004732" sldId="365"/>
            <ac:spMk id="18" creationId="{3D572980-FB84-8C29-1FAC-FAC5ECE29A39}"/>
          </ac:spMkLst>
        </pc:spChg>
        <pc:spChg chg="add del">
          <ac:chgData name="Patryk Serafin" userId="86fa742248e137ce" providerId="LiveId" clId="{3298C733-EA56-44BD-B82F-19114443C032}" dt="2024-01-29T17:56:48.308" v="2909" actId="26606"/>
          <ac:spMkLst>
            <pc:docMk/>
            <pc:sldMk cId="1574004732" sldId="365"/>
            <ac:spMk id="20" creationId="{6DA9942F-A18C-9E9D-BF08-9291C54E1CC4}"/>
          </ac:spMkLst>
        </pc:spChg>
        <pc:spChg chg="add del">
          <ac:chgData name="Patryk Serafin" userId="86fa742248e137ce" providerId="LiveId" clId="{3298C733-EA56-44BD-B82F-19114443C032}" dt="2024-01-30T21:12:12.177" v="3262" actId="26606"/>
          <ac:spMkLst>
            <pc:docMk/>
            <pc:sldMk cId="1574004732" sldId="365"/>
            <ac:spMk id="22" creationId="{9B65F7F7-2FCE-8F01-53DE-15C39342BE99}"/>
          </ac:spMkLst>
        </pc:spChg>
        <pc:spChg chg="add del">
          <ac:chgData name="Patryk Serafin" userId="86fa742248e137ce" providerId="LiveId" clId="{3298C733-EA56-44BD-B82F-19114443C032}" dt="2024-01-29T17:55:45.740" v="2900" actId="26606"/>
          <ac:spMkLst>
            <pc:docMk/>
            <pc:sldMk cId="1574004732" sldId="365"/>
            <ac:spMk id="23" creationId="{9B65F7F7-2FCE-8F01-53DE-15C39342BE99}"/>
          </ac:spMkLst>
        </pc:spChg>
        <pc:spChg chg="add del">
          <ac:chgData name="Patryk Serafin" userId="86fa742248e137ce" providerId="LiveId" clId="{3298C733-EA56-44BD-B82F-19114443C032}" dt="2024-01-29T17:55:46.385" v="2902" actId="26606"/>
          <ac:spMkLst>
            <pc:docMk/>
            <pc:sldMk cId="1574004732" sldId="365"/>
            <ac:spMk id="25" creationId="{6DA9942F-A18C-9E9D-BF08-9291C54E1CC4}"/>
          </ac:spMkLst>
        </pc:spChg>
        <pc:spChg chg="add del">
          <ac:chgData name="Patryk Serafin" userId="86fa742248e137ce" providerId="LiveId" clId="{3298C733-EA56-44BD-B82F-19114443C032}" dt="2024-01-30T21:12:12.151" v="3261" actId="26606"/>
          <ac:spMkLst>
            <pc:docMk/>
            <pc:sldMk cId="1574004732" sldId="365"/>
            <ac:spMk id="27" creationId="{6DA9942F-A18C-9E9D-BF08-9291C54E1CC4}"/>
          </ac:spMkLst>
        </pc:spChg>
        <pc:spChg chg="add del">
          <ac:chgData name="Patryk Serafin" userId="86fa742248e137ce" providerId="LiveId" clId="{3298C733-EA56-44BD-B82F-19114443C032}" dt="2024-01-30T21:12:23.232" v="3264" actId="26606"/>
          <ac:spMkLst>
            <pc:docMk/>
            <pc:sldMk cId="1574004732" sldId="365"/>
            <ac:spMk id="29" creationId="{9B65F7F7-2FCE-8F01-53DE-15C39342BE99}"/>
          </ac:spMkLst>
        </pc:spChg>
        <pc:spChg chg="add del">
          <ac:chgData name="Patryk Serafin" userId="86fa742248e137ce" providerId="LiveId" clId="{3298C733-EA56-44BD-B82F-19114443C032}" dt="2024-01-30T21:57:58.045" v="3544" actId="26606"/>
          <ac:spMkLst>
            <pc:docMk/>
            <pc:sldMk cId="1574004732" sldId="365"/>
            <ac:spMk id="34" creationId="{9B65F7F7-2FCE-8F01-53DE-15C39342BE99}"/>
          </ac:spMkLst>
        </pc:spChg>
        <pc:spChg chg="add del">
          <ac:chgData name="Patryk Serafin" userId="86fa742248e137ce" providerId="LiveId" clId="{3298C733-EA56-44BD-B82F-19114443C032}" dt="2024-01-30T21:58:17.738" v="3558" actId="26606"/>
          <ac:spMkLst>
            <pc:docMk/>
            <pc:sldMk cId="1574004732" sldId="365"/>
            <ac:spMk id="39" creationId="{9B65F7F7-2FCE-8F01-53DE-15C39342BE99}"/>
          </ac:spMkLst>
        </pc:spChg>
        <pc:spChg chg="add del">
          <ac:chgData name="Patryk Serafin" userId="86fa742248e137ce" providerId="LiveId" clId="{3298C733-EA56-44BD-B82F-19114443C032}" dt="2024-01-30T22:15:53.926" v="3584" actId="26606"/>
          <ac:spMkLst>
            <pc:docMk/>
            <pc:sldMk cId="1574004732" sldId="365"/>
            <ac:spMk id="44" creationId="{9B65F7F7-2FCE-8F01-53DE-15C39342BE99}"/>
          </ac:spMkLst>
        </pc:spChg>
        <pc:spChg chg="add del">
          <ac:chgData name="Patryk Serafin" userId="86fa742248e137ce" providerId="LiveId" clId="{3298C733-EA56-44BD-B82F-19114443C032}" dt="2024-01-30T22:22:30.856" v="3714" actId="26606"/>
          <ac:spMkLst>
            <pc:docMk/>
            <pc:sldMk cId="1574004732" sldId="365"/>
            <ac:spMk id="49" creationId="{9B65F7F7-2FCE-8F01-53DE-15C39342BE99}"/>
          </ac:spMkLst>
        </pc:spChg>
        <pc:spChg chg="add">
          <ac:chgData name="Patryk Serafin" userId="86fa742248e137ce" providerId="LiveId" clId="{3298C733-EA56-44BD-B82F-19114443C032}" dt="2024-01-30T22:22:30.856" v="3714" actId="26606"/>
          <ac:spMkLst>
            <pc:docMk/>
            <pc:sldMk cId="1574004732" sldId="365"/>
            <ac:spMk id="54" creationId="{9B65F7F7-2FCE-8F01-53DE-15C39342BE99}"/>
          </ac:spMkLst>
        </pc:spChg>
        <pc:graphicFrameChg chg="add mod modGraphic">
          <ac:chgData name="Patryk Serafin" userId="86fa742248e137ce" providerId="LiveId" clId="{3298C733-EA56-44BD-B82F-19114443C032}" dt="2024-01-30T22:23:25.074" v="3799"/>
          <ac:graphicFrameMkLst>
            <pc:docMk/>
            <pc:sldMk cId="1574004732" sldId="365"/>
            <ac:graphicFrameMk id="6" creationId="{10331853-0410-6F37-ED46-ADB41E39E48D}"/>
          </ac:graphicFrameMkLst>
        </pc:graphicFrameChg>
        <pc:picChg chg="add del">
          <ac:chgData name="Patryk Serafin" userId="86fa742248e137ce" providerId="LiveId" clId="{3298C733-EA56-44BD-B82F-19114443C032}" dt="2024-01-29T17:56:42.110" v="2907" actId="478"/>
          <ac:picMkLst>
            <pc:docMk/>
            <pc:sldMk cId="1574004732" sldId="365"/>
            <ac:picMk id="5" creationId="{88FC8634-41DF-C798-95D2-660516FF6668}"/>
          </ac:picMkLst>
        </pc:picChg>
        <pc:picChg chg="del">
          <ac:chgData name="Patryk Serafin" userId="86fa742248e137ce" providerId="LiveId" clId="{3298C733-EA56-44BD-B82F-19114443C032}" dt="2024-01-29T17:54:05.959" v="2881" actId="478"/>
          <ac:picMkLst>
            <pc:docMk/>
            <pc:sldMk cId="1574004732" sldId="365"/>
            <ac:picMk id="8" creationId="{D1C34A3D-99C2-5D4C-BCC8-8B28E6F15FED}"/>
          </ac:picMkLst>
        </pc:picChg>
      </pc:sldChg>
      <pc:sldChg chg="addSp delSp add del setBg delDesignElem">
        <pc:chgData name="Patryk Serafin" userId="86fa742248e137ce" providerId="LiveId" clId="{3298C733-EA56-44BD-B82F-19114443C032}" dt="2024-01-29T17:53:49.590" v="2879"/>
        <pc:sldMkLst>
          <pc:docMk/>
          <pc:sldMk cId="3497136587" sldId="365"/>
        </pc:sldMkLst>
        <pc:spChg chg="add del">
          <ac:chgData name="Patryk Serafin" userId="86fa742248e137ce" providerId="LiveId" clId="{3298C733-EA56-44BD-B82F-19114443C032}" dt="2024-01-29T17:53:49.590" v="2879"/>
          <ac:spMkLst>
            <pc:docMk/>
            <pc:sldMk cId="3497136587" sldId="365"/>
            <ac:spMk id="16" creationId="{7A875D55-4A80-43E9-38F6-27E3664939B0}"/>
          </ac:spMkLst>
        </pc:spChg>
        <pc:spChg chg="add del">
          <ac:chgData name="Patryk Serafin" userId="86fa742248e137ce" providerId="LiveId" clId="{3298C733-EA56-44BD-B82F-19114443C032}" dt="2024-01-29T17:53:49.590" v="2879"/>
          <ac:spMkLst>
            <pc:docMk/>
            <pc:sldMk cId="3497136587" sldId="365"/>
            <ac:spMk id="18" creationId="{3D572980-FB84-8C29-1FAC-FAC5ECE29A39}"/>
          </ac:spMkLst>
        </pc:spChg>
      </pc:sldChg>
      <pc:sldChg chg="addSp delSp modSp mod">
        <pc:chgData name="Patryk Serafin" userId="86fa742248e137ce" providerId="LiveId" clId="{3298C733-EA56-44BD-B82F-19114443C032}" dt="2024-01-30T22:23:34.444" v="3802" actId="26606"/>
        <pc:sldMkLst>
          <pc:docMk/>
          <pc:sldMk cId="2524299725" sldId="366"/>
        </pc:sldMkLst>
        <pc:spChg chg="mod">
          <ac:chgData name="Patryk Serafin" userId="86fa742248e137ce" providerId="LiveId" clId="{3298C733-EA56-44BD-B82F-19114443C032}" dt="2024-01-29T17:57:04.235" v="2920" actId="26606"/>
          <ac:spMkLst>
            <pc:docMk/>
            <pc:sldMk cId="2524299725" sldId="366"/>
            <ac:spMk id="2" creationId="{10BE58C5-E636-9AF0-5EAF-780BB6E9363B}"/>
          </ac:spMkLst>
        </pc:spChg>
        <pc:spChg chg="del">
          <ac:chgData name="Patryk Serafin" userId="86fa742248e137ce" providerId="LiveId" clId="{3298C733-EA56-44BD-B82F-19114443C032}" dt="2024-01-29T17:55:00.024" v="2895" actId="478"/>
          <ac:spMkLst>
            <pc:docMk/>
            <pc:sldMk cId="2524299725" sldId="366"/>
            <ac:spMk id="4" creationId="{F6B3079F-F550-6519-8141-1C43610723E8}"/>
          </ac:spMkLst>
        </pc:spChg>
        <pc:spChg chg="add del">
          <ac:chgData name="Patryk Serafin" userId="86fa742248e137ce" providerId="LiveId" clId="{3298C733-EA56-44BD-B82F-19114443C032}" dt="2024-01-29T17:57:04.235" v="2920" actId="26606"/>
          <ac:spMkLst>
            <pc:docMk/>
            <pc:sldMk cId="2524299725" sldId="366"/>
            <ac:spMk id="16" creationId="{7A875D55-4A80-43E9-38F6-27E3664939B0}"/>
          </ac:spMkLst>
        </pc:spChg>
        <pc:spChg chg="add del">
          <ac:chgData name="Patryk Serafin" userId="86fa742248e137ce" providerId="LiveId" clId="{3298C733-EA56-44BD-B82F-19114443C032}" dt="2024-01-29T17:57:04.235" v="2920" actId="26606"/>
          <ac:spMkLst>
            <pc:docMk/>
            <pc:sldMk cId="2524299725" sldId="366"/>
            <ac:spMk id="18" creationId="{3D572980-FB84-8C29-1FAC-FAC5ECE29A39}"/>
          </ac:spMkLst>
        </pc:spChg>
        <pc:spChg chg="add del">
          <ac:chgData name="Patryk Serafin" userId="86fa742248e137ce" providerId="LiveId" clId="{3298C733-EA56-44BD-B82F-19114443C032}" dt="2024-01-30T21:16:11.793" v="3272" actId="26606"/>
          <ac:spMkLst>
            <pc:docMk/>
            <pc:sldMk cId="2524299725" sldId="366"/>
            <ac:spMk id="23" creationId="{9B65F7F7-2FCE-8F01-53DE-15C39342BE99}"/>
          </ac:spMkLst>
        </pc:spChg>
        <pc:spChg chg="add del">
          <ac:chgData name="Patryk Serafin" userId="86fa742248e137ce" providerId="LiveId" clId="{3298C733-EA56-44BD-B82F-19114443C032}" dt="2024-01-30T21:16:34.639" v="3273" actId="26606"/>
          <ac:spMkLst>
            <pc:docMk/>
            <pc:sldMk cId="2524299725" sldId="366"/>
            <ac:spMk id="25" creationId="{9B65F7F7-2FCE-8F01-53DE-15C39342BE99}"/>
          </ac:spMkLst>
        </pc:spChg>
        <pc:spChg chg="add del">
          <ac:chgData name="Patryk Serafin" userId="86fa742248e137ce" providerId="LiveId" clId="{3298C733-EA56-44BD-B82F-19114443C032}" dt="2024-01-30T22:15:59.352" v="3585" actId="26606"/>
          <ac:spMkLst>
            <pc:docMk/>
            <pc:sldMk cId="2524299725" sldId="366"/>
            <ac:spMk id="27" creationId="{9B65F7F7-2FCE-8F01-53DE-15C39342BE99}"/>
          </ac:spMkLst>
        </pc:spChg>
        <pc:spChg chg="add del">
          <ac:chgData name="Patryk Serafin" userId="86fa742248e137ce" providerId="LiveId" clId="{3298C733-EA56-44BD-B82F-19114443C032}" dt="2024-01-29T17:56:59.472" v="2914" actId="26606"/>
          <ac:spMkLst>
            <pc:docMk/>
            <pc:sldMk cId="2524299725" sldId="366"/>
            <ac:spMk id="28" creationId="{6DA9942F-A18C-9E9D-BF08-9291C54E1CC4}"/>
          </ac:spMkLst>
        </pc:spChg>
        <pc:spChg chg="add del">
          <ac:chgData name="Patryk Serafin" userId="86fa742248e137ce" providerId="LiveId" clId="{3298C733-EA56-44BD-B82F-19114443C032}" dt="2024-01-30T22:23:34.444" v="3802" actId="26606"/>
          <ac:spMkLst>
            <pc:docMk/>
            <pc:sldMk cId="2524299725" sldId="366"/>
            <ac:spMk id="29" creationId="{9B65F7F7-2FCE-8F01-53DE-15C39342BE99}"/>
          </ac:spMkLst>
        </pc:spChg>
        <pc:spChg chg="add del">
          <ac:chgData name="Patryk Serafin" userId="86fa742248e137ce" providerId="LiveId" clId="{3298C733-EA56-44BD-B82F-19114443C032}" dt="2024-01-29T17:57:01.437" v="2916" actId="26606"/>
          <ac:spMkLst>
            <pc:docMk/>
            <pc:sldMk cId="2524299725" sldId="366"/>
            <ac:spMk id="30" creationId="{87B4472A-332B-71E5-8009-33841E7C3F0B}"/>
          </ac:spMkLst>
        </pc:spChg>
        <pc:spChg chg="add del">
          <ac:chgData name="Patryk Serafin" userId="86fa742248e137ce" providerId="LiveId" clId="{3298C733-EA56-44BD-B82F-19114443C032}" dt="2024-01-29T17:57:03.181" v="2918" actId="26606"/>
          <ac:spMkLst>
            <pc:docMk/>
            <pc:sldMk cId="2524299725" sldId="366"/>
            <ac:spMk id="32" creationId="{340A7190-01C3-EB5F-290B-2565AB617987}"/>
          </ac:spMkLst>
        </pc:spChg>
        <pc:spChg chg="add">
          <ac:chgData name="Patryk Serafin" userId="86fa742248e137ce" providerId="LiveId" clId="{3298C733-EA56-44BD-B82F-19114443C032}" dt="2024-01-30T22:23:34.444" v="3802" actId="26606"/>
          <ac:spMkLst>
            <pc:docMk/>
            <pc:sldMk cId="2524299725" sldId="366"/>
            <ac:spMk id="34" creationId="{9B65F7F7-2FCE-8F01-53DE-15C39342BE99}"/>
          </ac:spMkLst>
        </pc:spChg>
        <pc:graphicFrameChg chg="add del mod modGraphic">
          <ac:chgData name="Patryk Serafin" userId="86fa742248e137ce" providerId="LiveId" clId="{3298C733-EA56-44BD-B82F-19114443C032}" dt="2024-01-30T21:57:07.727" v="3533" actId="478"/>
          <ac:graphicFrameMkLst>
            <pc:docMk/>
            <pc:sldMk cId="2524299725" sldId="366"/>
            <ac:graphicFrameMk id="3" creationId="{5B8A0917-D61B-E7D8-9307-B2F8C561760E}"/>
          </ac:graphicFrameMkLst>
        </pc:graphicFrameChg>
        <pc:graphicFrameChg chg="add mod modGraphic">
          <ac:chgData name="Patryk Serafin" userId="86fa742248e137ce" providerId="LiveId" clId="{3298C733-EA56-44BD-B82F-19114443C032}" dt="2024-01-30T22:23:34.444" v="3802" actId="26606"/>
          <ac:graphicFrameMkLst>
            <pc:docMk/>
            <pc:sldMk cId="2524299725" sldId="366"/>
            <ac:graphicFrameMk id="4" creationId="{9D7EDAEA-1CF8-8949-F65C-B6B5C0C24DE8}"/>
          </ac:graphicFrameMkLst>
        </pc:graphicFrameChg>
        <pc:picChg chg="del">
          <ac:chgData name="Patryk Serafin" userId="86fa742248e137ce" providerId="LiveId" clId="{3298C733-EA56-44BD-B82F-19114443C032}" dt="2024-01-29T17:56:51.167" v="2911" actId="478"/>
          <ac:picMkLst>
            <pc:docMk/>
            <pc:sldMk cId="2524299725" sldId="366"/>
            <ac:picMk id="5" creationId="{88FC8634-41DF-C798-95D2-660516FF6668}"/>
          </ac:picMkLst>
        </pc:picChg>
      </pc:sldChg>
      <pc:sldChg chg="addSp delSp add del setBg delDesignElem">
        <pc:chgData name="Patryk Serafin" userId="86fa742248e137ce" providerId="LiveId" clId="{3298C733-EA56-44BD-B82F-19114443C032}" dt="2024-01-29T17:54:19.895" v="2887"/>
        <pc:sldMkLst>
          <pc:docMk/>
          <pc:sldMk cId="3085108084" sldId="366"/>
        </pc:sldMkLst>
        <pc:spChg chg="add del">
          <ac:chgData name="Patryk Serafin" userId="86fa742248e137ce" providerId="LiveId" clId="{3298C733-EA56-44BD-B82F-19114443C032}" dt="2024-01-29T17:54:19.895" v="2887"/>
          <ac:spMkLst>
            <pc:docMk/>
            <pc:sldMk cId="3085108084" sldId="366"/>
            <ac:spMk id="16" creationId="{7A875D55-4A80-43E9-38F6-27E3664939B0}"/>
          </ac:spMkLst>
        </pc:spChg>
        <pc:spChg chg="add del">
          <ac:chgData name="Patryk Serafin" userId="86fa742248e137ce" providerId="LiveId" clId="{3298C733-EA56-44BD-B82F-19114443C032}" dt="2024-01-29T17:54:19.895" v="2887"/>
          <ac:spMkLst>
            <pc:docMk/>
            <pc:sldMk cId="3085108084" sldId="366"/>
            <ac:spMk id="18" creationId="{3D572980-FB84-8C29-1FAC-FAC5ECE29A39}"/>
          </ac:spMkLst>
        </pc:spChg>
      </pc:sldChg>
      <pc:sldChg chg="addSp delSp modSp add del mod setBg delDesignElem">
        <pc:chgData name="Patryk Serafin" userId="86fa742248e137ce" providerId="LiveId" clId="{3298C733-EA56-44BD-B82F-19114443C032}" dt="2024-01-30T21:46:20.424" v="3482" actId="47"/>
        <pc:sldMkLst>
          <pc:docMk/>
          <pc:sldMk cId="701034893" sldId="367"/>
        </pc:sldMkLst>
        <pc:spChg chg="mod">
          <ac:chgData name="Patryk Serafin" userId="86fa742248e137ce" providerId="LiveId" clId="{3298C733-EA56-44BD-B82F-19114443C032}" dt="2024-01-29T18:00:08.291" v="3007" actId="26606"/>
          <ac:spMkLst>
            <pc:docMk/>
            <pc:sldMk cId="701034893" sldId="367"/>
            <ac:spMk id="2" creationId="{10BE58C5-E636-9AF0-5EAF-780BB6E9363B}"/>
          </ac:spMkLst>
        </pc:spChg>
        <pc:spChg chg="add del">
          <ac:chgData name="Patryk Serafin" userId="86fa742248e137ce" providerId="LiveId" clId="{3298C733-EA56-44BD-B82F-19114443C032}" dt="2024-01-30T21:36:59.959" v="3412" actId="26606"/>
          <ac:spMkLst>
            <pc:docMk/>
            <pc:sldMk cId="701034893" sldId="367"/>
            <ac:spMk id="8" creationId="{9B65F7F7-2FCE-8F01-53DE-15C39342BE99}"/>
          </ac:spMkLst>
        </pc:spChg>
        <pc:spChg chg="add del">
          <ac:chgData name="Patryk Serafin" userId="86fa742248e137ce" providerId="LiveId" clId="{3298C733-EA56-44BD-B82F-19114443C032}" dt="2024-01-30T21:42:24.213" v="3464" actId="26606"/>
          <ac:spMkLst>
            <pc:docMk/>
            <pc:sldMk cId="701034893" sldId="367"/>
            <ac:spMk id="10" creationId="{9B65F7F7-2FCE-8F01-53DE-15C39342BE99}"/>
          </ac:spMkLst>
        </pc:spChg>
        <pc:spChg chg="add del">
          <ac:chgData name="Patryk Serafin" userId="86fa742248e137ce" providerId="LiveId" clId="{3298C733-EA56-44BD-B82F-19114443C032}" dt="2024-01-30T21:16:52.184" v="3277" actId="26606"/>
          <ac:spMkLst>
            <pc:docMk/>
            <pc:sldMk cId="701034893" sldId="367"/>
            <ac:spMk id="13" creationId="{9B65F7F7-2FCE-8F01-53DE-15C39342BE99}"/>
          </ac:spMkLst>
        </pc:spChg>
        <pc:spChg chg="add">
          <ac:chgData name="Patryk Serafin" userId="86fa742248e137ce" providerId="LiveId" clId="{3298C733-EA56-44BD-B82F-19114443C032}" dt="2024-01-30T21:42:24.213" v="3464" actId="26606"/>
          <ac:spMkLst>
            <pc:docMk/>
            <pc:sldMk cId="701034893" sldId="367"/>
            <ac:spMk id="15" creationId="{9B65F7F7-2FCE-8F01-53DE-15C39342BE99}"/>
          </ac:spMkLst>
        </pc:spChg>
        <pc:spChg chg="del">
          <ac:chgData name="Patryk Serafin" userId="86fa742248e137ce" providerId="LiveId" clId="{3298C733-EA56-44BD-B82F-19114443C032}" dt="2024-01-29T17:58:01.348" v="2923"/>
          <ac:spMkLst>
            <pc:docMk/>
            <pc:sldMk cId="701034893" sldId="367"/>
            <ac:spMk id="23" creationId="{9B65F7F7-2FCE-8F01-53DE-15C39342BE99}"/>
          </ac:spMkLst>
        </pc:spChg>
        <pc:graphicFrameChg chg="del mod modGraphic">
          <ac:chgData name="Patryk Serafin" userId="86fa742248e137ce" providerId="LiveId" clId="{3298C733-EA56-44BD-B82F-19114443C032}" dt="2024-01-30T21:16:46.131" v="3274" actId="478"/>
          <ac:graphicFrameMkLst>
            <pc:docMk/>
            <pc:sldMk cId="701034893" sldId="367"/>
            <ac:graphicFrameMk id="3" creationId="{5B8A0917-D61B-E7D8-9307-B2F8C561760E}"/>
          </ac:graphicFrameMkLst>
        </pc:graphicFrameChg>
        <pc:graphicFrameChg chg="add mod modGraphic">
          <ac:chgData name="Patryk Serafin" userId="86fa742248e137ce" providerId="LiveId" clId="{3298C733-EA56-44BD-B82F-19114443C032}" dt="2024-01-30T21:46:12.849" v="3479" actId="20577"/>
          <ac:graphicFrameMkLst>
            <pc:docMk/>
            <pc:sldMk cId="701034893" sldId="367"/>
            <ac:graphicFrameMk id="4" creationId="{B13F895E-50F9-E3E6-3598-7B5060A73A41}"/>
          </ac:graphicFrameMkLst>
        </pc:graphicFrameChg>
      </pc:sldChg>
      <pc:sldChg chg="addSp delSp modSp add del mod setBg delDesignElem">
        <pc:chgData name="Patryk Serafin" userId="86fa742248e137ce" providerId="LiveId" clId="{3298C733-EA56-44BD-B82F-19114443C032}" dt="2024-01-30T21:36:03.079" v="3377" actId="47"/>
        <pc:sldMkLst>
          <pc:docMk/>
          <pc:sldMk cId="1381971387" sldId="368"/>
        </pc:sldMkLst>
        <pc:spChg chg="del">
          <ac:chgData name="Patryk Serafin" userId="86fa742248e137ce" providerId="LiveId" clId="{3298C733-EA56-44BD-B82F-19114443C032}" dt="2024-01-29T18:00:22.077" v="3009"/>
          <ac:spMkLst>
            <pc:docMk/>
            <pc:sldMk cId="1381971387" sldId="368"/>
            <ac:spMk id="8" creationId="{9B65F7F7-2FCE-8F01-53DE-15C39342BE99}"/>
          </ac:spMkLst>
        </pc:spChg>
        <pc:graphicFrameChg chg="mod modGraphic">
          <ac:chgData name="Patryk Serafin" userId="86fa742248e137ce" providerId="LiveId" clId="{3298C733-EA56-44BD-B82F-19114443C032}" dt="2024-01-30T21:20:07.057" v="3323" actId="20577"/>
          <ac:graphicFrameMkLst>
            <pc:docMk/>
            <pc:sldMk cId="1381971387" sldId="368"/>
            <ac:graphicFrameMk id="3" creationId="{5B8A0917-D61B-E7D8-9307-B2F8C561760E}"/>
          </ac:graphicFrameMkLst>
        </pc:graphicFrameChg>
        <pc:graphicFrameChg chg="add del mod modGraphic">
          <ac:chgData name="Patryk Serafin" userId="86fa742248e137ce" providerId="LiveId" clId="{3298C733-EA56-44BD-B82F-19114443C032}" dt="2024-01-30T21:19:26.290" v="3313" actId="478"/>
          <ac:graphicFrameMkLst>
            <pc:docMk/>
            <pc:sldMk cId="1381971387" sldId="368"/>
            <ac:graphicFrameMk id="4" creationId="{F7B1645C-2A9A-984F-D0ED-E15087E96E62}"/>
          </ac:graphicFrameMkLst>
        </pc:graphicFrameChg>
        <pc:graphicFrameChg chg="add del mod modGraphic">
          <ac:chgData name="Patryk Serafin" userId="86fa742248e137ce" providerId="LiveId" clId="{3298C733-EA56-44BD-B82F-19114443C032}" dt="2024-01-30T21:19:24.872" v="3312" actId="478"/>
          <ac:graphicFrameMkLst>
            <pc:docMk/>
            <pc:sldMk cId="1381971387" sldId="368"/>
            <ac:graphicFrameMk id="5" creationId="{3E508669-E4B8-CC33-69B9-E03AB01409B0}"/>
          </ac:graphicFrameMkLst>
        </pc:graphicFrameChg>
        <pc:graphicFrameChg chg="add mod modGraphic">
          <ac:chgData name="Patryk Serafin" userId="86fa742248e137ce" providerId="LiveId" clId="{3298C733-EA56-44BD-B82F-19114443C032}" dt="2024-01-30T21:20:03.114" v="3319" actId="20577"/>
          <ac:graphicFrameMkLst>
            <pc:docMk/>
            <pc:sldMk cId="1381971387" sldId="368"/>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1:13:21.433" v="3267"/>
        <pc:sldMkLst>
          <pc:docMk/>
          <pc:sldMk cId="863844165" sldId="369"/>
        </pc:sldMkLst>
        <pc:spChg chg="mod">
          <ac:chgData name="Patryk Serafin" userId="86fa742248e137ce" providerId="LiveId" clId="{3298C733-EA56-44BD-B82F-19114443C032}" dt="2024-01-29T18:05:16.154" v="3108" actId="20577"/>
          <ac:spMkLst>
            <pc:docMk/>
            <pc:sldMk cId="863844165" sldId="369"/>
            <ac:spMk id="2" creationId="{0AE5D857-3FF0-8164-6B5D-266F7B555FB8}"/>
          </ac:spMkLst>
        </pc:spChg>
        <pc:spChg chg="mod">
          <ac:chgData name="Patryk Serafin" userId="86fa742248e137ce" providerId="LiveId" clId="{3298C733-EA56-44BD-B82F-19114443C032}" dt="2024-01-30T21:13:21.433" v="3267"/>
          <ac:spMkLst>
            <pc:docMk/>
            <pc:sldMk cId="863844165" sldId="369"/>
            <ac:spMk id="3" creationId="{C9B62D80-9255-C4D4-FD0C-629149E7F4CD}"/>
          </ac:spMkLst>
        </pc:spChg>
        <pc:spChg chg="add">
          <ac:chgData name="Patryk Serafin" userId="86fa742248e137ce" providerId="LiveId" clId="{3298C733-EA56-44BD-B82F-19114443C032}" dt="2024-01-30T21:02:38.711" v="3191" actId="26606"/>
          <ac:spMkLst>
            <pc:docMk/>
            <pc:sldMk cId="863844165" sldId="369"/>
            <ac:spMk id="9" creationId="{92CC1E4F-F1F0-B945-BE50-C72A7103E8AC}"/>
          </ac:spMkLst>
        </pc:spChg>
        <pc:spChg chg="del">
          <ac:chgData name="Patryk Serafin" userId="86fa742248e137ce" providerId="LiveId" clId="{3298C733-EA56-44BD-B82F-19114443C032}" dt="2024-01-29T18:05:06.605" v="3095"/>
          <ac:spMkLst>
            <pc:docMk/>
            <pc:sldMk cId="863844165" sldId="369"/>
            <ac:spMk id="12" creationId="{92CC1E4F-F1F0-B945-BE50-C72A7103E8AC}"/>
          </ac:spMkLst>
        </pc:spChg>
      </pc:sldChg>
      <pc:sldChg chg="modSp add del mod">
        <pc:chgData name="Patryk Serafin" userId="86fa742248e137ce" providerId="LiveId" clId="{3298C733-EA56-44BD-B82F-19114443C032}" dt="2024-01-30T21:22:39.224" v="3335" actId="47"/>
        <pc:sldMkLst>
          <pc:docMk/>
          <pc:sldMk cId="475907582" sldId="370"/>
        </pc:sldMkLst>
        <pc:spChg chg="mod">
          <ac:chgData name="Patryk Serafin" userId="86fa742248e137ce" providerId="LiveId" clId="{3298C733-EA56-44BD-B82F-19114443C032}" dt="2024-01-29T18:07:26.335" v="3121" actId="20577"/>
          <ac:spMkLst>
            <pc:docMk/>
            <pc:sldMk cId="475907582" sldId="370"/>
            <ac:spMk id="2" creationId="{10BE58C5-E636-9AF0-5EAF-780BB6E9363B}"/>
          </ac:spMkLst>
        </pc:spChg>
      </pc:sldChg>
      <pc:sldChg chg="addSp modSp add del mod">
        <pc:chgData name="Patryk Serafin" userId="86fa742248e137ce" providerId="LiveId" clId="{3298C733-EA56-44BD-B82F-19114443C032}" dt="2024-01-30T21:23:09.608" v="3347" actId="47"/>
        <pc:sldMkLst>
          <pc:docMk/>
          <pc:sldMk cId="2855184266" sldId="371"/>
        </pc:sldMkLst>
        <pc:graphicFrameChg chg="mod modGraphic">
          <ac:chgData name="Patryk Serafin" userId="86fa742248e137ce" providerId="LiveId" clId="{3298C733-EA56-44BD-B82F-19114443C032}" dt="2024-01-29T18:17:07.354" v="3170" actId="1076"/>
          <ac:graphicFrameMkLst>
            <pc:docMk/>
            <pc:sldMk cId="2855184266" sldId="371"/>
            <ac:graphicFrameMk id="3" creationId="{5B8A0917-D61B-E7D8-9307-B2F8C561760E}"/>
          </ac:graphicFrameMkLst>
        </pc:graphicFrameChg>
        <pc:graphicFrameChg chg="mod">
          <ac:chgData name="Patryk Serafin" userId="86fa742248e137ce" providerId="LiveId" clId="{3298C733-EA56-44BD-B82F-19114443C032}" dt="2024-01-29T18:16:59.564" v="3165" actId="1076"/>
          <ac:graphicFrameMkLst>
            <pc:docMk/>
            <pc:sldMk cId="2855184266" sldId="371"/>
            <ac:graphicFrameMk id="4" creationId="{F7B1645C-2A9A-984F-D0ED-E15087E96E62}"/>
          </ac:graphicFrameMkLst>
        </pc:graphicFrameChg>
        <pc:graphicFrameChg chg="mod">
          <ac:chgData name="Patryk Serafin" userId="86fa742248e137ce" providerId="LiveId" clId="{3298C733-EA56-44BD-B82F-19114443C032}" dt="2024-01-29T18:16:59.951" v="3166" actId="1076"/>
          <ac:graphicFrameMkLst>
            <pc:docMk/>
            <pc:sldMk cId="2855184266" sldId="371"/>
            <ac:graphicFrameMk id="5" creationId="{3E508669-E4B8-CC33-69B9-E03AB01409B0}"/>
          </ac:graphicFrameMkLst>
        </pc:graphicFrameChg>
        <pc:graphicFrameChg chg="add mod modGraphic">
          <ac:chgData name="Patryk Serafin" userId="86fa742248e137ce" providerId="LiveId" clId="{3298C733-EA56-44BD-B82F-19114443C032}" dt="2024-01-29T18:17:14.235" v="3171" actId="1076"/>
          <ac:graphicFrameMkLst>
            <pc:docMk/>
            <pc:sldMk cId="2855184266" sldId="371"/>
            <ac:graphicFrameMk id="6" creationId="{3F342AB3-3760-37D3-02BC-8EC46B4784FD}"/>
          </ac:graphicFrameMkLst>
        </pc:graphicFrameChg>
      </pc:sldChg>
      <pc:sldChg chg="delSp modSp add mod setBg delDesignElem">
        <pc:chgData name="Patryk Serafin" userId="86fa742248e137ce" providerId="LiveId" clId="{3298C733-EA56-44BD-B82F-19114443C032}" dt="2024-01-30T20:42:42.264" v="3181" actId="207"/>
        <pc:sldMkLst>
          <pc:docMk/>
          <pc:sldMk cId="1140178177" sldId="372"/>
        </pc:sldMkLst>
        <pc:spChg chg="mod">
          <ac:chgData name="Patryk Serafin" userId="86fa742248e137ce" providerId="LiveId" clId="{3298C733-EA56-44BD-B82F-19114443C032}" dt="2024-01-30T20:42:42.264" v="3181" actId="207"/>
          <ac:spMkLst>
            <pc:docMk/>
            <pc:sldMk cId="1140178177" sldId="372"/>
            <ac:spMk id="2" creationId="{DD9B76F6-7E88-5471-4064-6AFC2D6CC2E8}"/>
          </ac:spMkLst>
        </pc:spChg>
        <pc:spChg chg="del">
          <ac:chgData name="Patryk Serafin" userId="86fa742248e137ce" providerId="LiveId" clId="{3298C733-EA56-44BD-B82F-19114443C032}" dt="2024-01-30T20:42:01.453" v="3173"/>
          <ac:spMkLst>
            <pc:docMk/>
            <pc:sldMk cId="1140178177" sldId="372"/>
            <ac:spMk id="8" creationId="{310135D4-D3A1-4556-B91B-4A12069D4231}"/>
          </ac:spMkLst>
        </pc:spChg>
        <pc:spChg chg="del">
          <ac:chgData name="Patryk Serafin" userId="86fa742248e137ce" providerId="LiveId" clId="{3298C733-EA56-44BD-B82F-19114443C032}" dt="2024-01-30T20:42:01.453" v="3173"/>
          <ac:spMkLst>
            <pc:docMk/>
            <pc:sldMk cId="1140178177" sldId="372"/>
            <ac:spMk id="10" creationId="{A9CCD9CD-49AE-3D3E-923B-81ECD3FBF75F}"/>
          </ac:spMkLst>
        </pc:spChg>
      </pc:sldChg>
      <pc:sldChg chg="delSp modSp add mod setBg delDesignElem">
        <pc:chgData name="Patryk Serafin" userId="86fa742248e137ce" providerId="LiveId" clId="{3298C733-EA56-44BD-B82F-19114443C032}" dt="2024-01-30T21:03:14.652" v="3221"/>
        <pc:sldMkLst>
          <pc:docMk/>
          <pc:sldMk cId="1968622345" sldId="373"/>
        </pc:sldMkLst>
        <pc:spChg chg="mod">
          <ac:chgData name="Patryk Serafin" userId="86fa742248e137ce" providerId="LiveId" clId="{3298C733-EA56-44BD-B82F-19114443C032}" dt="2024-01-30T21:03:02.585" v="3220" actId="20577"/>
          <ac:spMkLst>
            <pc:docMk/>
            <pc:sldMk cId="1968622345" sldId="373"/>
            <ac:spMk id="2" creationId="{0AE5D857-3FF0-8164-6B5D-266F7B555FB8}"/>
          </ac:spMkLst>
        </pc:spChg>
        <pc:spChg chg="mod">
          <ac:chgData name="Patryk Serafin" userId="86fa742248e137ce" providerId="LiveId" clId="{3298C733-EA56-44BD-B82F-19114443C032}" dt="2024-01-30T21:03:14.652" v="3221"/>
          <ac:spMkLst>
            <pc:docMk/>
            <pc:sldMk cId="1968622345" sldId="373"/>
            <ac:spMk id="3" creationId="{C9B62D80-9255-C4D4-FD0C-629149E7F4CD}"/>
          </ac:spMkLst>
        </pc:spChg>
        <pc:spChg chg="del">
          <ac:chgData name="Patryk Serafin" userId="86fa742248e137ce" providerId="LiveId" clId="{3298C733-EA56-44BD-B82F-19114443C032}" dt="2024-01-30T21:02:54.759" v="3194"/>
          <ac:spMkLst>
            <pc:docMk/>
            <pc:sldMk cId="1968622345" sldId="373"/>
            <ac:spMk id="9" creationId="{92CC1E4F-F1F0-B945-BE50-C72A7103E8AC}"/>
          </ac:spMkLst>
        </pc:spChg>
      </pc:sldChg>
      <pc:sldChg chg="modSp add del mod">
        <pc:chgData name="Patryk Serafin" userId="86fa742248e137ce" providerId="LiveId" clId="{3298C733-EA56-44BD-B82F-19114443C032}" dt="2024-01-30T22:25:54.650" v="3823" actId="47"/>
        <pc:sldMkLst>
          <pc:docMk/>
          <pc:sldMk cId="3335532047" sldId="374"/>
        </pc:sldMkLst>
        <pc:spChg chg="mod">
          <ac:chgData name="Patryk Serafin" userId="86fa742248e137ce" providerId="LiveId" clId="{3298C733-EA56-44BD-B82F-19114443C032}" dt="2024-01-30T21:22:46.234" v="3346" actId="20577"/>
          <ac:spMkLst>
            <pc:docMk/>
            <pc:sldMk cId="3335532047" sldId="374"/>
            <ac:spMk id="2" creationId="{10BE58C5-E636-9AF0-5EAF-780BB6E9363B}"/>
          </ac:spMkLst>
        </pc:spChg>
      </pc:sldChg>
      <pc:sldChg chg="addSp modSp add del mod">
        <pc:chgData name="Patryk Serafin" userId="86fa742248e137ce" providerId="LiveId" clId="{3298C733-EA56-44BD-B82F-19114443C032}" dt="2024-01-30T22:26:12.226" v="3826" actId="47"/>
        <pc:sldMkLst>
          <pc:docMk/>
          <pc:sldMk cId="2663681309" sldId="375"/>
        </pc:sldMkLst>
        <pc:graphicFrameChg chg="add mod modGraphic">
          <ac:chgData name="Patryk Serafin" userId="86fa742248e137ce" providerId="LiveId" clId="{3298C733-EA56-44BD-B82F-19114443C032}" dt="2024-01-30T21:24:09.498" v="3356" actId="14100"/>
          <ac:graphicFrameMkLst>
            <pc:docMk/>
            <pc:sldMk cId="2663681309" sldId="375"/>
            <ac:graphicFrameMk id="4" creationId="{A172358F-C0D4-C927-1A55-39F9F84B694E}"/>
          </ac:graphicFrameMkLst>
        </pc:graphicFrameChg>
        <pc:graphicFrameChg chg="modGraphic">
          <ac:chgData name="Patryk Serafin" userId="86fa742248e137ce" providerId="LiveId" clId="{3298C733-EA56-44BD-B82F-19114443C032}" dt="2024-01-30T21:24:52.722" v="3375" actId="14100"/>
          <ac:graphicFrameMkLst>
            <pc:docMk/>
            <pc:sldMk cId="2663681309" sldId="375"/>
            <ac:graphicFrameMk id="6" creationId="{DB2620F9-4637-FFF5-6734-6ADEE6E3807C}"/>
          </ac:graphicFrameMkLst>
        </pc:graphicFrameChg>
      </pc:sldChg>
      <pc:sldChg chg="modSp add del mod">
        <pc:chgData name="Patryk Serafin" userId="86fa742248e137ce" providerId="LiveId" clId="{3298C733-EA56-44BD-B82F-19114443C032}" dt="2024-01-30T21:58:47.837" v="3561" actId="47"/>
        <pc:sldMkLst>
          <pc:docMk/>
          <pc:sldMk cId="1375459500" sldId="376"/>
        </pc:sldMkLst>
        <pc:spChg chg="mod">
          <ac:chgData name="Patryk Serafin" userId="86fa742248e137ce" providerId="LiveId" clId="{3298C733-EA56-44BD-B82F-19114443C032}" dt="2024-01-30T21:36:08.661" v="3384" actId="20577"/>
          <ac:spMkLst>
            <pc:docMk/>
            <pc:sldMk cId="1375459500" sldId="376"/>
            <ac:spMk id="2" creationId="{10BE58C5-E636-9AF0-5EAF-780BB6E9363B}"/>
          </ac:spMkLst>
        </pc:spChg>
        <pc:graphicFrameChg chg="mod modGraphic">
          <ac:chgData name="Patryk Serafin" userId="86fa742248e137ce" providerId="LiveId" clId="{3298C733-EA56-44BD-B82F-19114443C032}" dt="2024-01-30T21:52:19.361" v="3502" actId="14734"/>
          <ac:graphicFrameMkLst>
            <pc:docMk/>
            <pc:sldMk cId="1375459500" sldId="376"/>
            <ac:graphicFrameMk id="3" creationId="{5B8A0917-D61B-E7D8-9307-B2F8C561760E}"/>
          </ac:graphicFrameMkLst>
        </pc:graphicFrameChg>
        <pc:graphicFrameChg chg="mod modGraphic">
          <ac:chgData name="Patryk Serafin" userId="86fa742248e137ce" providerId="LiveId" clId="{3298C733-EA56-44BD-B82F-19114443C032}" dt="2024-01-30T21:42:15.234" v="3462" actId="14100"/>
          <ac:graphicFrameMkLst>
            <pc:docMk/>
            <pc:sldMk cId="1375459500" sldId="376"/>
            <ac:graphicFrameMk id="4" creationId="{A172358F-C0D4-C927-1A55-39F9F84B694E}"/>
          </ac:graphicFrameMkLst>
        </pc:graphicFrameChg>
        <pc:graphicFrameChg chg="mod modGraphic">
          <ac:chgData name="Patryk Serafin" userId="86fa742248e137ce" providerId="LiveId" clId="{3298C733-EA56-44BD-B82F-19114443C032}" dt="2024-01-30T21:52:07.211" v="3498" actId="20577"/>
          <ac:graphicFrameMkLst>
            <pc:docMk/>
            <pc:sldMk cId="1375459500" sldId="376"/>
            <ac:graphicFrameMk id="6" creationId="{DB2620F9-4637-FFF5-6734-6ADEE6E3807C}"/>
          </ac:graphicFrameMkLst>
        </pc:graphicFrameChg>
      </pc:sldChg>
      <pc:sldChg chg="addSp delSp modSp add mod setBg delDesignElem">
        <pc:chgData name="Patryk Serafin" userId="86fa742248e137ce" providerId="LiveId" clId="{3298C733-EA56-44BD-B82F-19114443C032}" dt="2024-01-30T22:23:46.794" v="3804"/>
        <pc:sldMkLst>
          <pc:docMk/>
          <pc:sldMk cId="1180631931" sldId="377"/>
        </pc:sldMkLst>
        <pc:spChg chg="mod">
          <ac:chgData name="Patryk Serafin" userId="86fa742248e137ce" providerId="LiveId" clId="{3298C733-EA56-44BD-B82F-19114443C032}" dt="2024-01-30T21:57:00.776" v="3532" actId="26606"/>
          <ac:spMkLst>
            <pc:docMk/>
            <pc:sldMk cId="1180631931" sldId="377"/>
            <ac:spMk id="2" creationId="{10BE58C5-E636-9AF0-5EAF-780BB6E9363B}"/>
          </ac:spMkLst>
        </pc:spChg>
        <pc:spChg chg="add del">
          <ac:chgData name="Patryk Serafin" userId="86fa742248e137ce" providerId="LiveId" clId="{3298C733-EA56-44BD-B82F-19114443C032}" dt="2024-01-30T22:16:12.679" v="3587" actId="26606"/>
          <ac:spMkLst>
            <pc:docMk/>
            <pc:sldMk cId="1180631931" sldId="377"/>
            <ac:spMk id="8" creationId="{9B65F7F7-2FCE-8F01-53DE-15C39342BE99}"/>
          </ac:spMkLst>
        </pc:spChg>
        <pc:spChg chg="add">
          <ac:chgData name="Patryk Serafin" userId="86fa742248e137ce" providerId="LiveId" clId="{3298C733-EA56-44BD-B82F-19114443C032}" dt="2024-01-30T22:16:12.679" v="3587" actId="26606"/>
          <ac:spMkLst>
            <pc:docMk/>
            <pc:sldMk cId="1180631931" sldId="377"/>
            <ac:spMk id="13" creationId="{9B65F7F7-2FCE-8F01-53DE-15C39342BE99}"/>
          </ac:spMkLst>
        </pc:spChg>
        <pc:spChg chg="del">
          <ac:chgData name="Patryk Serafin" userId="86fa742248e137ce" providerId="LiveId" clId="{3298C733-EA56-44BD-B82F-19114443C032}" dt="2024-01-30T21:46:19.339" v="3481"/>
          <ac:spMkLst>
            <pc:docMk/>
            <pc:sldMk cId="1180631931" sldId="377"/>
            <ac:spMk id="27" creationId="{9B65F7F7-2FCE-8F01-53DE-15C39342BE99}"/>
          </ac:spMkLst>
        </pc:spChg>
        <pc:graphicFrameChg chg="del mod modGraphic">
          <ac:chgData name="Patryk Serafin" userId="86fa742248e137ce" providerId="LiveId" clId="{3298C733-EA56-44BD-B82F-19114443C032}" dt="2024-01-30T22:23:46.074" v="3803" actId="478"/>
          <ac:graphicFrameMkLst>
            <pc:docMk/>
            <pc:sldMk cId="1180631931" sldId="377"/>
            <ac:graphicFrameMk id="3" creationId="{5B8A0917-D61B-E7D8-9307-B2F8C561760E}"/>
          </ac:graphicFrameMkLst>
        </pc:graphicFrameChg>
        <pc:graphicFrameChg chg="add mod">
          <ac:chgData name="Patryk Serafin" userId="86fa742248e137ce" providerId="LiveId" clId="{3298C733-EA56-44BD-B82F-19114443C032}" dt="2024-01-30T22:23:46.794" v="3804"/>
          <ac:graphicFrameMkLst>
            <pc:docMk/>
            <pc:sldMk cId="1180631931" sldId="377"/>
            <ac:graphicFrameMk id="4" creationId="{8C45715E-FB8D-C18B-21A5-5B447E95821E}"/>
          </ac:graphicFrameMkLst>
        </pc:graphicFrameChg>
      </pc:sldChg>
      <pc:sldChg chg="addSp delSp modSp add mod setBg delDesignElem">
        <pc:chgData name="Patryk Serafin" userId="86fa742248e137ce" providerId="LiveId" clId="{3298C733-EA56-44BD-B82F-19114443C032}" dt="2024-01-30T22:25:15.760" v="3821" actId="1076"/>
        <pc:sldMkLst>
          <pc:docMk/>
          <pc:sldMk cId="289399001" sldId="378"/>
        </pc:sldMkLst>
        <pc:spChg chg="del">
          <ac:chgData name="Patryk Serafin" userId="86fa742248e137ce" providerId="LiveId" clId="{3298C733-EA56-44BD-B82F-19114443C032}" dt="2024-01-30T21:58:46.604" v="3560"/>
          <ac:spMkLst>
            <pc:docMk/>
            <pc:sldMk cId="289399001" sldId="378"/>
            <ac:spMk id="8" creationId="{9B65F7F7-2FCE-8F01-53DE-15C39342BE99}"/>
          </ac:spMkLst>
        </pc:spChg>
        <pc:graphicFrameChg chg="del mod">
          <ac:chgData name="Patryk Serafin" userId="86fa742248e137ce" providerId="LiveId" clId="{3298C733-EA56-44BD-B82F-19114443C032}" dt="2024-01-30T22:16:23.936" v="3589" actId="478"/>
          <ac:graphicFrameMkLst>
            <pc:docMk/>
            <pc:sldMk cId="289399001" sldId="378"/>
            <ac:graphicFrameMk id="3" creationId="{5B8A0917-D61B-E7D8-9307-B2F8C561760E}"/>
          </ac:graphicFrameMkLst>
        </pc:graphicFrameChg>
        <pc:graphicFrameChg chg="add mod modGraphic">
          <ac:chgData name="Patryk Serafin" userId="86fa742248e137ce" providerId="LiveId" clId="{3298C733-EA56-44BD-B82F-19114443C032}" dt="2024-01-30T22:25:15.760" v="3821" actId="1076"/>
          <ac:graphicFrameMkLst>
            <pc:docMk/>
            <pc:sldMk cId="289399001" sldId="378"/>
            <ac:graphicFrameMk id="4" creationId="{E21AF404-0CF2-9666-75CF-DC6471FA89E2}"/>
          </ac:graphicFrameMkLst>
        </pc:graphicFrameChg>
        <pc:graphicFrameChg chg="add mod modGraphic">
          <ac:chgData name="Patryk Serafin" userId="86fa742248e137ce" providerId="LiveId" clId="{3298C733-EA56-44BD-B82F-19114443C032}" dt="2024-01-30T22:24:50.904" v="3818" actId="1076"/>
          <ac:graphicFrameMkLst>
            <pc:docMk/>
            <pc:sldMk cId="289399001" sldId="378"/>
            <ac:graphicFrameMk id="5" creationId="{38AFD5B6-14B2-5406-7B58-8ECF49A7F922}"/>
          </ac:graphicFrameMkLst>
        </pc:graphicFrameChg>
        <pc:graphicFrameChg chg="add del mod">
          <ac:chgData name="Patryk Serafin" userId="86fa742248e137ce" providerId="LiveId" clId="{3298C733-EA56-44BD-B82F-19114443C032}" dt="2024-01-30T22:16:21.608" v="3588" actId="478"/>
          <ac:graphicFrameMkLst>
            <pc:docMk/>
            <pc:sldMk cId="289399001" sldId="378"/>
            <ac:graphicFrameMk id="6" creationId="{97B9969B-A7EB-ED03-F0D0-4B7927ABDB7C}"/>
          </ac:graphicFrameMkLst>
        </pc:graphicFrameChg>
        <pc:graphicFrameChg chg="add del mod">
          <ac:chgData name="Patryk Serafin" userId="86fa742248e137ce" providerId="LiveId" clId="{3298C733-EA56-44BD-B82F-19114443C032}" dt="2024-01-30T22:18:00.379" v="3635" actId="478"/>
          <ac:graphicFrameMkLst>
            <pc:docMk/>
            <pc:sldMk cId="289399001" sldId="378"/>
            <ac:graphicFrameMk id="7" creationId="{2DCC2F7D-67E1-420E-85BA-CC1CC8DF94B6}"/>
          </ac:graphicFrameMkLst>
        </pc:graphicFrameChg>
        <pc:graphicFrameChg chg="add mod modGraphic">
          <ac:chgData name="Patryk Serafin" userId="86fa742248e137ce" providerId="LiveId" clId="{3298C733-EA56-44BD-B82F-19114443C032}" dt="2024-01-30T22:24:46.305" v="3817" actId="1076"/>
          <ac:graphicFrameMkLst>
            <pc:docMk/>
            <pc:sldMk cId="289399001" sldId="378"/>
            <ac:graphicFrameMk id="9" creationId="{1C44935F-5B4E-326B-DEB2-B15BEA812613}"/>
          </ac:graphicFrameMkLst>
        </pc:graphicFrameChg>
      </pc:sldChg>
      <pc:sldChg chg="modSp add mod">
        <pc:chgData name="Patryk Serafin" userId="86fa742248e137ce" providerId="LiveId" clId="{3298C733-EA56-44BD-B82F-19114443C032}" dt="2024-01-30T22:25:57.776" v="3824"/>
        <pc:sldMkLst>
          <pc:docMk/>
          <pc:sldMk cId="3037249080" sldId="379"/>
        </pc:sldMkLst>
        <pc:spChg chg="mod">
          <ac:chgData name="Patryk Serafin" userId="86fa742248e137ce" providerId="LiveId" clId="{3298C733-EA56-44BD-B82F-19114443C032}" dt="2024-01-30T22:25:57.776" v="3824"/>
          <ac:spMkLst>
            <pc:docMk/>
            <pc:sldMk cId="3037249080" sldId="379"/>
            <ac:spMk id="2" creationId="{10BE58C5-E636-9AF0-5EAF-780BB6E9363B}"/>
          </ac:spMkLst>
        </pc:spChg>
      </pc:sldChg>
      <pc:sldChg chg="addSp modSp add mod">
        <pc:chgData name="Patryk Serafin" userId="86fa742248e137ce" providerId="LiveId" clId="{3298C733-EA56-44BD-B82F-19114443C032}" dt="2024-01-30T22:28:39.192" v="3895" actId="14100"/>
        <pc:sldMkLst>
          <pc:docMk/>
          <pc:sldMk cId="3265729095" sldId="380"/>
        </pc:sldMkLst>
        <pc:graphicFrameChg chg="add mod">
          <ac:chgData name="Patryk Serafin" userId="86fa742248e137ce" providerId="LiveId" clId="{3298C733-EA56-44BD-B82F-19114443C032}" dt="2024-01-30T22:27:24.498" v="3861" actId="1076"/>
          <ac:graphicFrameMkLst>
            <pc:docMk/>
            <pc:sldMk cId="3265729095" sldId="380"/>
            <ac:graphicFrameMk id="3" creationId="{804BB04A-735C-F515-8DF4-66EB91280C9A}"/>
          </ac:graphicFrameMkLst>
        </pc:graphicFrameChg>
        <pc:graphicFrameChg chg="mod modGraphic">
          <ac:chgData name="Patryk Serafin" userId="86fa742248e137ce" providerId="LiveId" clId="{3298C733-EA56-44BD-B82F-19114443C032}" dt="2024-01-30T22:28:21.824" v="3891" actId="14100"/>
          <ac:graphicFrameMkLst>
            <pc:docMk/>
            <pc:sldMk cId="3265729095" sldId="380"/>
            <ac:graphicFrameMk id="4" creationId="{E21AF404-0CF2-9666-75CF-DC6471FA89E2}"/>
          </ac:graphicFrameMkLst>
        </pc:graphicFrameChg>
        <pc:graphicFrameChg chg="mod modGraphic">
          <ac:chgData name="Patryk Serafin" userId="86fa742248e137ce" providerId="LiveId" clId="{3298C733-EA56-44BD-B82F-19114443C032}" dt="2024-01-30T22:28:39.192" v="3895" actId="14100"/>
          <ac:graphicFrameMkLst>
            <pc:docMk/>
            <pc:sldMk cId="3265729095" sldId="380"/>
            <ac:graphicFrameMk id="5" creationId="{38AFD5B6-14B2-5406-7B58-8ECF49A7F922}"/>
          </ac:graphicFrameMkLst>
        </pc:graphicFrameChg>
        <pc:graphicFrameChg chg="mod">
          <ac:chgData name="Patryk Serafin" userId="86fa742248e137ce" providerId="LiveId" clId="{3298C733-EA56-44BD-B82F-19114443C032}" dt="2024-01-30T22:27:24.498" v="3861" actId="1076"/>
          <ac:graphicFrameMkLst>
            <pc:docMk/>
            <pc:sldMk cId="3265729095" sldId="380"/>
            <ac:graphicFrameMk id="9" creationId="{1C44935F-5B4E-326B-DEB2-B15BEA812613}"/>
          </ac:graphicFrameMkLst>
        </pc:graphicFrameChg>
      </pc:sldChg>
      <pc:sldChg chg="delSp modSp add mod setBg delDesignElem">
        <pc:chgData name="Patryk Serafin" userId="86fa742248e137ce" providerId="LiveId" clId="{3298C733-EA56-44BD-B82F-19114443C032}" dt="2024-02-04T12:50:55.625" v="3923" actId="20577"/>
        <pc:sldMkLst>
          <pc:docMk/>
          <pc:sldMk cId="1679453359" sldId="382"/>
        </pc:sldMkLst>
        <pc:spChg chg="mod">
          <ac:chgData name="Patryk Serafin" userId="86fa742248e137ce" providerId="LiveId" clId="{3298C733-EA56-44BD-B82F-19114443C032}" dt="2024-02-04T12:50:31.578" v="3912"/>
          <ac:spMkLst>
            <pc:docMk/>
            <pc:sldMk cId="1679453359" sldId="382"/>
            <ac:spMk id="2" creationId="{24F4AF84-5F10-D8AD-9BB2-FC15856D12CD}"/>
          </ac:spMkLst>
        </pc:spChg>
        <pc:spChg chg="mod">
          <ac:chgData name="Patryk Serafin" userId="86fa742248e137ce" providerId="LiveId" clId="{3298C733-EA56-44BD-B82F-19114443C032}" dt="2024-02-04T12:50:55.625" v="3923" actId="20577"/>
          <ac:spMkLst>
            <pc:docMk/>
            <pc:sldMk cId="1679453359" sldId="382"/>
            <ac:spMk id="3" creationId="{A61D2E66-B37E-93C5-439A-289148035709}"/>
          </ac:spMkLst>
        </pc:spChg>
        <pc:spChg chg="del">
          <ac:chgData name="Patryk Serafin" userId="86fa742248e137ce" providerId="LiveId" clId="{3298C733-EA56-44BD-B82F-19114443C032}" dt="2024-02-04T12:50:22.542" v="3911"/>
          <ac:spMkLst>
            <pc:docMk/>
            <pc:sldMk cId="1679453359" sldId="382"/>
            <ac:spMk id="9" creationId="{5DBCFECA-F918-AF8C-C85D-0AC0612B0FDA}"/>
          </ac:spMkLst>
        </pc:spChg>
      </pc:sldChg>
      <pc:sldChg chg="modSp add mod">
        <pc:chgData name="Patryk Serafin" userId="86fa742248e137ce" providerId="LiveId" clId="{3298C733-EA56-44BD-B82F-19114443C032}" dt="2024-02-04T12:51:43.025" v="3952" actId="313"/>
        <pc:sldMkLst>
          <pc:docMk/>
          <pc:sldMk cId="1325182425" sldId="383"/>
        </pc:sldMkLst>
        <pc:spChg chg="mod">
          <ac:chgData name="Patryk Serafin" userId="86fa742248e137ce" providerId="LiveId" clId="{3298C733-EA56-44BD-B82F-19114443C032}" dt="2024-02-04T12:51:23.966" v="3930" actId="20577"/>
          <ac:spMkLst>
            <pc:docMk/>
            <pc:sldMk cId="1325182425" sldId="383"/>
            <ac:spMk id="2" creationId="{29D3161A-890E-EBF7-F421-0B592FCC28B0}"/>
          </ac:spMkLst>
        </pc:spChg>
        <pc:spChg chg="mod">
          <ac:chgData name="Patryk Serafin" userId="86fa742248e137ce" providerId="LiveId" clId="{3298C733-EA56-44BD-B82F-19114443C032}" dt="2024-02-04T12:51:43.025" v="3952" actId="313"/>
          <ac:spMkLst>
            <pc:docMk/>
            <pc:sldMk cId="1325182425" sldId="383"/>
            <ac:spMk id="3" creationId="{B2E67710-9181-3AEB-56D2-6C9097A4B666}"/>
          </ac:spMkLst>
        </pc:spChg>
      </pc:sldChg>
      <pc:sldChg chg="modSp mod">
        <pc:chgData name="Patryk Serafin" userId="86fa742248e137ce" providerId="LiveId" clId="{3298C733-EA56-44BD-B82F-19114443C032}" dt="2024-02-04T12:57:11.216" v="4087" actId="122"/>
        <pc:sldMkLst>
          <pc:docMk/>
          <pc:sldMk cId="1445120477" sldId="384"/>
        </pc:sldMkLst>
        <pc:spChg chg="mod">
          <ac:chgData name="Patryk Serafin" userId="86fa742248e137ce" providerId="LiveId" clId="{3298C733-EA56-44BD-B82F-19114443C032}" dt="2024-02-04T12:57:11.216" v="4087" actId="122"/>
          <ac:spMkLst>
            <pc:docMk/>
            <pc:sldMk cId="1445120477" sldId="384"/>
            <ac:spMk id="2" creationId="{C3D6DAA0-4C8C-5D55-C8FF-094009D33134}"/>
          </ac:spMkLst>
        </pc:spChg>
        <pc:spChg chg="mod">
          <ac:chgData name="Patryk Serafin" userId="86fa742248e137ce" providerId="LiveId" clId="{3298C733-EA56-44BD-B82F-19114443C032}" dt="2024-02-04T12:52:53.450" v="3955"/>
          <ac:spMkLst>
            <pc:docMk/>
            <pc:sldMk cId="1445120477" sldId="384"/>
            <ac:spMk id="4" creationId="{F5ADC4FB-7D85-3BC0-C35D-19CCAEAC83D9}"/>
          </ac:spMkLst>
        </pc:spChg>
      </pc:sldChg>
      <pc:sldChg chg="new del">
        <pc:chgData name="Patryk Serafin" userId="86fa742248e137ce" providerId="LiveId" clId="{3298C733-EA56-44BD-B82F-19114443C032}" dt="2024-02-04T12:53:28.908" v="3995" actId="47"/>
        <pc:sldMkLst>
          <pc:docMk/>
          <pc:sldMk cId="1067806818" sldId="385"/>
        </pc:sldMkLst>
      </pc:sldChg>
      <pc:sldChg chg="modSp add mod">
        <pc:chgData name="Patryk Serafin" userId="86fa742248e137ce" providerId="LiveId" clId="{3298C733-EA56-44BD-B82F-19114443C032}" dt="2024-02-04T12:57:15.968" v="4089" actId="122"/>
        <pc:sldMkLst>
          <pc:docMk/>
          <pc:sldMk cId="4126925163" sldId="386"/>
        </pc:sldMkLst>
        <pc:spChg chg="mod">
          <ac:chgData name="Patryk Serafin" userId="86fa742248e137ce" providerId="LiveId" clId="{3298C733-EA56-44BD-B82F-19114443C032}" dt="2024-02-04T12:57:15.968" v="4089" actId="122"/>
          <ac:spMkLst>
            <pc:docMk/>
            <pc:sldMk cId="4126925163" sldId="386"/>
            <ac:spMk id="2" creationId="{326A33C4-CEEB-E7D3-6671-0D5CBEC95827}"/>
          </ac:spMkLst>
        </pc:spChg>
        <pc:spChg chg="mod">
          <ac:chgData name="Patryk Serafin" userId="86fa742248e137ce" providerId="LiveId" clId="{3298C733-EA56-44BD-B82F-19114443C032}" dt="2024-02-04T12:54:11.610" v="4018"/>
          <ac:spMkLst>
            <pc:docMk/>
            <pc:sldMk cId="4126925163" sldId="386"/>
            <ac:spMk id="4" creationId="{B507719B-945F-D465-3627-452FE869318D}"/>
          </ac:spMkLst>
        </pc:spChg>
      </pc:sldChg>
      <pc:sldChg chg="modSp add mod">
        <pc:chgData name="Patryk Serafin" userId="86fa742248e137ce" providerId="LiveId" clId="{3298C733-EA56-44BD-B82F-19114443C032}" dt="2024-02-04T12:56:38.958" v="4078" actId="313"/>
        <pc:sldMkLst>
          <pc:docMk/>
          <pc:sldMk cId="2913523551" sldId="387"/>
        </pc:sldMkLst>
        <pc:spChg chg="mod">
          <ac:chgData name="Patryk Serafin" userId="86fa742248e137ce" providerId="LiveId" clId="{3298C733-EA56-44BD-B82F-19114443C032}" dt="2024-02-04T12:56:19.375" v="4053" actId="20577"/>
          <ac:spMkLst>
            <pc:docMk/>
            <pc:sldMk cId="2913523551" sldId="387"/>
            <ac:spMk id="2" creationId="{D607122B-26B4-0159-CD26-8A6E7B1FD002}"/>
          </ac:spMkLst>
        </pc:spChg>
        <pc:spChg chg="mod">
          <ac:chgData name="Patryk Serafin" userId="86fa742248e137ce" providerId="LiveId" clId="{3298C733-EA56-44BD-B82F-19114443C032}" dt="2024-02-04T12:56:38.958" v="4078" actId="313"/>
          <ac:spMkLst>
            <pc:docMk/>
            <pc:sldMk cId="2913523551" sldId="387"/>
            <ac:spMk id="3" creationId="{7128926A-A42F-EA80-C1F8-C721A6854E40}"/>
          </ac:spMkLst>
        </pc:spChg>
      </pc:sldChg>
      <pc:sldChg chg="modSp add mod">
        <pc:chgData name="Patryk Serafin" userId="86fa742248e137ce" providerId="LiveId" clId="{3298C733-EA56-44BD-B82F-19114443C032}" dt="2024-02-04T12:57:04.385" v="4083" actId="122"/>
        <pc:sldMkLst>
          <pc:docMk/>
          <pc:sldMk cId="1024732099" sldId="388"/>
        </pc:sldMkLst>
        <pc:spChg chg="mod">
          <ac:chgData name="Patryk Serafin" userId="86fa742248e137ce" providerId="LiveId" clId="{3298C733-EA56-44BD-B82F-19114443C032}" dt="2024-02-04T12:57:04.385" v="4083" actId="122"/>
          <ac:spMkLst>
            <pc:docMk/>
            <pc:sldMk cId="1024732099" sldId="388"/>
            <ac:spMk id="2" creationId="{DF5D8F84-6DC5-337F-D77A-45F36B62CA6E}"/>
          </ac:spMkLst>
        </pc:spChg>
        <pc:spChg chg="mod">
          <ac:chgData name="Patryk Serafin" userId="86fa742248e137ce" providerId="LiveId" clId="{3298C733-EA56-44BD-B82F-19114443C032}" dt="2024-02-04T12:56:55.801" v="4079"/>
          <ac:spMkLst>
            <pc:docMk/>
            <pc:sldMk cId="1024732099" sldId="388"/>
            <ac:spMk id="4" creationId="{7F55088D-48F8-29FC-7FBA-EFF41E7C5F71}"/>
          </ac:spMkLst>
        </pc:spChg>
      </pc:sldChg>
      <pc:sldChg chg="add del">
        <pc:chgData name="Patryk Serafin" userId="86fa742248e137ce" providerId="LiveId" clId="{3298C733-EA56-44BD-B82F-19114443C032}" dt="2024-02-04T12:57:19.209" v="4090" actId="47"/>
        <pc:sldMkLst>
          <pc:docMk/>
          <pc:sldMk cId="14957835" sldId="389"/>
        </pc:sldMkLst>
      </pc:sldChg>
      <pc:sldChg chg="modSp add mod">
        <pc:chgData name="Patryk Serafin" userId="86fa742248e137ce" providerId="LiveId" clId="{3298C733-EA56-44BD-B82F-19114443C032}" dt="2024-02-04T12:57:30.906" v="4092"/>
        <pc:sldMkLst>
          <pc:docMk/>
          <pc:sldMk cId="3474997184" sldId="389"/>
        </pc:sldMkLst>
        <pc:spChg chg="mod">
          <ac:chgData name="Patryk Serafin" userId="86fa742248e137ce" providerId="LiveId" clId="{3298C733-EA56-44BD-B82F-19114443C032}" dt="2024-02-04T12:57:30.906" v="4092"/>
          <ac:spMkLst>
            <pc:docMk/>
            <pc:sldMk cId="3474997184" sldId="389"/>
            <ac:spMk id="4" creationId="{E9B02E8B-C0F9-934A-2358-08F63806989A}"/>
          </ac:spMkLst>
        </pc:spChg>
      </pc:sldChg>
      <pc:sldChg chg="modSp mod">
        <pc:chgData name="Patryk Serafin" userId="86fa742248e137ce" providerId="LiveId" clId="{3298C733-EA56-44BD-B82F-19114443C032}" dt="2024-02-04T12:57:50.040" v="4093"/>
        <pc:sldMkLst>
          <pc:docMk/>
          <pc:sldMk cId="1929824641" sldId="390"/>
        </pc:sldMkLst>
        <pc:spChg chg="mod">
          <ac:chgData name="Patryk Serafin" userId="86fa742248e137ce" providerId="LiveId" clId="{3298C733-EA56-44BD-B82F-19114443C032}" dt="2024-02-04T12:57:50.040" v="4093"/>
          <ac:spMkLst>
            <pc:docMk/>
            <pc:sldMk cId="1929824641" sldId="390"/>
            <ac:spMk id="4" creationId="{2CCAA0DD-56E8-E640-1F2A-3D44C478A801}"/>
          </ac:spMkLst>
        </pc:spChg>
      </pc:sldChg>
      <pc:sldChg chg="modSp add mod">
        <pc:chgData name="Patryk Serafin" userId="86fa742248e137ce" providerId="LiveId" clId="{3298C733-EA56-44BD-B82F-19114443C032}" dt="2024-02-04T12:58:21.349" v="4108" actId="313"/>
        <pc:sldMkLst>
          <pc:docMk/>
          <pc:sldMk cId="1291732056" sldId="391"/>
        </pc:sldMkLst>
        <pc:spChg chg="mod">
          <ac:chgData name="Patryk Serafin" userId="86fa742248e137ce" providerId="LiveId" clId="{3298C733-EA56-44BD-B82F-19114443C032}" dt="2024-02-04T12:58:06.352" v="4097"/>
          <ac:spMkLst>
            <pc:docMk/>
            <pc:sldMk cId="1291732056" sldId="391"/>
            <ac:spMk id="2" creationId="{20AF0540-3314-614A-461E-4A3076879018}"/>
          </ac:spMkLst>
        </pc:spChg>
        <pc:spChg chg="mod">
          <ac:chgData name="Patryk Serafin" userId="86fa742248e137ce" providerId="LiveId" clId="{3298C733-EA56-44BD-B82F-19114443C032}" dt="2024-02-04T12:58:21.349" v="4108" actId="313"/>
          <ac:spMkLst>
            <pc:docMk/>
            <pc:sldMk cId="1291732056" sldId="391"/>
            <ac:spMk id="3" creationId="{807E0592-CFD5-D7C1-B92A-A358FCC613E2}"/>
          </ac:spMkLst>
        </pc:spChg>
      </pc:sldChg>
      <pc:sldChg chg="modSp add mod">
        <pc:chgData name="Patryk Serafin" userId="86fa742248e137ce" providerId="LiveId" clId="{3298C733-EA56-44BD-B82F-19114443C032}" dt="2024-02-04T12:58:49.085" v="4110"/>
        <pc:sldMkLst>
          <pc:docMk/>
          <pc:sldMk cId="1722203733" sldId="392"/>
        </pc:sldMkLst>
        <pc:spChg chg="mod">
          <ac:chgData name="Patryk Serafin" userId="86fa742248e137ce" providerId="LiveId" clId="{3298C733-EA56-44BD-B82F-19114443C032}" dt="2024-02-04T12:58:49.085" v="4110"/>
          <ac:spMkLst>
            <pc:docMk/>
            <pc:sldMk cId="1722203733" sldId="392"/>
            <ac:spMk id="4" creationId="{577970D3-59CB-2CF7-334D-AFCA16DCA93B}"/>
          </ac:spMkLst>
        </pc:spChg>
      </pc:sldChg>
      <pc:sldChg chg="modSp add mod">
        <pc:chgData name="Patryk Serafin" userId="86fa742248e137ce" providerId="LiveId" clId="{3298C733-EA56-44BD-B82F-19114443C032}" dt="2024-02-04T13:27:56.527" v="4111"/>
        <pc:sldMkLst>
          <pc:docMk/>
          <pc:sldMk cId="1632462857" sldId="393"/>
        </pc:sldMkLst>
        <pc:spChg chg="mod">
          <ac:chgData name="Patryk Serafin" userId="86fa742248e137ce" providerId="LiveId" clId="{3298C733-EA56-44BD-B82F-19114443C032}" dt="2024-02-04T13:27:56.527" v="4111"/>
          <ac:spMkLst>
            <pc:docMk/>
            <pc:sldMk cId="1632462857" sldId="393"/>
            <ac:spMk id="4" creationId="{985BB541-EEF5-0102-DE31-7FE296205422}"/>
          </ac:spMkLst>
        </pc:spChg>
      </pc:sldChg>
      <pc:sldChg chg="modSp mod">
        <pc:chgData name="Patryk Serafin" userId="86fa742248e137ce" providerId="LiveId" clId="{3298C733-EA56-44BD-B82F-19114443C032}" dt="2024-02-04T13:37:59.865" v="4124" actId="207"/>
        <pc:sldMkLst>
          <pc:docMk/>
          <pc:sldMk cId="3795601868" sldId="394"/>
        </pc:sldMkLst>
        <pc:spChg chg="mod">
          <ac:chgData name="Patryk Serafin" userId="86fa742248e137ce" providerId="LiveId" clId="{3298C733-EA56-44BD-B82F-19114443C032}" dt="2024-02-04T13:37:59.865" v="4124" actId="207"/>
          <ac:spMkLst>
            <pc:docMk/>
            <pc:sldMk cId="3795601868" sldId="394"/>
            <ac:spMk id="2" creationId="{B746CE81-A33C-2004-9F2B-8643CC5617F9}"/>
          </ac:spMkLst>
        </pc:spChg>
      </pc:sldChg>
      <pc:sldChg chg="modSp mod">
        <pc:chgData name="Patryk Serafin" userId="86fa742248e137ce" providerId="LiveId" clId="{3298C733-EA56-44BD-B82F-19114443C032}" dt="2024-02-04T13:44:59.063" v="4125"/>
        <pc:sldMkLst>
          <pc:docMk/>
          <pc:sldMk cId="2253785015" sldId="395"/>
        </pc:sldMkLst>
        <pc:spChg chg="mod">
          <ac:chgData name="Patryk Serafin" userId="86fa742248e137ce" providerId="LiveId" clId="{3298C733-EA56-44BD-B82F-19114443C032}" dt="2024-02-04T13:44:59.063" v="4125"/>
          <ac:spMkLst>
            <pc:docMk/>
            <pc:sldMk cId="2253785015" sldId="395"/>
            <ac:spMk id="4" creationId="{BC3E520F-CC26-1F40-7346-FD383DE32B4A}"/>
          </ac:spMkLst>
        </pc:spChg>
      </pc:sldChg>
      <pc:sldChg chg="modSp mod">
        <pc:chgData name="Patryk Serafin" userId="86fa742248e137ce" providerId="LiveId" clId="{3298C733-EA56-44BD-B82F-19114443C032}" dt="2024-02-04T13:45:05.534" v="4127"/>
        <pc:sldMkLst>
          <pc:docMk/>
          <pc:sldMk cId="3168702749" sldId="396"/>
        </pc:sldMkLst>
        <pc:spChg chg="mod">
          <ac:chgData name="Patryk Serafin" userId="86fa742248e137ce" providerId="LiveId" clId="{3298C733-EA56-44BD-B82F-19114443C032}" dt="2024-02-04T13:45:05.534" v="4127"/>
          <ac:spMkLst>
            <pc:docMk/>
            <pc:sldMk cId="3168702749" sldId="396"/>
            <ac:spMk id="4" creationId="{AE00182E-6D1B-F777-2726-B5CAA94EA252}"/>
          </ac:spMkLst>
        </pc:spChg>
      </pc:sldChg>
      <pc:sldChg chg="modSp mod">
        <pc:chgData name="Patryk Serafin" userId="86fa742248e137ce" providerId="LiveId" clId="{3298C733-EA56-44BD-B82F-19114443C032}" dt="2024-02-04T13:45:11.818" v="4129"/>
        <pc:sldMkLst>
          <pc:docMk/>
          <pc:sldMk cId="611815902" sldId="397"/>
        </pc:sldMkLst>
        <pc:spChg chg="mod">
          <ac:chgData name="Patryk Serafin" userId="86fa742248e137ce" providerId="LiveId" clId="{3298C733-EA56-44BD-B82F-19114443C032}" dt="2024-02-04T13:45:11.818" v="4129"/>
          <ac:spMkLst>
            <pc:docMk/>
            <pc:sldMk cId="611815902" sldId="397"/>
            <ac:spMk id="4" creationId="{0F951F5F-B8AA-B770-85B1-191E46DCA794}"/>
          </ac:spMkLst>
        </pc:spChg>
      </pc:sldChg>
      <pc:sldChg chg="modSp add mod">
        <pc:chgData name="Patryk Serafin" userId="86fa742248e137ce" providerId="LiveId" clId="{3298C733-EA56-44BD-B82F-19114443C032}" dt="2024-02-04T13:49:42.955" v="4223" actId="27636"/>
        <pc:sldMkLst>
          <pc:docMk/>
          <pc:sldMk cId="1044922870" sldId="398"/>
        </pc:sldMkLst>
        <pc:spChg chg="mod">
          <ac:chgData name="Patryk Serafin" userId="86fa742248e137ce" providerId="LiveId" clId="{3298C733-EA56-44BD-B82F-19114443C032}" dt="2024-02-04T13:49:42.955" v="4223" actId="27636"/>
          <ac:spMkLst>
            <pc:docMk/>
            <pc:sldMk cId="1044922870" sldId="398"/>
            <ac:spMk id="3" creationId="{F89C0F07-C980-B156-9B6A-BC216CD6B7DC}"/>
          </ac:spMkLst>
        </pc:spChg>
      </pc:sldChg>
      <pc:sldChg chg="addSp modSp add del mod">
        <pc:chgData name="Patryk Serafin" userId="86fa742248e137ce" providerId="LiveId" clId="{3298C733-EA56-44BD-B82F-19114443C032}" dt="2024-02-04T13:48:17.986" v="4179" actId="2696"/>
        <pc:sldMkLst>
          <pc:docMk/>
          <pc:sldMk cId="1358566963" sldId="398"/>
        </pc:sldMkLst>
        <pc:spChg chg="mod">
          <ac:chgData name="Patryk Serafin" userId="86fa742248e137ce" providerId="LiveId" clId="{3298C733-EA56-44BD-B82F-19114443C032}" dt="2024-02-04T13:45:33.337" v="4151" actId="20577"/>
          <ac:spMkLst>
            <pc:docMk/>
            <pc:sldMk cId="1358566963" sldId="398"/>
            <ac:spMk id="2" creationId="{20AD48A0-DC9D-2744-EB52-077925AF5AF5}"/>
          </ac:spMkLst>
        </pc:spChg>
        <pc:spChg chg="mod">
          <ac:chgData name="Patryk Serafin" userId="86fa742248e137ce" providerId="LiveId" clId="{3298C733-EA56-44BD-B82F-19114443C032}" dt="2024-02-04T13:46:44.318" v="4178" actId="27636"/>
          <ac:spMkLst>
            <pc:docMk/>
            <pc:sldMk cId="1358566963" sldId="398"/>
            <ac:spMk id="3" creationId="{C7FD924C-5C09-BBDA-922F-46311E9FF0A6}"/>
          </ac:spMkLst>
        </pc:spChg>
        <pc:spChg chg="add">
          <ac:chgData name="Patryk Serafin" userId="86fa742248e137ce" providerId="LiveId" clId="{3298C733-EA56-44BD-B82F-19114443C032}" dt="2024-02-04T13:46:27.509" v="4168"/>
          <ac:spMkLst>
            <pc:docMk/>
            <pc:sldMk cId="1358566963" sldId="398"/>
            <ac:spMk id="4" creationId="{5413DC2E-223A-E32A-640E-F6091D984A0E}"/>
          </ac:spMkLst>
        </pc:spChg>
      </pc:sldChg>
      <pc:sldChg chg="modSp add mod">
        <pc:chgData name="Patryk Serafin" userId="86fa742248e137ce" providerId="LiveId" clId="{3298C733-EA56-44BD-B82F-19114443C032}" dt="2024-02-04T13:48:45.175" v="4199" actId="20577"/>
        <pc:sldMkLst>
          <pc:docMk/>
          <pc:sldMk cId="591530444" sldId="399"/>
        </pc:sldMkLst>
        <pc:spChg chg="mod">
          <ac:chgData name="Patryk Serafin" userId="86fa742248e137ce" providerId="LiveId" clId="{3298C733-EA56-44BD-B82F-19114443C032}" dt="2024-02-04T13:48:40.003" v="4196" actId="20577"/>
          <ac:spMkLst>
            <pc:docMk/>
            <pc:sldMk cId="591530444" sldId="399"/>
            <ac:spMk id="2" creationId="{F3F7AC4B-31F1-BA9F-7219-6C3C002B7983}"/>
          </ac:spMkLst>
        </pc:spChg>
        <pc:spChg chg="mod">
          <ac:chgData name="Patryk Serafin" userId="86fa742248e137ce" providerId="LiveId" clId="{3298C733-EA56-44BD-B82F-19114443C032}" dt="2024-02-04T13:48:45.175" v="4199" actId="20577"/>
          <ac:spMkLst>
            <pc:docMk/>
            <pc:sldMk cId="591530444" sldId="399"/>
            <ac:spMk id="3" creationId="{CA2967BE-6623-D4A9-076B-8C6EA9EF5B6C}"/>
          </ac:spMkLst>
        </pc:spChg>
      </pc:sldChg>
      <pc:sldChg chg="modSp add mod">
        <pc:chgData name="Patryk Serafin" userId="86fa742248e137ce" providerId="LiveId" clId="{3298C733-EA56-44BD-B82F-19114443C032}" dt="2024-02-04T13:48:48.724" v="4201" actId="27636"/>
        <pc:sldMkLst>
          <pc:docMk/>
          <pc:sldMk cId="2779259546" sldId="400"/>
        </pc:sldMkLst>
        <pc:spChg chg="mod">
          <ac:chgData name="Patryk Serafin" userId="86fa742248e137ce" providerId="LiveId" clId="{3298C733-EA56-44BD-B82F-19114443C032}" dt="2024-02-04T13:48:33.026" v="4188" actId="20577"/>
          <ac:spMkLst>
            <pc:docMk/>
            <pc:sldMk cId="2779259546" sldId="400"/>
            <ac:spMk id="2" creationId="{B9E4445E-CEBE-B7F9-9423-BB0B78791BAA}"/>
          </ac:spMkLst>
        </pc:spChg>
        <pc:spChg chg="mod">
          <ac:chgData name="Patryk Serafin" userId="86fa742248e137ce" providerId="LiveId" clId="{3298C733-EA56-44BD-B82F-19114443C032}" dt="2024-02-04T13:48:48.724" v="4201" actId="27636"/>
          <ac:spMkLst>
            <pc:docMk/>
            <pc:sldMk cId="2779259546" sldId="400"/>
            <ac:spMk id="3" creationId="{74C30EA1-1A1C-3640-7637-69BB1582C1A8}"/>
          </ac:spMkLst>
        </pc:spChg>
      </pc:sldChg>
      <pc:sldChg chg="modSp add mod">
        <pc:chgData name="Patryk Serafin" userId="86fa742248e137ce" providerId="LiveId" clId="{3298C733-EA56-44BD-B82F-19114443C032}" dt="2024-02-04T13:50:14.321" v="4225"/>
        <pc:sldMkLst>
          <pc:docMk/>
          <pc:sldMk cId="1200670670" sldId="401"/>
        </pc:sldMkLst>
        <pc:spChg chg="mod">
          <ac:chgData name="Patryk Serafin" userId="86fa742248e137ce" providerId="LiveId" clId="{3298C733-EA56-44BD-B82F-19114443C032}" dt="2024-02-04T13:50:14.321" v="4225"/>
          <ac:spMkLst>
            <pc:docMk/>
            <pc:sldMk cId="1200670670" sldId="401"/>
            <ac:spMk id="4" creationId="{C0ADFD67-1E33-B332-8A06-CB0D9D1852E2}"/>
          </ac:spMkLst>
        </pc:spChg>
      </pc:sldChg>
      <pc:sldChg chg="modSp add mod">
        <pc:chgData name="Patryk Serafin" userId="86fa742248e137ce" providerId="LiveId" clId="{3298C733-EA56-44BD-B82F-19114443C032}" dt="2024-02-04T13:51:13.452" v="4227"/>
        <pc:sldMkLst>
          <pc:docMk/>
          <pc:sldMk cId="2846685813" sldId="402"/>
        </pc:sldMkLst>
        <pc:spChg chg="mod">
          <ac:chgData name="Patryk Serafin" userId="86fa742248e137ce" providerId="LiveId" clId="{3298C733-EA56-44BD-B82F-19114443C032}" dt="2024-02-04T13:51:13.452" v="4227"/>
          <ac:spMkLst>
            <pc:docMk/>
            <pc:sldMk cId="2846685813" sldId="402"/>
            <ac:spMk id="4" creationId="{89C41E9B-0D8F-CD38-73AE-FDA133B0126D}"/>
          </ac:spMkLst>
        </pc:spChg>
      </pc:sldChg>
      <pc:sldChg chg="modSp add mod">
        <pc:chgData name="Patryk Serafin" userId="86fa742248e137ce" providerId="LiveId" clId="{3298C733-EA56-44BD-B82F-19114443C032}" dt="2024-02-04T13:51:25.666" v="4228"/>
        <pc:sldMkLst>
          <pc:docMk/>
          <pc:sldMk cId="3220451961" sldId="403"/>
        </pc:sldMkLst>
        <pc:spChg chg="mod">
          <ac:chgData name="Patryk Serafin" userId="86fa742248e137ce" providerId="LiveId" clId="{3298C733-EA56-44BD-B82F-19114443C032}" dt="2024-02-04T13:51:25.666" v="4228"/>
          <ac:spMkLst>
            <pc:docMk/>
            <pc:sldMk cId="3220451961" sldId="403"/>
            <ac:spMk id="4" creationId="{140B4F5C-8B56-5F56-4CFC-CA8A05DAA3E7}"/>
          </ac:spMkLst>
        </pc:spChg>
      </pc:sldChg>
      <pc:sldChg chg="modSp add mod">
        <pc:chgData name="Patryk Serafin" userId="86fa742248e137ce" providerId="LiveId" clId="{3298C733-EA56-44BD-B82F-19114443C032}" dt="2024-02-04T13:52:41.083" v="4230"/>
        <pc:sldMkLst>
          <pc:docMk/>
          <pc:sldMk cId="1292628003" sldId="404"/>
        </pc:sldMkLst>
        <pc:spChg chg="mod">
          <ac:chgData name="Patryk Serafin" userId="86fa742248e137ce" providerId="LiveId" clId="{3298C733-EA56-44BD-B82F-19114443C032}" dt="2024-02-04T13:52:41.083" v="4230"/>
          <ac:spMkLst>
            <pc:docMk/>
            <pc:sldMk cId="1292628003" sldId="404"/>
            <ac:spMk id="4" creationId="{8CA3AF43-BE24-4B22-5B5F-7393D451AF24}"/>
          </ac:spMkLst>
        </pc:spChg>
      </pc:sldChg>
      <pc:sldChg chg="modSp add mod">
        <pc:chgData name="Patryk Serafin" userId="86fa742248e137ce" providerId="LiveId" clId="{3298C733-EA56-44BD-B82F-19114443C032}" dt="2024-02-04T13:52:48.714" v="4231"/>
        <pc:sldMkLst>
          <pc:docMk/>
          <pc:sldMk cId="2901713828" sldId="405"/>
        </pc:sldMkLst>
        <pc:spChg chg="mod">
          <ac:chgData name="Patryk Serafin" userId="86fa742248e137ce" providerId="LiveId" clId="{3298C733-EA56-44BD-B82F-19114443C032}" dt="2024-02-04T13:52:48.714" v="4231"/>
          <ac:spMkLst>
            <pc:docMk/>
            <pc:sldMk cId="2901713828" sldId="405"/>
            <ac:spMk id="4" creationId="{65CC92CA-0F87-9278-61CD-609EEC41FDC3}"/>
          </ac:spMkLst>
        </pc:spChg>
      </pc:sldChg>
      <pc:sldChg chg="addSp modSp add mod">
        <pc:chgData name="Patryk Serafin" userId="86fa742248e137ce" providerId="LiveId" clId="{3298C733-EA56-44BD-B82F-19114443C032}" dt="2024-02-04T13:54:16.393" v="4260" actId="20577"/>
        <pc:sldMkLst>
          <pc:docMk/>
          <pc:sldMk cId="1175490119" sldId="406"/>
        </pc:sldMkLst>
        <pc:spChg chg="mod">
          <ac:chgData name="Patryk Serafin" userId="86fa742248e137ce" providerId="LiveId" clId="{3298C733-EA56-44BD-B82F-19114443C032}" dt="2024-02-04T13:53:34.114" v="4244" actId="20577"/>
          <ac:spMkLst>
            <pc:docMk/>
            <pc:sldMk cId="1175490119" sldId="406"/>
            <ac:spMk id="2" creationId="{EDAB6409-929B-984B-3E48-89FA7671D816}"/>
          </ac:spMkLst>
        </pc:spChg>
        <pc:spChg chg="mod">
          <ac:chgData name="Patryk Serafin" userId="86fa742248e137ce" providerId="LiveId" clId="{3298C733-EA56-44BD-B82F-19114443C032}" dt="2024-02-04T13:54:16.393" v="4260" actId="20577"/>
          <ac:spMkLst>
            <pc:docMk/>
            <pc:sldMk cId="1175490119" sldId="406"/>
            <ac:spMk id="3" creationId="{6E93B57C-0DF3-F85F-0833-26D112C5A77B}"/>
          </ac:spMkLst>
        </pc:spChg>
        <pc:spChg chg="add">
          <ac:chgData name="Patryk Serafin" userId="86fa742248e137ce" providerId="LiveId" clId="{3298C733-EA56-44BD-B82F-19114443C032}" dt="2024-02-04T13:53:36.757" v="4245"/>
          <ac:spMkLst>
            <pc:docMk/>
            <pc:sldMk cId="1175490119" sldId="406"/>
            <ac:spMk id="4" creationId="{AC11C676-3156-84F9-C880-0C742C0B24AF}"/>
          </ac:spMkLst>
        </pc:spChg>
        <pc:spChg chg="add">
          <ac:chgData name="Patryk Serafin" userId="86fa742248e137ce" providerId="LiveId" clId="{3298C733-EA56-44BD-B82F-19114443C032}" dt="2024-02-04T13:53:40.822" v="4246"/>
          <ac:spMkLst>
            <pc:docMk/>
            <pc:sldMk cId="1175490119" sldId="406"/>
            <ac:spMk id="5" creationId="{0702B21E-221B-39C2-BA40-975420DAC1EA}"/>
          </ac:spMkLst>
        </pc:spChg>
        <pc:spChg chg="add">
          <ac:chgData name="Patryk Serafin" userId="86fa742248e137ce" providerId="LiveId" clId="{3298C733-EA56-44BD-B82F-19114443C032}" dt="2024-02-04T13:53:45.800" v="4247"/>
          <ac:spMkLst>
            <pc:docMk/>
            <pc:sldMk cId="1175490119" sldId="406"/>
            <ac:spMk id="6" creationId="{510A1486-5063-133E-420B-522678506A9C}"/>
          </ac:spMkLst>
        </pc:spChg>
      </pc:sldChg>
      <pc:sldChg chg="modSp add mod">
        <pc:chgData name="Patryk Serafin" userId="86fa742248e137ce" providerId="LiveId" clId="{3298C733-EA56-44BD-B82F-19114443C032}" dt="2024-02-04T13:55:14.868" v="4268" actId="207"/>
        <pc:sldMkLst>
          <pc:docMk/>
          <pc:sldMk cId="2995400592" sldId="407"/>
        </pc:sldMkLst>
        <pc:spChg chg="mod">
          <ac:chgData name="Patryk Serafin" userId="86fa742248e137ce" providerId="LiveId" clId="{3298C733-EA56-44BD-B82F-19114443C032}" dt="2024-02-04T13:55:14.868" v="4268" actId="207"/>
          <ac:spMkLst>
            <pc:docMk/>
            <pc:sldMk cId="2995400592" sldId="407"/>
            <ac:spMk id="2" creationId="{8E447F69-EA22-3BB4-5340-C6AFCD562172}"/>
          </ac:spMkLst>
        </pc:spChg>
      </pc:sldChg>
      <pc:sldMasterChg chg="add del addSldLayout delSldLayout">
        <pc:chgData name="Patryk Serafin" userId="86fa742248e137ce" providerId="LiveId" clId="{3298C733-EA56-44BD-B82F-19114443C032}" dt="2024-01-27T10:39:27.326" v="109" actId="26606"/>
        <pc:sldMasterMkLst>
          <pc:docMk/>
          <pc:sldMasterMk cId="3047157846" sldId="2147483648"/>
        </pc:sldMasterMkLst>
        <pc:sldLayoutChg chg="add del">
          <pc:chgData name="Patryk Serafin" userId="86fa742248e137ce" providerId="LiveId" clId="{3298C733-EA56-44BD-B82F-19114443C032}" dt="2024-01-27T10:39:27.326" v="109" actId="26606"/>
          <pc:sldLayoutMkLst>
            <pc:docMk/>
            <pc:sldMasterMk cId="3047157846" sldId="2147483648"/>
            <pc:sldLayoutMk cId="2073683390" sldId="2147483649"/>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864909508" sldId="2147483650"/>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2094485911" sldId="2147483651"/>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759869758" sldId="2147483652"/>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652949947" sldId="2147483653"/>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554850315" sldId="2147483654"/>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687468955" sldId="2147483655"/>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3018364463" sldId="2147483656"/>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954250195" sldId="2147483657"/>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1407829513" sldId="2147483658"/>
          </pc:sldLayoutMkLst>
        </pc:sldLayoutChg>
        <pc:sldLayoutChg chg="add del">
          <pc:chgData name="Patryk Serafin" userId="86fa742248e137ce" providerId="LiveId" clId="{3298C733-EA56-44BD-B82F-19114443C032}" dt="2024-01-27T10:39:27.326" v="109" actId="26606"/>
          <pc:sldLayoutMkLst>
            <pc:docMk/>
            <pc:sldMasterMk cId="3047157846" sldId="2147483648"/>
            <pc:sldLayoutMk cId="413474777" sldId="2147483659"/>
          </pc:sldLayoutMkLst>
        </pc:sldLayoutChg>
      </pc:sldMasterChg>
      <pc:sldMasterChg chg="add del addSldLayout delSldLayout">
        <pc:chgData name="Patryk Serafin" userId="86fa742248e137ce" providerId="LiveId" clId="{3298C733-EA56-44BD-B82F-19114443C032}" dt="2024-01-27T10:39:07.127" v="87" actId="26606"/>
        <pc:sldMasterMkLst>
          <pc:docMk/>
          <pc:sldMasterMk cId="3066919864" sldId="2147483660"/>
        </pc:sldMasterMkLst>
        <pc:sldLayoutChg chg="add del">
          <pc:chgData name="Patryk Serafin" userId="86fa742248e137ce" providerId="LiveId" clId="{3298C733-EA56-44BD-B82F-19114443C032}" dt="2024-01-27T10:39:07.127" v="87" actId="26606"/>
          <pc:sldLayoutMkLst>
            <pc:docMk/>
            <pc:sldMasterMk cId="3066919864" sldId="2147483660"/>
            <pc:sldLayoutMk cId="4138392727" sldId="2147483661"/>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85030864" sldId="2147483662"/>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856975190" sldId="2147483663"/>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685723473" sldId="2147483664"/>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4064915903" sldId="2147483665"/>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476697976" sldId="2147483666"/>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908936396" sldId="2147483667"/>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37243870" sldId="2147483668"/>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147115716" sldId="2147483669"/>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062924785" sldId="2147483670"/>
          </pc:sldLayoutMkLst>
        </pc:sldLayoutChg>
        <pc:sldLayoutChg chg="add del">
          <pc:chgData name="Patryk Serafin" userId="86fa742248e137ce" providerId="LiveId" clId="{3298C733-EA56-44BD-B82F-19114443C032}" dt="2024-01-27T10:39:07.127" v="87" actId="26606"/>
          <pc:sldLayoutMkLst>
            <pc:docMk/>
            <pc:sldMasterMk cId="3066919864" sldId="2147483660"/>
            <pc:sldLayoutMk cId="3876023578" sldId="2147483671"/>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2799087844" sldId="2147483696"/>
        </pc:sldMasterMkLst>
        <pc:sldLayoutChg chg="add del">
          <pc:chgData name="Patryk Serafin" userId="86fa742248e137ce" providerId="LiveId" clId="{3298C733-EA56-44BD-B82F-19114443C032}" dt="2024-01-27T10:39:50.724" v="134" actId="26606"/>
          <pc:sldLayoutMkLst>
            <pc:docMk/>
            <pc:sldMasterMk cId="2799087844" sldId="2147483696"/>
            <pc:sldLayoutMk cId="1692113614" sldId="2147483685"/>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966297375" sldId="2147483686"/>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471502944" sldId="2147483687"/>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2614424615" sldId="2147483688"/>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2670214" sldId="2147483689"/>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869658340" sldId="2147483690"/>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25318062" sldId="2147483691"/>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782480599" sldId="2147483692"/>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3089196621" sldId="2147483693"/>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1263004971" sldId="2147483694"/>
          </pc:sldLayoutMkLst>
        </pc:sldLayoutChg>
        <pc:sldLayoutChg chg="add del">
          <pc:chgData name="Patryk Serafin" userId="86fa742248e137ce" providerId="LiveId" clId="{3298C733-EA56-44BD-B82F-19114443C032}" dt="2024-01-27T10:39:50.724" v="134" actId="26606"/>
          <pc:sldLayoutMkLst>
            <pc:docMk/>
            <pc:sldMasterMk cId="2799087844" sldId="2147483696"/>
            <pc:sldLayoutMk cId="4288903105" sldId="2147483695"/>
          </pc:sldLayoutMkLst>
        </pc:sldLayoutChg>
      </pc:sldMasterChg>
      <pc:sldMasterChg chg="add del addSldLayout delSldLayout">
        <pc:chgData name="Patryk Serafin" userId="86fa742248e137ce" providerId="LiveId" clId="{3298C733-EA56-44BD-B82F-19114443C032}" dt="2024-01-27T10:39:50.724" v="134" actId="26606"/>
        <pc:sldMasterMkLst>
          <pc:docMk/>
          <pc:sldMasterMk cId="1804695667" sldId="2147483720"/>
        </pc:sldMasterMkLst>
        <pc:sldLayoutChg chg="add del">
          <pc:chgData name="Patryk Serafin" userId="86fa742248e137ce" providerId="LiveId" clId="{3298C733-EA56-44BD-B82F-19114443C032}" dt="2024-01-27T10:39:50.724" v="134" actId="26606"/>
          <pc:sldLayoutMkLst>
            <pc:docMk/>
            <pc:sldMasterMk cId="1804695667" sldId="2147483720"/>
            <pc:sldLayoutMk cId="1307809934" sldId="2147483709"/>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60858113" sldId="2147483710"/>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593603595" sldId="2147483711"/>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4259877039" sldId="2147483712"/>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402245029" sldId="2147483713"/>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617630999" sldId="2147483714"/>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02089271" sldId="2147483715"/>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865172295" sldId="2147483716"/>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318166824" sldId="2147483717"/>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3246676131" sldId="2147483718"/>
          </pc:sldLayoutMkLst>
        </pc:sldLayoutChg>
        <pc:sldLayoutChg chg="add del">
          <pc:chgData name="Patryk Serafin" userId="86fa742248e137ce" providerId="LiveId" clId="{3298C733-EA56-44BD-B82F-19114443C032}" dt="2024-01-27T10:39:50.724" v="134" actId="26606"/>
          <pc:sldLayoutMkLst>
            <pc:docMk/>
            <pc:sldMasterMk cId="1804695667" sldId="2147483720"/>
            <pc:sldLayoutMk cId="2821831392" sldId="2147483719"/>
          </pc:sldLayoutMkLst>
        </pc:sldLayoutChg>
      </pc:sldMasterChg>
      <pc:sldMasterChg chg="add del addSldLayout delSldLayout">
        <pc:chgData name="Patryk Serafin" userId="86fa742248e137ce" providerId="LiveId" clId="{3298C733-EA56-44BD-B82F-19114443C032}" dt="2024-01-27T10:39:47.314" v="129" actId="26606"/>
        <pc:sldMasterMkLst>
          <pc:docMk/>
          <pc:sldMasterMk cId="4178763157" sldId="2147483759"/>
        </pc:sldMasterMkLst>
        <pc:sldLayoutChg chg="add del">
          <pc:chgData name="Patryk Serafin" userId="86fa742248e137ce" providerId="LiveId" clId="{3298C733-EA56-44BD-B82F-19114443C032}" dt="2024-01-27T10:39:47.314" v="129" actId="26606"/>
          <pc:sldLayoutMkLst>
            <pc:docMk/>
            <pc:sldMasterMk cId="4178763157" sldId="2147483759"/>
            <pc:sldLayoutMk cId="163318212" sldId="2147483748"/>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525416569" sldId="2147483749"/>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453062177" sldId="2147483750"/>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27915113" sldId="2147483751"/>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948208370" sldId="2147483752"/>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82181413" sldId="2147483753"/>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964767153" sldId="2147483754"/>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1494241092" sldId="2147483755"/>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337109518" sldId="2147483756"/>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3057827118" sldId="2147483757"/>
          </pc:sldLayoutMkLst>
        </pc:sldLayoutChg>
        <pc:sldLayoutChg chg="add del">
          <pc:chgData name="Patryk Serafin" userId="86fa742248e137ce" providerId="LiveId" clId="{3298C733-EA56-44BD-B82F-19114443C032}" dt="2024-01-27T10:39:47.314" v="129" actId="26606"/>
          <pc:sldLayoutMkLst>
            <pc:docMk/>
            <pc:sldMasterMk cId="4178763157" sldId="2147483759"/>
            <pc:sldLayoutMk cId="2642916929" sldId="2147483758"/>
          </pc:sldLayoutMkLst>
        </pc:sldLayoutChg>
      </pc:sldMasterChg>
      <pc:sldMasterChg chg="add del addSldLayout delSldLayout">
        <pc:chgData name="Patryk Serafin" userId="86fa742248e137ce" providerId="LiveId" clId="{3298C733-EA56-44BD-B82F-19114443C032}" dt="2024-01-27T10:39:50.699" v="133" actId="26606"/>
        <pc:sldMasterMkLst>
          <pc:docMk/>
          <pc:sldMasterMk cId="1118219376" sldId="2147483785"/>
        </pc:sldMasterMkLst>
        <pc:sldLayoutChg chg="add del">
          <pc:chgData name="Patryk Serafin" userId="86fa742248e137ce" providerId="LiveId" clId="{3298C733-EA56-44BD-B82F-19114443C032}" dt="2024-01-27T10:39:50.699" v="133" actId="26606"/>
          <pc:sldLayoutMkLst>
            <pc:docMk/>
            <pc:sldMasterMk cId="1118219376" sldId="2147483785"/>
            <pc:sldLayoutMk cId="1012748935" sldId="2147483774"/>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840480696" sldId="2147483775"/>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735637322" sldId="2147483776"/>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2942918795" sldId="2147483777"/>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747278745" sldId="2147483778"/>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452846683" sldId="2147483779"/>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3235448" sldId="2147483780"/>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22131877" sldId="2147483781"/>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538256079" sldId="2147483782"/>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3137755823" sldId="2147483783"/>
          </pc:sldLayoutMkLst>
        </pc:sldLayoutChg>
        <pc:sldLayoutChg chg="add del">
          <pc:chgData name="Patryk Serafin" userId="86fa742248e137ce" providerId="LiveId" clId="{3298C733-EA56-44BD-B82F-19114443C032}" dt="2024-01-27T10:39:50.699" v="133" actId="26606"/>
          <pc:sldLayoutMkLst>
            <pc:docMk/>
            <pc:sldMasterMk cId="1118219376" sldId="2147483785"/>
            <pc:sldLayoutMk cId="998376026" sldId="21474837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B3C1D-5755-4177-931D-38D740BDF3D2}" type="datetimeFigureOut">
              <a:rPr lang="pl-PL" smtClean="0"/>
              <a:t>06.03.2024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0CBF-29D4-49A9-8D8B-4D18590A51E2}" type="slidenum">
              <a:rPr lang="pl-PL" smtClean="0"/>
              <a:t>‹#›</a:t>
            </a:fld>
            <a:endParaRPr lang="pl-PL"/>
          </a:p>
        </p:txBody>
      </p:sp>
    </p:spTree>
    <p:extLst>
      <p:ext uri="{BB962C8B-B14F-4D97-AF65-F5344CB8AC3E}">
        <p14:creationId xmlns:p14="http://schemas.microsoft.com/office/powerpoint/2010/main" val="186887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60DB1-AAE8-5F83-AF21-E27E389F17F2}"/>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661CAD5-8FE8-D5BF-69CC-C21B47092B2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8A4AF381-8A94-085D-FED0-7CCC5A7D845C}"/>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88FB124D-687E-D5DA-06FE-668D7779D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412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F0C9-FD46-7632-9050-B2A93150D0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6B3010E-B514-4BD0-902E-25880F0C004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EF7C500-2D94-8218-4F23-750E128C22D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6D9EDE-303B-ACD7-3C4D-CE624D563CD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5422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45194-3B26-E22D-FCDC-F5BD6F184EF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93E6B7A-F110-8CFA-A22D-D712BFBB19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2B9208B-D266-DF45-5BF2-F80E16C6C099}"/>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E69C17E6-95FC-1DCF-7799-7D1F5CF5EF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0760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5A55B-21D7-AB3A-B0CD-33014963300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BF00621-8826-C1C5-D780-59018355D958}"/>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5982319-F2AE-68D6-9386-A8EF4B1FF7A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A9D8B59A-AC78-E4F0-D59C-0EAD14D362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6383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9C9F9-B0F8-B4DB-4B30-CF372AAF81C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C354C1-2B86-E0AF-2D1A-05772B7341B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ABA9D4A-DC6D-FF7C-8A47-D0B5FBAEB21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D630923C-3F59-BDB0-A8E9-253F654FD1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1830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0C5A-1FE3-CEAF-0E56-15DEE1982D1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4907EEC-6107-3553-F8A0-1E8BB758A75A}"/>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7B78F238-3855-56E3-310E-551457835F0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C1FE993-5B16-63E7-701C-974ADD7BFA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81283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7F904-C32B-ED96-8E05-A505AE2C798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4F1E51F8-F0BA-E15D-4E9E-5B9D665503A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63A8D27-9BBA-2DF4-041C-755DDE29538E}"/>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9CEFA390-D086-CF2F-61F2-0F1F227951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381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4D610CBF-29D4-49A9-8D8B-4D18590A51E2}" type="slidenum">
              <a:rPr lang="pl-PL" smtClean="0"/>
              <a:t>77</a:t>
            </a:fld>
            <a:endParaRPr lang="pl-PL"/>
          </a:p>
        </p:txBody>
      </p:sp>
    </p:spTree>
    <p:extLst>
      <p:ext uri="{BB962C8B-B14F-4D97-AF65-F5344CB8AC3E}">
        <p14:creationId xmlns:p14="http://schemas.microsoft.com/office/powerpoint/2010/main" val="393405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177D-3AC7-82AB-7461-E03F1FC90A2A}"/>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C154506-1AC7-2C41-6079-C45B0DF4BD5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83F98C3-6E27-9FBA-4086-14D4C0B1E9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04B9E814-64D4-5AC7-E417-4E3743207B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307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758C-D07C-E00F-0175-902FECF24BC8}"/>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9FD024-DEBE-1C49-6DA7-C6F28B7880D5}"/>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9EF8C7E-2A4A-D40E-CA88-263D56ACD86A}"/>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F0725B8-9AC5-AA3D-8634-B34C2E77F9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50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773B9-4496-9B67-9B96-9FD965D5EBB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DF60370-BF09-D6F3-1727-B6715B0B830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4236845-5F41-AA80-875E-82451A292387}"/>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C10394D6-0A60-B622-2F0E-F3946D760AC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542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21F12-4477-A81E-67BF-847F92CDED54}"/>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6677EFB-E077-7B7F-6135-A8F3BE255D3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469F76B7-9A9B-DE61-7746-7DE75529441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169CA0F3-58DC-3696-2F03-1482120D9B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279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3C46F-A722-749D-CB69-1153D2C27401}"/>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766B016E-D1CA-9587-3B4F-A22873B28DE9}"/>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BAF1ECD9-8CBE-2530-1DC1-AF2D03976B0F}"/>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4CB6816F-30A6-C504-803D-DD6F3F3358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949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877B-F07A-3BEA-5DC7-8BAE0F5794A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F34FAFD-1820-0D2A-2BE4-0986F65084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9B48C8A6-EB4E-C33D-4F38-5CFBB76A612D}"/>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A50E1FD-ADE2-3092-07FD-AC80E1B1CA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432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3FAF6-62B4-5FEE-CCC1-C868F91C931F}"/>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3106C9D0-030A-5BD1-F67D-A4768A1FF8F7}"/>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A31D842C-D17D-96B7-EF14-AC57CDA6B4F0}"/>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3B7AE4C-B6B1-A28F-0E19-3B2ABDB3661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6647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59470-364B-0EFD-54C1-472FC7821FB7}"/>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88E5F8B4-F511-04CC-3054-A07D509A1E12}"/>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8B254E2-5AA9-8E29-D9EC-42734A8C6F21}"/>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2E494F23-A47E-0070-6B7A-82855D97E5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5501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BCA4-4545-9F5F-9A36-8B38B87CD3EB}"/>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A04DD14-CFD9-82CD-35DE-4BFD2E135D9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DC7AAA09-943B-38CA-82CE-6A82BB5D2F93}"/>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B21587EE-3F6E-82BB-D658-0CF5F90936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829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C452-FD36-26AB-9085-F5217954A59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56634F7-9990-DA35-9F9C-54EA53C164EF}"/>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0A963FEA-03A2-71AE-C0A4-F8BC1A0EB896}"/>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7C7229BB-7F87-D3EF-D3ED-B8C9352C8F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610CBF-29D4-49A9-8D8B-4D18590A51E2}"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9408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0208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5987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76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5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81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4667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21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0224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078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08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3/6/2024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9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3/6/2024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04695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13" r:id="rId6"/>
    <p:sldLayoutId id="2147483709" r:id="rId7"/>
    <p:sldLayoutId id="2147483710" r:id="rId8"/>
    <p:sldLayoutId id="2147483711" r:id="rId9"/>
    <p:sldLayoutId id="2147483712" r:id="rId10"/>
    <p:sldLayoutId id="2147483714"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berooo.github.io/"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oracle.com/pl/database/what-is-database/#:~:text=Baza%20danych%20to%20zorganizowany%20zbi%C3%B3r,zarz%C4%85dzania%20bazami%20danych%20(DBM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forms.gle/MicL5M75JBQNAjk99"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lucidchart.com/"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38" name="Rectangle 3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6" name="Picture 3" descr="Obraz zawierający komputer, w pomieszczeniu&#10;&#10;Opis wygenerowany automatycznie">
            <a:extLst>
              <a:ext uri="{FF2B5EF4-FFF2-40B4-BE49-F238E27FC236}">
                <a16:creationId xmlns:a16="http://schemas.microsoft.com/office/drawing/2014/main" id="{3F7F445E-1118-55DC-2C57-34B222808F2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2" name="Tytuł 1">
            <a:extLst>
              <a:ext uri="{FF2B5EF4-FFF2-40B4-BE49-F238E27FC236}">
                <a16:creationId xmlns:a16="http://schemas.microsoft.com/office/drawing/2014/main" id="{6A78E45C-420E-146C-9942-2BAAA8C217AD}"/>
              </a:ext>
            </a:extLst>
          </p:cNvPr>
          <p:cNvSpPr>
            <a:spLocks noGrp="1"/>
          </p:cNvSpPr>
          <p:nvPr>
            <p:ph type="ctrTitle"/>
          </p:nvPr>
        </p:nvSpPr>
        <p:spPr>
          <a:xfrm>
            <a:off x="2301923" y="1622807"/>
            <a:ext cx="7588155" cy="2236264"/>
          </a:xfrm>
        </p:spPr>
        <p:txBody>
          <a:bodyPr>
            <a:normAutofit/>
          </a:bodyPr>
          <a:lstStyle/>
          <a:p>
            <a:r>
              <a:rPr lang="pl-PL">
                <a:solidFill>
                  <a:srgbClr val="FFFFFF"/>
                </a:solidFill>
              </a:rPr>
              <a:t>Bazy danych</a:t>
            </a:r>
          </a:p>
        </p:txBody>
      </p:sp>
      <p:sp>
        <p:nvSpPr>
          <p:cNvPr id="3" name="Podtytuł 2">
            <a:extLst>
              <a:ext uri="{FF2B5EF4-FFF2-40B4-BE49-F238E27FC236}">
                <a16:creationId xmlns:a16="http://schemas.microsoft.com/office/drawing/2014/main" id="{F092CA79-CC0B-23E4-AB82-87274587D9EC}"/>
              </a:ext>
            </a:extLst>
          </p:cNvPr>
          <p:cNvSpPr>
            <a:spLocks noGrp="1"/>
          </p:cNvSpPr>
          <p:nvPr>
            <p:ph type="subTitle" idx="1"/>
          </p:nvPr>
        </p:nvSpPr>
        <p:spPr>
          <a:xfrm>
            <a:off x="2301923" y="3934142"/>
            <a:ext cx="7588155" cy="1414091"/>
          </a:xfrm>
        </p:spPr>
        <p:txBody>
          <a:bodyPr>
            <a:normAutofit/>
          </a:bodyPr>
          <a:lstStyle/>
          <a:p>
            <a:r>
              <a:rPr lang="pl-PL" sz="2000" dirty="0">
                <a:solidFill>
                  <a:srgbClr val="FFFFFF"/>
                </a:solidFill>
              </a:rPr>
              <a:t>ppor. mgr inż. Patryk SERAFIN</a:t>
            </a:r>
          </a:p>
          <a:p>
            <a:r>
              <a:rPr lang="pl-PL" sz="2000" dirty="0">
                <a:solidFill>
                  <a:srgbClr val="FFFFFF"/>
                </a:solidFill>
              </a:rPr>
              <a:t>patryk.serafin@wat.edu.pl</a:t>
            </a:r>
          </a:p>
          <a:p>
            <a:r>
              <a:rPr lang="pl-PL" sz="2000" dirty="0">
                <a:solidFill>
                  <a:srgbClr val="FFFFFF"/>
                </a:solidFill>
                <a:hlinkClick r:id="rId3">
                  <a:extLst>
                    <a:ext uri="{A12FA001-AC4F-418D-AE19-62706E023703}">
                      <ahyp:hlinkClr xmlns:ahyp="http://schemas.microsoft.com/office/drawing/2018/hyperlinkcolor" val="tx"/>
                    </a:ext>
                  </a:extLst>
                </a:hlinkClick>
              </a:rPr>
              <a:t>https://joberooo.github.io/</a:t>
            </a:r>
            <a:endParaRPr lang="pl-PL" sz="2000" dirty="0">
              <a:solidFill>
                <a:srgbClr val="FFFFFF"/>
              </a:solidFill>
            </a:endParaRPr>
          </a:p>
        </p:txBody>
      </p:sp>
    </p:spTree>
    <p:extLst>
      <p:ext uri="{BB962C8B-B14F-4D97-AF65-F5344CB8AC3E}">
        <p14:creationId xmlns:p14="http://schemas.microsoft.com/office/powerpoint/2010/main" val="157827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Czym jest relacyjna baza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r>
              <a:rPr lang="pl-PL" sz="1800" dirty="0"/>
              <a:t>Relacyjna baza danych to rodzaj bazy danych, który pozwala przechowywać powiązane ze sobą elementy danych i zapewnia do nich dostęp. </a:t>
            </a:r>
          </a:p>
          <a:p>
            <a:r>
              <a:rPr lang="pl-PL" sz="1800" dirty="0"/>
              <a:t>Relacyjne bazy danych są oparte na modelu relacyjnym — jest to prosty i intuicyjny sposób przedstawiania danych w tabelach. </a:t>
            </a:r>
          </a:p>
          <a:p>
            <a:r>
              <a:rPr lang="pl-PL" sz="1800" dirty="0"/>
              <a:t>W relacyjnej bazie danych każdy wiersz tabeli jest </a:t>
            </a:r>
            <a:r>
              <a:rPr lang="pl-PL" sz="1800" b="1" i="1" dirty="0"/>
              <a:t>rekordem</a:t>
            </a:r>
            <a:r>
              <a:rPr lang="pl-PL" sz="1800" dirty="0"/>
              <a:t> z unikatowym identyfikatorem nazywanym </a:t>
            </a:r>
            <a:r>
              <a:rPr lang="pl-PL" sz="1800" b="1" i="1" dirty="0"/>
              <a:t>kluczem</a:t>
            </a:r>
            <a:r>
              <a:rPr lang="pl-PL" sz="1800" dirty="0"/>
              <a:t>. </a:t>
            </a:r>
          </a:p>
          <a:p>
            <a:r>
              <a:rPr lang="pl-PL" sz="1800" dirty="0"/>
              <a:t>Kolumny tabeli zawierają </a:t>
            </a:r>
            <a:r>
              <a:rPr lang="pl-PL" sz="1800" b="1" i="1" dirty="0"/>
              <a:t>atrybuty danych</a:t>
            </a:r>
            <a:r>
              <a:rPr lang="pl-PL" sz="1800" dirty="0"/>
              <a:t>, a każdy rekord zawiera zwykle wartość dla każdego atrybutu, co ułatwia ustalenie </a:t>
            </a:r>
            <a:r>
              <a:rPr lang="pl-PL" sz="1800" b="1" i="1" dirty="0"/>
              <a:t>relacji</a:t>
            </a:r>
            <a:r>
              <a:rPr lang="pl-PL" sz="1800" dirty="0"/>
              <a:t> między poszczególnymi elementami rekordu.</a:t>
            </a:r>
          </a:p>
        </p:txBody>
      </p:sp>
    </p:spTree>
    <p:extLst>
      <p:ext uri="{BB962C8B-B14F-4D97-AF65-F5344CB8AC3E}">
        <p14:creationId xmlns:p14="http://schemas.microsoft.com/office/powerpoint/2010/main" val="137501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relacyjnych baz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2">
            <a:normAutofit fontScale="92500" lnSpcReduction="10000"/>
          </a:bodyPr>
          <a:lstStyle/>
          <a:p>
            <a:pPr>
              <a:lnSpc>
                <a:spcPct val="110000"/>
              </a:lnSpc>
              <a:buFont typeface="+mj-lt"/>
              <a:buAutoNum type="arabicPeriod"/>
            </a:pPr>
            <a:r>
              <a:rPr lang="pl-PL" sz="1300" dirty="0">
                <a:solidFill>
                  <a:srgbClr val="FFFFFF"/>
                </a:solidFill>
              </a:rPr>
              <a:t>Struktura tabelaryczna:</a:t>
            </a:r>
          </a:p>
          <a:p>
            <a:pPr lvl="1">
              <a:lnSpc>
                <a:spcPct val="110000"/>
              </a:lnSpc>
            </a:pPr>
            <a:r>
              <a:rPr lang="pl-PL" sz="1100" dirty="0">
                <a:solidFill>
                  <a:srgbClr val="FFFFFF"/>
                </a:solidFill>
              </a:rPr>
              <a:t>Dane są zorganizowane w tabelach (relacje), które składają się z wierszy (</a:t>
            </a:r>
            <a:r>
              <a:rPr lang="pl-PL" sz="1100" dirty="0" err="1">
                <a:solidFill>
                  <a:srgbClr val="FFFFFF"/>
                </a:solidFill>
              </a:rPr>
              <a:t>krotki</a:t>
            </a:r>
            <a:r>
              <a:rPr lang="pl-PL" sz="1100" dirty="0">
                <a:solidFill>
                  <a:srgbClr val="FFFFFF"/>
                </a:solidFill>
              </a:rPr>
              <a:t>) i kolumn (atrybuty).</a:t>
            </a:r>
          </a:p>
          <a:p>
            <a:pPr lvl="1">
              <a:lnSpc>
                <a:spcPct val="110000"/>
              </a:lnSpc>
            </a:pPr>
            <a:r>
              <a:rPr lang="pl-PL" sz="1100" dirty="0">
                <a:solidFill>
                  <a:srgbClr val="FFFFFF"/>
                </a:solidFill>
              </a:rPr>
              <a:t>Każdy wiersz reprezentuje rekord, a kolumna reprezentuje atrybut danych.</a:t>
            </a:r>
          </a:p>
          <a:p>
            <a:pPr>
              <a:lnSpc>
                <a:spcPct val="110000"/>
              </a:lnSpc>
              <a:buFont typeface="+mj-lt"/>
              <a:buAutoNum type="arabicPeriod"/>
            </a:pPr>
            <a:r>
              <a:rPr lang="pl-PL" sz="1300" dirty="0">
                <a:solidFill>
                  <a:srgbClr val="FFFFFF"/>
                </a:solidFill>
              </a:rPr>
              <a:t>Schemat bazy danych:</a:t>
            </a:r>
          </a:p>
          <a:p>
            <a:pPr lvl="1">
              <a:lnSpc>
                <a:spcPct val="110000"/>
              </a:lnSpc>
            </a:pPr>
            <a:r>
              <a:rPr lang="pl-PL" sz="1100" dirty="0">
                <a:solidFill>
                  <a:srgbClr val="FFFFFF"/>
                </a:solidFill>
              </a:rPr>
              <a:t>Definiuje strukturę danych w bazie, w tym tabel, kolumn, typów danych i relacji między tabelami.</a:t>
            </a:r>
          </a:p>
          <a:p>
            <a:pPr lvl="1">
              <a:lnSpc>
                <a:spcPct val="110000"/>
              </a:lnSpc>
            </a:pPr>
            <a:r>
              <a:rPr lang="pl-PL" sz="1100" dirty="0">
                <a:solidFill>
                  <a:srgbClr val="FFFFFF"/>
                </a:solidFill>
              </a:rPr>
              <a:t>Schemat jest definiowany na etapie projektowania i zazwyczaj nie zmienia się często.</a:t>
            </a:r>
          </a:p>
          <a:p>
            <a:pPr>
              <a:lnSpc>
                <a:spcPct val="110000"/>
              </a:lnSpc>
              <a:buFont typeface="+mj-lt"/>
              <a:buAutoNum type="arabicPeriod"/>
            </a:pPr>
            <a:r>
              <a:rPr lang="pl-PL" sz="1300" dirty="0">
                <a:solidFill>
                  <a:srgbClr val="FFFFFF"/>
                </a:solidFill>
              </a:rPr>
              <a:t>Klucze:</a:t>
            </a:r>
          </a:p>
          <a:p>
            <a:pPr lvl="1">
              <a:lnSpc>
                <a:spcPct val="110000"/>
              </a:lnSpc>
            </a:pPr>
            <a:r>
              <a:rPr lang="pl-PL" sz="1100" dirty="0">
                <a:solidFill>
                  <a:srgbClr val="FFFFFF"/>
                </a:solidFill>
              </a:rPr>
              <a:t>Klucze główne (</a:t>
            </a:r>
            <a:r>
              <a:rPr lang="pl-PL" sz="1100" dirty="0" err="1">
                <a:solidFill>
                  <a:srgbClr val="FFFFFF"/>
                </a:solidFill>
              </a:rPr>
              <a:t>Primary</a:t>
            </a:r>
            <a:r>
              <a:rPr lang="pl-PL" sz="1100" dirty="0">
                <a:solidFill>
                  <a:srgbClr val="FFFFFF"/>
                </a:solidFill>
              </a:rPr>
              <a:t> </a:t>
            </a:r>
            <a:r>
              <a:rPr lang="pl-PL" sz="1100" dirty="0" err="1">
                <a:solidFill>
                  <a:srgbClr val="FFFFFF"/>
                </a:solidFill>
              </a:rPr>
              <a:t>Keys</a:t>
            </a:r>
            <a:r>
              <a:rPr lang="pl-PL" sz="1100" dirty="0">
                <a:solidFill>
                  <a:srgbClr val="FFFFFF"/>
                </a:solidFill>
              </a:rPr>
              <a:t>): Unikalne identyfikatory rekordów w tabeli, gwarantujące, że każdy rekord jest jednoznaczny.</a:t>
            </a:r>
          </a:p>
          <a:p>
            <a:pPr lvl="1">
              <a:lnSpc>
                <a:spcPct val="110000"/>
              </a:lnSpc>
            </a:pPr>
            <a:r>
              <a:rPr lang="pl-PL" sz="1100" dirty="0">
                <a:solidFill>
                  <a:srgbClr val="FFFFFF"/>
                </a:solidFill>
              </a:rPr>
              <a:t>Klucze obce (</a:t>
            </a:r>
            <a:r>
              <a:rPr lang="pl-PL" sz="1100" dirty="0" err="1">
                <a:solidFill>
                  <a:srgbClr val="FFFFFF"/>
                </a:solidFill>
              </a:rPr>
              <a:t>Foreign</a:t>
            </a:r>
            <a:r>
              <a:rPr lang="pl-PL" sz="1100" dirty="0">
                <a:solidFill>
                  <a:srgbClr val="FFFFFF"/>
                </a:solidFill>
              </a:rPr>
              <a:t> </a:t>
            </a:r>
            <a:r>
              <a:rPr lang="pl-PL" sz="1100" dirty="0" err="1">
                <a:solidFill>
                  <a:srgbClr val="FFFFFF"/>
                </a:solidFill>
              </a:rPr>
              <a:t>Keys</a:t>
            </a:r>
            <a:r>
              <a:rPr lang="pl-PL" sz="1100" dirty="0">
                <a:solidFill>
                  <a:srgbClr val="FFFFFF"/>
                </a:solidFill>
              </a:rPr>
              <a:t>): Ustanawiają relacje między tabelami, pozwalając na odwoływanie się do rekordów w innych tabelach.</a:t>
            </a:r>
          </a:p>
          <a:p>
            <a:pPr>
              <a:lnSpc>
                <a:spcPct val="110000"/>
              </a:lnSpc>
              <a:buFont typeface="+mj-lt"/>
              <a:buAutoNum type="arabicPeriod"/>
            </a:pPr>
            <a:r>
              <a:rPr lang="pl-PL" sz="1300" dirty="0">
                <a:solidFill>
                  <a:srgbClr val="FFFFFF"/>
                </a:solidFill>
              </a:rPr>
              <a:t>Integralność danych:</a:t>
            </a:r>
          </a:p>
          <a:p>
            <a:pPr lvl="1">
              <a:lnSpc>
                <a:spcPct val="110000"/>
              </a:lnSpc>
            </a:pPr>
            <a:r>
              <a:rPr lang="pl-PL" sz="1100" dirty="0">
                <a:solidFill>
                  <a:srgbClr val="FFFFFF"/>
                </a:solidFill>
              </a:rPr>
              <a:t>Systemy RDBMS stosują reguły integralności, które zapewniają poprawność i spójność danych.</a:t>
            </a:r>
          </a:p>
          <a:p>
            <a:pPr lvl="1">
              <a:lnSpc>
                <a:spcPct val="110000"/>
              </a:lnSpc>
            </a:pPr>
            <a:r>
              <a:rPr lang="pl-PL" sz="1100" dirty="0">
                <a:solidFill>
                  <a:srgbClr val="FFFFFF"/>
                </a:solidFill>
              </a:rPr>
              <a:t>Integralność obejmuje integralność dziedzinową, referencyjną, oraz integralność klucza głównego.</a:t>
            </a:r>
          </a:p>
          <a:p>
            <a:pPr>
              <a:lnSpc>
                <a:spcPct val="110000"/>
              </a:lnSpc>
              <a:buFont typeface="+mj-lt"/>
              <a:buAutoNum type="arabicPeriod"/>
            </a:pPr>
            <a:r>
              <a:rPr lang="pl-PL" sz="1300" dirty="0">
                <a:solidFill>
                  <a:srgbClr val="FFFFFF"/>
                </a:solidFill>
              </a:rPr>
              <a:t>Normalizacja:</a:t>
            </a:r>
          </a:p>
          <a:p>
            <a:pPr lvl="1">
              <a:lnSpc>
                <a:spcPct val="110000"/>
              </a:lnSpc>
            </a:pPr>
            <a:r>
              <a:rPr lang="pl-PL" sz="1100" dirty="0">
                <a:solidFill>
                  <a:srgbClr val="FFFFFF"/>
                </a:solidFill>
              </a:rPr>
              <a:t>Proces projektowania schematu bazy danych w taki sposób, aby zminimalizować redundancję i zależności funkcjonalne.</a:t>
            </a:r>
          </a:p>
          <a:p>
            <a:pPr lvl="1">
              <a:lnSpc>
                <a:spcPct val="110000"/>
              </a:lnSpc>
            </a:pPr>
            <a:r>
              <a:rPr lang="pl-PL" sz="1100" dirty="0">
                <a:solidFill>
                  <a:srgbClr val="FFFFFF"/>
                </a:solidFill>
              </a:rPr>
              <a:t>Normalizacja często obejmuje podział dużych tabel na mniejsze, które są połączone relacjami.</a:t>
            </a:r>
          </a:p>
          <a:p>
            <a:pPr>
              <a:lnSpc>
                <a:spcPct val="110000"/>
              </a:lnSpc>
              <a:buFont typeface="+mj-lt"/>
              <a:buAutoNum type="arabicPeriod"/>
            </a:pPr>
            <a:r>
              <a:rPr lang="pl-PL" sz="1300" dirty="0">
                <a:solidFill>
                  <a:srgbClr val="FFFFFF"/>
                </a:solidFill>
              </a:rPr>
              <a:t>Operacje algebry relacyjnej - </a:t>
            </a:r>
            <a:r>
              <a:rPr lang="pl-PL" sz="1100" dirty="0">
                <a:solidFill>
                  <a:srgbClr val="FFFFFF"/>
                </a:solidFill>
              </a:rPr>
              <a:t>Zestaw operacji takich jak selekcja, projekcja, złączenia (JOIN), suma (UNION), różnica (EXCEPT) i iloczyn kartezjański, które pozwalają na manipulowanie i odzyskiwanie danych.</a:t>
            </a:r>
          </a:p>
          <a:p>
            <a:pPr>
              <a:lnSpc>
                <a:spcPct val="110000"/>
              </a:lnSpc>
              <a:buFont typeface="+mj-lt"/>
              <a:buAutoNum type="arabicPeriod"/>
            </a:pPr>
            <a:r>
              <a:rPr lang="pl-PL" sz="1300" dirty="0">
                <a:solidFill>
                  <a:srgbClr val="FFFFFF"/>
                </a:solidFill>
              </a:rPr>
              <a:t>Język SQL:</a:t>
            </a:r>
          </a:p>
          <a:p>
            <a:pPr lvl="1">
              <a:lnSpc>
                <a:spcPct val="110000"/>
              </a:lnSpc>
            </a:pPr>
            <a:r>
              <a:rPr lang="pl-PL" sz="1100" dirty="0">
                <a:solidFill>
                  <a:srgbClr val="FFFFFF"/>
                </a:solidFill>
              </a:rPr>
              <a:t>Standardowy język zapytań używany do interakcji z relacyjnymi bazami danych.</a:t>
            </a:r>
          </a:p>
          <a:p>
            <a:pPr lvl="1">
              <a:lnSpc>
                <a:spcPct val="110000"/>
              </a:lnSpc>
            </a:pPr>
            <a:r>
              <a:rPr lang="pl-PL" sz="1100" dirty="0">
                <a:solidFill>
                  <a:srgbClr val="FFFFFF"/>
                </a:solidFill>
              </a:rPr>
              <a:t>Umożliwia definiowanie, manipulowanie i kontrolę dostępu do danych.</a:t>
            </a:r>
          </a:p>
          <a:p>
            <a:pPr>
              <a:lnSpc>
                <a:spcPct val="110000"/>
              </a:lnSpc>
              <a:buFont typeface="+mj-lt"/>
              <a:buAutoNum type="arabicPeriod"/>
            </a:pPr>
            <a:r>
              <a:rPr lang="pl-PL" sz="1300" dirty="0">
                <a:solidFill>
                  <a:srgbClr val="FFFFFF"/>
                </a:solidFill>
              </a:rPr>
              <a:t>Transakcyjność:</a:t>
            </a:r>
          </a:p>
          <a:p>
            <a:pPr lvl="1">
              <a:lnSpc>
                <a:spcPct val="110000"/>
              </a:lnSpc>
            </a:pPr>
            <a:r>
              <a:rPr lang="pl-PL" sz="1100" dirty="0">
                <a:solidFill>
                  <a:srgbClr val="FFFFFF"/>
                </a:solidFill>
              </a:rPr>
              <a:t>Wsparcie dla transakcji, które są sekwencjami operacji traktowanymi jako jednostka pracy.</a:t>
            </a:r>
          </a:p>
          <a:p>
            <a:pPr lvl="1">
              <a:lnSpc>
                <a:spcPct val="110000"/>
              </a:lnSpc>
            </a:pPr>
            <a:r>
              <a:rPr lang="pl-PL" sz="1100" dirty="0">
                <a:solidFill>
                  <a:srgbClr val="FFFFFF"/>
                </a:solidFill>
              </a:rPr>
              <a:t>Zapewniają właściwości ACID, co oznacza atomowość, spójność, izolację i trwałość transakcji.</a:t>
            </a:r>
          </a:p>
          <a:p>
            <a:pPr>
              <a:lnSpc>
                <a:spcPct val="110000"/>
              </a:lnSpc>
              <a:buFont typeface="+mj-lt"/>
              <a:buAutoNum type="arabicPeriod"/>
            </a:pPr>
            <a:r>
              <a:rPr lang="pl-PL" sz="1300" dirty="0">
                <a:solidFill>
                  <a:srgbClr val="FFFFFF"/>
                </a:solidFill>
              </a:rPr>
              <a:t>Niezależność danych:</a:t>
            </a:r>
          </a:p>
          <a:p>
            <a:pPr lvl="1">
              <a:lnSpc>
                <a:spcPct val="110000"/>
              </a:lnSpc>
            </a:pPr>
            <a:r>
              <a:rPr lang="pl-PL" sz="1100" dirty="0">
                <a:solidFill>
                  <a:srgbClr val="FFFFFF"/>
                </a:solidFill>
              </a:rPr>
              <a:t>Dane są niezależne od aplikacji, które je wykorzystują, co umożliwia modyfikację schematu bez wpływu na poziom aplikacji.</a:t>
            </a:r>
          </a:p>
          <a:p>
            <a:pPr>
              <a:lnSpc>
                <a:spcPct val="110000"/>
              </a:lnSpc>
              <a:buFont typeface="+mj-lt"/>
              <a:buAutoNum type="arabicPeriod"/>
            </a:pPr>
            <a:r>
              <a:rPr lang="pl-PL" sz="1300" dirty="0">
                <a:solidFill>
                  <a:srgbClr val="FFFFFF"/>
                </a:solidFill>
              </a:rPr>
              <a:t>Ograniczenia (</a:t>
            </a:r>
            <a:r>
              <a:rPr lang="pl-PL" sz="1300" dirty="0" err="1">
                <a:solidFill>
                  <a:srgbClr val="FFFFFF"/>
                </a:solidFill>
              </a:rPr>
              <a:t>Constraints</a:t>
            </a:r>
            <a:r>
              <a:rPr lang="pl-PL" sz="1300" dirty="0">
                <a:solidFill>
                  <a:srgbClr val="FFFFFF"/>
                </a:solidFill>
              </a:rPr>
              <a:t>) - </a:t>
            </a:r>
            <a:r>
              <a:rPr lang="pl-PL" sz="1100" dirty="0">
                <a:solidFill>
                  <a:srgbClr val="FFFFFF"/>
                </a:solidFill>
              </a:rPr>
              <a:t>Reguły narzucane na dane w tabelach, takie jak UNIQUE, NOT NULL, CHECK, które pomagają utrzymać wysoką jakość danych.</a:t>
            </a:r>
          </a:p>
          <a:p>
            <a:pPr>
              <a:lnSpc>
                <a:spcPct val="110000"/>
              </a:lnSpc>
              <a:buFont typeface="+mj-lt"/>
              <a:buAutoNum type="arabicPeriod"/>
            </a:pPr>
            <a:r>
              <a:rPr lang="pl-PL" sz="1300" dirty="0">
                <a:solidFill>
                  <a:srgbClr val="FFFFFF"/>
                </a:solidFill>
              </a:rPr>
              <a:t>Bezpieczeństwo - </a:t>
            </a:r>
            <a:r>
              <a:rPr lang="pl-PL" sz="1100" dirty="0">
                <a:solidFill>
                  <a:srgbClr val="FFFFFF"/>
                </a:solidFill>
              </a:rPr>
              <a:t>Mechanizmy kontroli dostępu i autoryzacji, które ograniczają, kto może widzieć lub modyfikować dane.</a:t>
            </a:r>
          </a:p>
          <a:p>
            <a:pPr>
              <a:lnSpc>
                <a:spcPct val="110000"/>
              </a:lnSpc>
              <a:buFont typeface="+mj-lt"/>
              <a:buAutoNum type="arabicPeriod"/>
            </a:pPr>
            <a:r>
              <a:rPr lang="pl-PL" sz="1300" dirty="0">
                <a:solidFill>
                  <a:srgbClr val="FFFFFF"/>
                </a:solidFill>
              </a:rPr>
              <a:t>Widoki (</a:t>
            </a:r>
            <a:r>
              <a:rPr lang="pl-PL" sz="1300" dirty="0" err="1">
                <a:solidFill>
                  <a:srgbClr val="FFFFFF"/>
                </a:solidFill>
              </a:rPr>
              <a:t>Views</a:t>
            </a:r>
            <a:r>
              <a:rPr lang="pl-PL" sz="1300" dirty="0">
                <a:solidFill>
                  <a:srgbClr val="FFFFFF"/>
                </a:solidFill>
              </a:rPr>
              <a:t>) - </a:t>
            </a:r>
            <a:r>
              <a:rPr lang="pl-PL" sz="1100" dirty="0">
                <a:solidFill>
                  <a:srgbClr val="FFFFFF"/>
                </a:solidFill>
              </a:rPr>
              <a:t>Wirtualne tabele utworzone z zapytań SQL, które mogą ukrywać złożoność i upraszczać dostęp do danych dla użytkowników.</a:t>
            </a:r>
          </a:p>
          <a:p>
            <a:pPr>
              <a:lnSpc>
                <a:spcPct val="110000"/>
              </a:lnSpc>
              <a:buFont typeface="+mj-lt"/>
              <a:buAutoNum type="arabicPeriod"/>
            </a:pPr>
            <a:r>
              <a:rPr lang="pl-PL" sz="1300" dirty="0">
                <a:solidFill>
                  <a:srgbClr val="FFFFFF"/>
                </a:solidFill>
              </a:rPr>
              <a:t>Indeksowanie - </a:t>
            </a:r>
            <a:r>
              <a:rPr lang="pl-PL" sz="1100" dirty="0">
                <a:solidFill>
                  <a:srgbClr val="FFFFFF"/>
                </a:solidFill>
              </a:rPr>
              <a:t>Struktury danych, które ułatwiają szybki dostęp do danych i mogą znacząco przyspieszyć operacje odczytu.</a:t>
            </a:r>
          </a:p>
        </p:txBody>
      </p:sp>
    </p:spTree>
    <p:extLst>
      <p:ext uri="{BB962C8B-B14F-4D97-AF65-F5344CB8AC3E}">
        <p14:creationId xmlns:p14="http://schemas.microsoft.com/office/powerpoint/2010/main" val="419963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Integralność danych</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a:xfrm>
            <a:off x="612647" y="1134657"/>
            <a:ext cx="10653579" cy="5174703"/>
          </a:xfrm>
        </p:spPr>
        <p:txBody>
          <a:bodyPr numCol="1">
            <a:normAutofit fontScale="92500" lnSpcReduction="10000"/>
          </a:bodyPr>
          <a:lstStyle/>
          <a:p>
            <a:pPr marL="0" indent="0">
              <a:lnSpc>
                <a:spcPct val="110000"/>
              </a:lnSpc>
              <a:buNone/>
            </a:pPr>
            <a:r>
              <a:rPr lang="pl-PL" sz="1300" b="1" dirty="0">
                <a:solidFill>
                  <a:srgbClr val="FFFFFF"/>
                </a:solidFill>
              </a:rPr>
              <a:t>Integralność danych w relacyjnych bazach danych to zbiór zasad i ograniczeń zapewniających dokładność, spójność i wiarygodność danych przechowywanych w bazie. </a:t>
            </a:r>
          </a:p>
          <a:p>
            <a:pPr marL="0" indent="0">
              <a:lnSpc>
                <a:spcPct val="110000"/>
              </a:lnSpc>
              <a:buNone/>
            </a:pPr>
            <a:r>
              <a:rPr lang="pl-PL" sz="1300" dirty="0">
                <a:solidFill>
                  <a:srgbClr val="FFFFFF"/>
                </a:solidFill>
              </a:rPr>
              <a:t>Integralność danych składa się z kilku kluczowych elementów, które razem tworzą solidną strukturę dla bezpiecznego i efektywnego zarządzania danymi. Szczegółowe omówienie trzech głównych typów integralności:</a:t>
            </a:r>
          </a:p>
          <a:p>
            <a:pPr>
              <a:lnSpc>
                <a:spcPct val="110000"/>
              </a:lnSpc>
              <a:buFont typeface="+mj-lt"/>
              <a:buAutoNum type="arabicPeriod"/>
            </a:pPr>
            <a:r>
              <a:rPr lang="pl-PL" sz="1300" dirty="0">
                <a:solidFill>
                  <a:srgbClr val="FFFFFF"/>
                </a:solidFill>
              </a:rPr>
              <a:t>Integralność dziedzinowa:</a:t>
            </a:r>
          </a:p>
          <a:p>
            <a:pPr lvl="1">
              <a:lnSpc>
                <a:spcPct val="110000"/>
              </a:lnSpc>
            </a:pPr>
            <a:r>
              <a:rPr lang="pl-PL" sz="1100" dirty="0">
                <a:solidFill>
                  <a:srgbClr val="FFFFFF"/>
                </a:solidFill>
              </a:rPr>
              <a:t>Integralność dziedzinowa zapewnia, że wszystkie wartości w kolumnie tabeli są zgodne z zadeklarowanym typem danych, długością danych, oraz ewentualnymi ograniczeniami nałożonymi na tę kolumnę.</a:t>
            </a:r>
          </a:p>
          <a:p>
            <a:pPr lvl="1">
              <a:lnSpc>
                <a:spcPct val="110000"/>
              </a:lnSpc>
            </a:pPr>
            <a:r>
              <a:rPr lang="pl-PL" sz="1100" dirty="0">
                <a:solidFill>
                  <a:srgbClr val="FFFFFF"/>
                </a:solidFill>
              </a:rPr>
              <a:t>Na przykład, jeśli kolumna jest zdefiniowana jako typ liczbowy, to integralność dziedzinowa uniemożliwi wstawienie do tej kolumny tekstu czy daty. Podobnie, jeśli dla kolumny określono, że musi zawierać wartości z określonego zakresu (np. wiek musi być pomiędzy 0 a 100), to próba wstawienia wartości spoza tego zakresu zakończy się niepowodzeniem.</a:t>
            </a:r>
          </a:p>
          <a:p>
            <a:pPr lvl="1">
              <a:lnSpc>
                <a:spcPct val="110000"/>
              </a:lnSpc>
            </a:pPr>
            <a:r>
              <a:rPr lang="pl-PL" sz="1100" dirty="0">
                <a:solidFill>
                  <a:srgbClr val="FFFFFF"/>
                </a:solidFill>
              </a:rPr>
              <a:t>Ograniczenia dziedzinowe mogą również obejmować reguły takie jak NOT NULL, które zapobiegają pozostawieniu kolumny bez wartości.</a:t>
            </a:r>
          </a:p>
          <a:p>
            <a:pPr>
              <a:lnSpc>
                <a:spcPct val="110000"/>
              </a:lnSpc>
              <a:buFont typeface="+mj-lt"/>
              <a:buAutoNum type="arabicPeriod"/>
            </a:pPr>
            <a:r>
              <a:rPr lang="pl-PL" sz="1300" dirty="0">
                <a:solidFill>
                  <a:srgbClr val="FFFFFF"/>
                </a:solidFill>
              </a:rPr>
              <a:t>Integralność referencyjna:</a:t>
            </a:r>
          </a:p>
          <a:p>
            <a:pPr lvl="1">
              <a:lnSpc>
                <a:spcPct val="110000"/>
              </a:lnSpc>
            </a:pPr>
            <a:r>
              <a:rPr lang="pl-PL" sz="1100" dirty="0">
                <a:solidFill>
                  <a:srgbClr val="FFFFFF"/>
                </a:solidFill>
              </a:rPr>
              <a:t>Integralność referencyjna zapewnia, że relacje między tabelami pozostają spójne. Innymi słowy, zapewnia, że klucze obce wskazują zawsze na istniejące rekordy.</a:t>
            </a:r>
          </a:p>
          <a:p>
            <a:pPr lvl="1">
              <a:lnSpc>
                <a:spcPct val="110000"/>
              </a:lnSpc>
            </a:pPr>
            <a:r>
              <a:rPr lang="pl-PL" sz="1100" dirty="0">
                <a:solidFill>
                  <a:srgbClr val="FFFFFF"/>
                </a:solidFill>
              </a:rPr>
              <a:t>Na przykład, jeśli w tabeli „Wypożyczenia” istnieje kolumna „</a:t>
            </a:r>
            <a:r>
              <a:rPr lang="pl-PL" sz="1100" dirty="0" err="1">
                <a:solidFill>
                  <a:srgbClr val="FFFFFF"/>
                </a:solidFill>
              </a:rPr>
              <a:t>IdCzytelnika</a:t>
            </a:r>
            <a:r>
              <a:rPr lang="pl-PL" sz="1100" dirty="0">
                <a:solidFill>
                  <a:srgbClr val="FFFFFF"/>
                </a:solidFill>
              </a:rPr>
              <a:t>” jako klucz obcy, który odnosi się do klucza głównego „</a:t>
            </a:r>
            <a:r>
              <a:rPr lang="pl-PL" sz="1100" dirty="0" err="1">
                <a:solidFill>
                  <a:srgbClr val="FFFFFF"/>
                </a:solidFill>
              </a:rPr>
              <a:t>IdCzytelnika</a:t>
            </a:r>
            <a:r>
              <a:rPr lang="pl-PL" sz="1100" dirty="0">
                <a:solidFill>
                  <a:srgbClr val="FFFFFF"/>
                </a:solidFill>
              </a:rPr>
              <a:t>” w tabeli „Czytelnicy”, to każda wartość „</a:t>
            </a:r>
            <a:r>
              <a:rPr lang="pl-PL" sz="1100" dirty="0" err="1">
                <a:solidFill>
                  <a:srgbClr val="FFFFFF"/>
                </a:solidFill>
              </a:rPr>
              <a:t>IdCzytelnika</a:t>
            </a:r>
            <a:r>
              <a:rPr lang="pl-PL" sz="1100" dirty="0">
                <a:solidFill>
                  <a:srgbClr val="FFFFFF"/>
                </a:solidFill>
              </a:rPr>
              <a:t>” w „Wypożyczenia” musi odpowiadać wartości „</a:t>
            </a:r>
            <a:r>
              <a:rPr lang="pl-PL" sz="1100" dirty="0" err="1">
                <a:solidFill>
                  <a:srgbClr val="FFFFFF"/>
                </a:solidFill>
              </a:rPr>
              <a:t>IdCzytelnika</a:t>
            </a:r>
            <a:r>
              <a:rPr lang="pl-PL" sz="1100" dirty="0">
                <a:solidFill>
                  <a:srgbClr val="FFFFFF"/>
                </a:solidFill>
              </a:rPr>
              <a:t>” w „Czytelnicy”. System baz danych nie pozwoli na dodanie wypożyczenia dla nieistniejącego czytelnika ani usunięcie czytelnika, który posiada powiązane wypożyczenie, chyba że zostaną podjęte odpowiednie kroki, takie jak usunięcie lub aktualizacja zależnych rekordów.</a:t>
            </a:r>
          </a:p>
          <a:p>
            <a:pPr lvl="1">
              <a:lnSpc>
                <a:spcPct val="110000"/>
              </a:lnSpc>
            </a:pPr>
            <a:r>
              <a:rPr lang="pl-PL" sz="1100" dirty="0">
                <a:solidFill>
                  <a:srgbClr val="FFFFFF"/>
                </a:solidFill>
              </a:rPr>
              <a:t>Mechanizmy takie jak „CASCADE DELETE” lub „CASCADE UPDATE” mogą być użyte do automatycznego zarządzania tymi zależnościami.</a:t>
            </a:r>
          </a:p>
          <a:p>
            <a:pPr>
              <a:lnSpc>
                <a:spcPct val="110000"/>
              </a:lnSpc>
              <a:buFont typeface="+mj-lt"/>
              <a:buAutoNum type="arabicPeriod"/>
            </a:pPr>
            <a:r>
              <a:rPr lang="pl-PL" sz="1300" dirty="0">
                <a:solidFill>
                  <a:srgbClr val="FFFFFF"/>
                </a:solidFill>
              </a:rPr>
              <a:t>Integralność klucza głównego:</a:t>
            </a:r>
          </a:p>
          <a:p>
            <a:pPr lvl="1">
              <a:lnSpc>
                <a:spcPct val="110000"/>
              </a:lnSpc>
            </a:pPr>
            <a:r>
              <a:rPr lang="pl-PL" sz="1100" dirty="0">
                <a:solidFill>
                  <a:srgbClr val="FFFFFF"/>
                </a:solidFill>
              </a:rPr>
              <a:t>Integralność klucza głównego zapewnia unikalność rekordów w tabeli. Każdy rekord musi mieć unikalny identyfikator, który go wyróżnia, co zapobiega wprowadzeniu duplikatów.</a:t>
            </a:r>
          </a:p>
          <a:p>
            <a:pPr lvl="1">
              <a:lnSpc>
                <a:spcPct val="110000"/>
              </a:lnSpc>
            </a:pPr>
            <a:r>
              <a:rPr lang="pl-PL" sz="1100" dirty="0">
                <a:solidFill>
                  <a:srgbClr val="FFFFFF"/>
                </a:solidFill>
              </a:rPr>
              <a:t>Klucz główny nie może przyjąć wartości NULL, ponieważ musi jednoznacznie identyfikować rekord w tabeli.</a:t>
            </a:r>
          </a:p>
          <a:p>
            <a:pPr lvl="1">
              <a:lnSpc>
                <a:spcPct val="110000"/>
              </a:lnSpc>
            </a:pPr>
            <a:r>
              <a:rPr lang="pl-PL" sz="1100" dirty="0">
                <a:solidFill>
                  <a:srgbClr val="FFFFFF"/>
                </a:solidFill>
              </a:rPr>
              <a:t>W praktyce, gdy próbuje się wstawić lub zaktualizować rekord w taki sposób, który naruszyłby unikalność klucza głównego (na przykład przez próbę wstawienia dwóch rekordów o tym samym kluczu głównym), system zarządzania bazą danych odrzuci tę operację.</a:t>
            </a:r>
            <a:endParaRPr lang="pl-PL" sz="900" dirty="0">
              <a:solidFill>
                <a:srgbClr val="FFFFFF"/>
              </a:solidFill>
            </a:endParaRPr>
          </a:p>
        </p:txBody>
      </p:sp>
    </p:spTree>
    <p:extLst>
      <p:ext uri="{BB962C8B-B14F-4D97-AF65-F5344CB8AC3E}">
        <p14:creationId xmlns:p14="http://schemas.microsoft.com/office/powerpoint/2010/main" val="57468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Dlaczego jest to relacyjna baza danych?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421046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Normalizacja. Postacie normalne.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normalizacji i pierwsza postać normalna (1NF).</a:t>
            </a:r>
          </a:p>
          <a:p>
            <a:r>
              <a:rPr lang="pl-PL" sz="1800" dirty="0"/>
              <a:t>Druga postać normalna (2NF).</a:t>
            </a:r>
          </a:p>
          <a:p>
            <a:r>
              <a:rPr lang="pl-PL" sz="1800" dirty="0"/>
              <a:t>Trzecia postać normalna (</a:t>
            </a:r>
            <a:r>
              <a:rPr lang="pl-PL" sz="1800"/>
              <a:t>3NF)</a:t>
            </a:r>
            <a:endParaRPr lang="pl-PL" sz="1800" dirty="0"/>
          </a:p>
        </p:txBody>
      </p:sp>
    </p:spTree>
    <p:extLst>
      <p:ext uri="{BB962C8B-B14F-4D97-AF65-F5344CB8AC3E}">
        <p14:creationId xmlns:p14="http://schemas.microsoft.com/office/powerpoint/2010/main" val="141930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1"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normalizacji</a:t>
            </a:r>
            <a:r>
              <a:rPr lang="en-US" sz="4000" dirty="0">
                <a:solidFill>
                  <a:srgbClr val="FFFFFF"/>
                </a:solidFill>
              </a:rPr>
              <a:t> </a:t>
            </a:r>
            <a:r>
              <a:rPr lang="en-US" sz="4000" dirty="0" err="1">
                <a:solidFill>
                  <a:srgbClr val="FFFFFF"/>
                </a:solidFill>
              </a:rPr>
              <a:t>i</a:t>
            </a:r>
            <a:r>
              <a:rPr lang="en-US" sz="4000" dirty="0">
                <a:solidFill>
                  <a:srgbClr val="FFFFFF"/>
                </a:solidFill>
              </a:rPr>
              <a:t> 1NF</a:t>
            </a:r>
          </a:p>
        </p:txBody>
      </p:sp>
    </p:spTree>
    <p:extLst>
      <p:ext uri="{BB962C8B-B14F-4D97-AF65-F5344CB8AC3E}">
        <p14:creationId xmlns:p14="http://schemas.microsoft.com/office/powerpoint/2010/main" val="311583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Normalizacja - definicja</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Normalizacja to proces organizowania danych w bazie tak, aby zmniejszyć redundancje i poprawić integralność danych.</a:t>
            </a:r>
          </a:p>
          <a:p>
            <a:pPr>
              <a:lnSpc>
                <a:spcPct val="110000"/>
              </a:lnSpc>
            </a:pPr>
            <a:r>
              <a:rPr lang="pl-PL" sz="1800" dirty="0"/>
              <a:t>Proces ten dzieli się na kilka etapów nazwanych „postaciami normalnymi”.</a:t>
            </a:r>
          </a:p>
          <a:p>
            <a:pPr>
              <a:lnSpc>
                <a:spcPct val="110000"/>
              </a:lnSpc>
            </a:pPr>
            <a:r>
              <a:rPr lang="pl-PL" sz="1800" dirty="0"/>
              <a:t>Każda postać normalna ma swoje kryteria i reguły, których spełnienie pozwala na osiągnięcie coraz wyższego poziomu organizacji danych.</a:t>
            </a:r>
          </a:p>
        </p:txBody>
      </p:sp>
    </p:spTree>
    <p:extLst>
      <p:ext uri="{BB962C8B-B14F-4D97-AF65-F5344CB8AC3E}">
        <p14:creationId xmlns:p14="http://schemas.microsoft.com/office/powerpoint/2010/main" val="411387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Pierwsza postać normalna (1NF)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800" dirty="0"/>
              <a:t>Każda kolumna zawiera wartości atomowe, czyli niepodzielne.</a:t>
            </a:r>
          </a:p>
          <a:p>
            <a:r>
              <a:rPr lang="pl-PL" sz="1800" dirty="0"/>
              <a:t>W każdej kolumnie powinny być wartości tego samego typu.</a:t>
            </a:r>
          </a:p>
          <a:p>
            <a:r>
              <a:rPr lang="pl-PL" sz="1800" dirty="0"/>
              <a:t>Każdy wiersz jest unikatowy (nie ma duplikatów).</a:t>
            </a:r>
          </a:p>
        </p:txBody>
      </p:sp>
    </p:spTree>
    <p:extLst>
      <p:ext uri="{BB962C8B-B14F-4D97-AF65-F5344CB8AC3E}">
        <p14:creationId xmlns:p14="http://schemas.microsoft.com/office/powerpoint/2010/main" val="5714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6" name="Tabela 5">
            <a:extLst>
              <a:ext uri="{FF2B5EF4-FFF2-40B4-BE49-F238E27FC236}">
                <a16:creationId xmlns:a16="http://schemas.microsoft.com/office/drawing/2014/main" id="{10331853-0410-6F37-ED46-ADB41E39E48D}"/>
              </a:ext>
            </a:extLst>
          </p:cNvPr>
          <p:cNvGraphicFramePr>
            <a:graphicFrameLocks noGrp="1"/>
          </p:cNvGraphicFramePr>
          <p:nvPr>
            <p:extLst>
              <p:ext uri="{D42A27DB-BD31-4B8C-83A1-F6EECF244321}">
                <p14:modId xmlns:p14="http://schemas.microsoft.com/office/powerpoint/2010/main" val="7390315"/>
              </p:ext>
            </p:extLst>
          </p:nvPr>
        </p:nvGraphicFramePr>
        <p:xfrm>
          <a:off x="812203" y="896983"/>
          <a:ext cx="10553256" cy="3598516"/>
        </p:xfrm>
        <a:graphic>
          <a:graphicData uri="http://schemas.openxmlformats.org/drawingml/2006/table">
            <a:tbl>
              <a:tblPr firstRow="1" bandRow="1">
                <a:tableStyleId>{073A0DAA-6AF3-43AB-8588-CEC1D06C72B9}</a:tableStyleId>
              </a:tblPr>
              <a:tblGrid>
                <a:gridCol w="643239">
                  <a:extLst>
                    <a:ext uri="{9D8B030D-6E8A-4147-A177-3AD203B41FA5}">
                      <a16:colId xmlns:a16="http://schemas.microsoft.com/office/drawing/2014/main" val="1668464394"/>
                    </a:ext>
                  </a:extLst>
                </a:gridCol>
                <a:gridCol w="1157005">
                  <a:extLst>
                    <a:ext uri="{9D8B030D-6E8A-4147-A177-3AD203B41FA5}">
                      <a16:colId xmlns:a16="http://schemas.microsoft.com/office/drawing/2014/main" val="1460485983"/>
                    </a:ext>
                  </a:extLst>
                </a:gridCol>
                <a:gridCol w="1651184">
                  <a:extLst>
                    <a:ext uri="{9D8B030D-6E8A-4147-A177-3AD203B41FA5}">
                      <a16:colId xmlns:a16="http://schemas.microsoft.com/office/drawing/2014/main" val="242945752"/>
                    </a:ext>
                  </a:extLst>
                </a:gridCol>
                <a:gridCol w="1752129">
                  <a:extLst>
                    <a:ext uri="{9D8B030D-6E8A-4147-A177-3AD203B41FA5}">
                      <a16:colId xmlns:a16="http://schemas.microsoft.com/office/drawing/2014/main" val="2448446844"/>
                    </a:ext>
                  </a:extLst>
                </a:gridCol>
                <a:gridCol w="1612010">
                  <a:extLst>
                    <a:ext uri="{9D8B030D-6E8A-4147-A177-3AD203B41FA5}">
                      <a16:colId xmlns:a16="http://schemas.microsoft.com/office/drawing/2014/main" val="3012402011"/>
                    </a:ext>
                  </a:extLst>
                </a:gridCol>
                <a:gridCol w="1517092">
                  <a:extLst>
                    <a:ext uri="{9D8B030D-6E8A-4147-A177-3AD203B41FA5}">
                      <a16:colId xmlns:a16="http://schemas.microsoft.com/office/drawing/2014/main" val="1851850995"/>
                    </a:ext>
                  </a:extLst>
                </a:gridCol>
                <a:gridCol w="1045512">
                  <a:extLst>
                    <a:ext uri="{9D8B030D-6E8A-4147-A177-3AD203B41FA5}">
                      <a16:colId xmlns:a16="http://schemas.microsoft.com/office/drawing/2014/main" val="1482244459"/>
                    </a:ext>
                  </a:extLst>
                </a:gridCol>
                <a:gridCol w="1175085">
                  <a:extLst>
                    <a:ext uri="{9D8B030D-6E8A-4147-A177-3AD203B41FA5}">
                      <a16:colId xmlns:a16="http://schemas.microsoft.com/office/drawing/2014/main" val="3142353456"/>
                    </a:ext>
                  </a:extLst>
                </a:gridCol>
              </a:tblGrid>
              <a:tr h="704368">
                <a:tc>
                  <a:txBody>
                    <a:bodyPr/>
                    <a:lstStyle/>
                    <a:p>
                      <a:pPr algn="ctr"/>
                      <a:r>
                        <a:rPr lang="pl-PL" sz="1700"/>
                        <a:t>ID</a:t>
                      </a:r>
                    </a:p>
                  </a:txBody>
                  <a:tcPr marL="148958" marR="148958" marT="74479" marB="74479" anchor="ctr"/>
                </a:tc>
                <a:tc>
                  <a:txBody>
                    <a:bodyPr/>
                    <a:lstStyle/>
                    <a:p>
                      <a:pPr algn="ctr"/>
                      <a:r>
                        <a:rPr lang="pl-PL" sz="1700"/>
                        <a:t>IMIĘ</a:t>
                      </a:r>
                    </a:p>
                  </a:txBody>
                  <a:tcPr marL="148958" marR="148958" marT="74479" marB="74479" anchor="ctr"/>
                </a:tc>
                <a:tc>
                  <a:txBody>
                    <a:bodyPr/>
                    <a:lstStyle/>
                    <a:p>
                      <a:pPr algn="ctr"/>
                      <a:r>
                        <a:rPr lang="pl-PL" sz="1700"/>
                        <a:t>NAZWISKO</a:t>
                      </a:r>
                    </a:p>
                  </a:txBody>
                  <a:tcPr marL="148958" marR="148958" marT="74479" marB="74479" anchor="ctr"/>
                </a:tc>
                <a:tc>
                  <a:txBody>
                    <a:bodyPr/>
                    <a:lstStyle/>
                    <a:p>
                      <a:pPr algn="ctr"/>
                      <a:r>
                        <a:rPr lang="pl-PL" sz="1700"/>
                        <a:t>ADRES</a:t>
                      </a:r>
                    </a:p>
                  </a:txBody>
                  <a:tcPr marL="148958" marR="148958" marT="74479" marB="74479" anchor="ctr"/>
                </a:tc>
                <a:tc>
                  <a:txBody>
                    <a:bodyPr/>
                    <a:lstStyle/>
                    <a:p>
                      <a:pPr algn="ctr"/>
                      <a:r>
                        <a:rPr lang="pl-PL" sz="1700"/>
                        <a:t>NR TELEFONU</a:t>
                      </a:r>
                    </a:p>
                  </a:txBody>
                  <a:tcPr marL="148958" marR="148958" marT="74479" marB="74479" anchor="ctr"/>
                </a:tc>
                <a:tc>
                  <a:txBody>
                    <a:bodyPr/>
                    <a:lstStyle/>
                    <a:p>
                      <a:pPr algn="ctr"/>
                      <a:r>
                        <a:rPr lang="pl-PL" sz="1700"/>
                        <a:t>PRODUKT</a:t>
                      </a:r>
                    </a:p>
                  </a:txBody>
                  <a:tcPr marL="148958" marR="148958" marT="74479" marB="74479" anchor="ctr"/>
                </a:tc>
                <a:tc>
                  <a:txBody>
                    <a:bodyPr/>
                    <a:lstStyle/>
                    <a:p>
                      <a:pPr algn="ctr"/>
                      <a:r>
                        <a:rPr lang="pl-PL" sz="1700"/>
                        <a:t>CENA</a:t>
                      </a:r>
                    </a:p>
                  </a:txBody>
                  <a:tcPr marL="148958" marR="148958" marT="74479" marB="74479" anchor="ctr"/>
                </a:tc>
                <a:tc>
                  <a:txBody>
                    <a:bodyPr/>
                    <a:lstStyle/>
                    <a:p>
                      <a:pPr algn="ctr"/>
                      <a:r>
                        <a:rPr lang="pl-PL" sz="1700"/>
                        <a:t>SZTUK</a:t>
                      </a:r>
                    </a:p>
                  </a:txBody>
                  <a:tcPr marL="148958" marR="148958" marT="74479" marB="74479" anchor="ctr"/>
                </a:tc>
                <a:extLst>
                  <a:ext uri="{0D108BD9-81ED-4DB2-BD59-A6C34878D82A}">
                    <a16:rowId xmlns:a16="http://schemas.microsoft.com/office/drawing/2014/main" val="623871073"/>
                  </a:ext>
                </a:extLst>
              </a:tr>
              <a:tr h="964716">
                <a:tc>
                  <a:txBody>
                    <a:bodyPr/>
                    <a:lstStyle/>
                    <a:p>
                      <a:pPr algn="ctr"/>
                      <a:r>
                        <a:rPr lang="pl-PL" sz="1700"/>
                        <a:t>0</a:t>
                      </a:r>
                    </a:p>
                  </a:txBody>
                  <a:tcPr marL="148958" marR="148958" marT="74479" marB="74479" anchor="ctr"/>
                </a:tc>
                <a:tc>
                  <a:txBody>
                    <a:bodyPr/>
                    <a:lstStyle/>
                    <a:p>
                      <a:pPr algn="ctr"/>
                      <a:r>
                        <a:rPr lang="pl-PL" sz="1700"/>
                        <a:t>Jan</a:t>
                      </a:r>
                    </a:p>
                  </a:txBody>
                  <a:tcPr marL="148958" marR="148958" marT="74479" marB="74479" anchor="ctr"/>
                </a:tc>
                <a:tc>
                  <a:txBody>
                    <a:bodyPr/>
                    <a:lstStyle/>
                    <a:p>
                      <a:pPr algn="ctr"/>
                      <a:r>
                        <a:rPr lang="pl-PL" sz="1700"/>
                        <a:t>Kowalski</a:t>
                      </a:r>
                    </a:p>
                  </a:txBody>
                  <a:tcPr marL="148958" marR="148958" marT="74479" marB="74479" anchor="ctr"/>
                </a:tc>
                <a:tc>
                  <a:txBody>
                    <a:bodyPr/>
                    <a:lstStyle/>
                    <a:p>
                      <a:pPr algn="ctr"/>
                      <a:r>
                        <a:rPr lang="pl-PL" sz="1700"/>
                        <a:t>ul. Kaliskiego 2, Warszawa, Polska</a:t>
                      </a:r>
                    </a:p>
                  </a:txBody>
                  <a:tcPr marL="148958" marR="148958" marT="74479" marB="74479" anchor="ctr"/>
                </a:tc>
                <a:tc>
                  <a:txBody>
                    <a:bodyPr/>
                    <a:lstStyle/>
                    <a:p>
                      <a:pPr algn="ctr"/>
                      <a:r>
                        <a:rPr lang="pl-PL" sz="1700" dirty="0"/>
                        <a:t>+48 123 456 789</a:t>
                      </a:r>
                    </a:p>
                  </a:txBody>
                  <a:tcPr marL="148958" marR="148958" marT="74479" marB="74479" anchor="ctr"/>
                </a:tc>
                <a:tc>
                  <a:txBody>
                    <a:bodyPr/>
                    <a:lstStyle/>
                    <a:p>
                      <a:pPr algn="ctr"/>
                      <a:r>
                        <a:rPr lang="pl-PL" sz="1700"/>
                        <a:t>Rolki</a:t>
                      </a:r>
                    </a:p>
                  </a:txBody>
                  <a:tcPr marL="76985" marR="76985" marT="38492" marB="38492" anchor="ctr"/>
                </a:tc>
                <a:tc>
                  <a:txBody>
                    <a:bodyPr/>
                    <a:lstStyle/>
                    <a:p>
                      <a:pPr algn="ctr"/>
                      <a:r>
                        <a:rPr lang="pl-PL" sz="1700"/>
                        <a:t>150</a:t>
                      </a:r>
                    </a:p>
                  </a:txBody>
                  <a:tcPr marL="76985" marR="76985" marT="38492" marB="38492" anchor="ctr"/>
                </a:tc>
                <a:tc>
                  <a:txBody>
                    <a:bodyPr/>
                    <a:lstStyle/>
                    <a:p>
                      <a:pPr algn="ctr"/>
                      <a:r>
                        <a:rPr lang="pl-PL" sz="1700"/>
                        <a:t>3</a:t>
                      </a:r>
                    </a:p>
                  </a:txBody>
                  <a:tcPr marL="76985" marR="76985" marT="38492" marB="38492" anchor="ctr"/>
                </a:tc>
                <a:extLst>
                  <a:ext uri="{0D108BD9-81ED-4DB2-BD59-A6C34878D82A}">
                    <a16:rowId xmlns:a16="http://schemas.microsoft.com/office/drawing/2014/main" val="851286762"/>
                  </a:ext>
                </a:extLst>
              </a:tr>
              <a:tr h="964716">
                <a:tc>
                  <a:txBody>
                    <a:bodyPr/>
                    <a:lstStyle/>
                    <a:p>
                      <a:pPr marL="0" algn="ctr" defTabSz="914400" rtl="0" eaLnBrk="1" latinLnBrk="0" hangingPunct="1"/>
                      <a:r>
                        <a:rPr lang="pl-PL" sz="1700" kern="1200">
                          <a:solidFill>
                            <a:schemeClr val="dk1"/>
                          </a:solidFill>
                          <a:latin typeface="+mn-lt"/>
                          <a:ea typeface="+mn-ea"/>
                          <a:cs typeface="+mn-cs"/>
                        </a:rPr>
                        <a:t>1</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Konrad</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Kordian</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ul. Kwiatowa 1/8, Szczecin, Niemcy</a:t>
                      </a:r>
                    </a:p>
                  </a:txBody>
                  <a:tcPr marL="148958" marR="148958" marT="74479" marB="74479" anchor="ctr"/>
                </a:tc>
                <a:tc>
                  <a:txBody>
                    <a:bodyPr/>
                    <a:lstStyle/>
                    <a:p>
                      <a:pPr marL="0" algn="ctr" defTabSz="914400" rtl="0" eaLnBrk="1" latinLnBrk="0" hangingPunct="1"/>
                      <a:r>
                        <a:rPr lang="pl-PL" sz="1700" kern="1200" dirty="0">
                          <a:solidFill>
                            <a:schemeClr val="dk1"/>
                          </a:solidFill>
                          <a:latin typeface="+mn-lt"/>
                          <a:ea typeface="+mn-ea"/>
                          <a:cs typeface="+mn-cs"/>
                        </a:rPr>
                        <a:t>+49 151 1234567</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Narty</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1000</a:t>
                      </a:r>
                    </a:p>
                  </a:txBody>
                  <a:tcPr marL="76985" marR="76985" marT="38492" marB="38492" anchor="ctr"/>
                </a:tc>
                <a:tc>
                  <a:txBody>
                    <a:bodyPr/>
                    <a:lstStyle/>
                    <a:p>
                      <a:pPr marL="0" algn="ctr" defTabSz="914400" rtl="0" eaLnBrk="1" latinLnBrk="0" hangingPunct="1"/>
                      <a:r>
                        <a:rPr lang="pl-PL" sz="1700" kern="1200">
                          <a:solidFill>
                            <a:schemeClr val="dk1"/>
                          </a:solidFill>
                          <a:latin typeface="+mn-lt"/>
                          <a:ea typeface="+mn-ea"/>
                          <a:cs typeface="+mn-cs"/>
                        </a:rPr>
                        <a:t>1</a:t>
                      </a:r>
                    </a:p>
                  </a:txBody>
                  <a:tcPr marL="76985" marR="76985" marT="38492" marB="38492" anchor="ctr"/>
                </a:tc>
                <a:extLst>
                  <a:ext uri="{0D108BD9-81ED-4DB2-BD59-A6C34878D82A}">
                    <a16:rowId xmlns:a16="http://schemas.microsoft.com/office/drawing/2014/main" val="3645677532"/>
                  </a:ext>
                </a:extLst>
              </a:tr>
              <a:tr h="964716">
                <a:tc>
                  <a:txBody>
                    <a:bodyPr/>
                    <a:lstStyle/>
                    <a:p>
                      <a:pPr marL="0" algn="ctr" defTabSz="914400" rtl="0" eaLnBrk="1" latinLnBrk="0" hangingPunct="1"/>
                      <a:r>
                        <a:rPr lang="pl-PL" sz="1700" kern="1200">
                          <a:solidFill>
                            <a:schemeClr val="dk1"/>
                          </a:solidFill>
                          <a:latin typeface="+mn-lt"/>
                          <a:ea typeface="+mn-ea"/>
                          <a:cs typeface="+mn-cs"/>
                        </a:rPr>
                        <a:t>2</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Jan</a:t>
                      </a:r>
                    </a:p>
                  </a:txBody>
                  <a:tcPr marL="96883" marR="96883" marT="48441" marB="48441" anchor="ctr"/>
                </a:tc>
                <a:tc>
                  <a:txBody>
                    <a:bodyPr/>
                    <a:lstStyle/>
                    <a:p>
                      <a:pPr marL="0" algn="ctr" defTabSz="914400" rtl="0" eaLnBrk="1" latinLnBrk="0" hangingPunct="1"/>
                      <a:r>
                        <a:rPr lang="pl-PL" sz="1700" kern="1200">
                          <a:solidFill>
                            <a:schemeClr val="dk1"/>
                          </a:solidFill>
                          <a:latin typeface="+mn-lt"/>
                          <a:ea typeface="+mn-ea"/>
                          <a:cs typeface="+mn-cs"/>
                        </a:rPr>
                        <a:t>Kowalski</a:t>
                      </a:r>
                    </a:p>
                  </a:txBody>
                  <a:tcPr marL="96883" marR="96883" marT="48441" marB="4844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kern="1200">
                          <a:solidFill>
                            <a:schemeClr val="dk1"/>
                          </a:solidFill>
                          <a:latin typeface="+mn-lt"/>
                          <a:ea typeface="+mn-ea"/>
                          <a:cs typeface="+mn-cs"/>
                        </a:rPr>
                        <a:t>ul. Kaliskiego 2, Warszawa, Polska</a:t>
                      </a:r>
                    </a:p>
                  </a:txBody>
                  <a:tcPr marL="148958" marR="148958" marT="74479" marB="7447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700" dirty="0"/>
                        <a:t>+48 123 456 789</a:t>
                      </a:r>
                    </a:p>
                  </a:txBody>
                  <a:tcPr marL="148958" marR="148958" marT="74479" marB="74479" anchor="ctr"/>
                </a:tc>
                <a:tc>
                  <a:txBody>
                    <a:bodyPr/>
                    <a:lstStyle/>
                    <a:p>
                      <a:pPr marL="0" algn="ctr" defTabSz="914400" rtl="0" eaLnBrk="1" latinLnBrk="0" hangingPunct="1"/>
                      <a:r>
                        <a:rPr lang="pl-PL" sz="1700" kern="1200">
                          <a:solidFill>
                            <a:schemeClr val="dk1"/>
                          </a:solidFill>
                          <a:latin typeface="+mn-lt"/>
                          <a:ea typeface="+mn-ea"/>
                          <a:cs typeface="+mn-cs"/>
                        </a:rPr>
                        <a:t>Kask</a:t>
                      </a:r>
                    </a:p>
                  </a:txBody>
                  <a:tcPr marL="54985" marR="54985" marT="27494" marB="27494" anchor="ctr"/>
                </a:tc>
                <a:tc>
                  <a:txBody>
                    <a:bodyPr/>
                    <a:lstStyle/>
                    <a:p>
                      <a:pPr marL="0" algn="ctr" defTabSz="914400" rtl="0" eaLnBrk="1" latinLnBrk="0" hangingPunct="1"/>
                      <a:r>
                        <a:rPr lang="pl-PL" sz="1700" kern="1200">
                          <a:solidFill>
                            <a:schemeClr val="dk1"/>
                          </a:solidFill>
                          <a:latin typeface="+mn-lt"/>
                          <a:ea typeface="+mn-ea"/>
                          <a:cs typeface="+mn-cs"/>
                        </a:rPr>
                        <a:t>75</a:t>
                      </a:r>
                    </a:p>
                  </a:txBody>
                  <a:tcPr marL="54985" marR="54985" marT="27494" marB="27494" anchor="ctr"/>
                </a:tc>
                <a:tc>
                  <a:txBody>
                    <a:bodyPr/>
                    <a:lstStyle/>
                    <a:p>
                      <a:pPr marL="0" algn="ctr" defTabSz="914400" rtl="0" eaLnBrk="1" latinLnBrk="0" hangingPunct="1"/>
                      <a:r>
                        <a:rPr lang="pl-PL" sz="1700" kern="1200" dirty="0">
                          <a:solidFill>
                            <a:schemeClr val="dk1"/>
                          </a:solidFill>
                          <a:latin typeface="+mn-lt"/>
                          <a:ea typeface="+mn-ea"/>
                          <a:cs typeface="+mn-cs"/>
                        </a:rPr>
                        <a:t>3</a:t>
                      </a:r>
                    </a:p>
                  </a:txBody>
                  <a:tcPr marL="54985" marR="54985" marT="27494" marB="27494" anchor="ctr"/>
                </a:tc>
                <a:extLst>
                  <a:ext uri="{0D108BD9-81ED-4DB2-BD59-A6C34878D82A}">
                    <a16:rowId xmlns:a16="http://schemas.microsoft.com/office/drawing/2014/main" val="1341890407"/>
                  </a:ext>
                </a:extLst>
              </a:tr>
            </a:tbl>
          </a:graphicData>
        </a:graphic>
      </p:graphicFrame>
    </p:spTree>
    <p:extLst>
      <p:ext uri="{BB962C8B-B14F-4D97-AF65-F5344CB8AC3E}">
        <p14:creationId xmlns:p14="http://schemas.microsoft.com/office/powerpoint/2010/main" val="157400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Pierwsza postać normalna (1NF) - przykład</a:t>
            </a:r>
          </a:p>
        </p:txBody>
      </p:sp>
      <p:graphicFrame>
        <p:nvGraphicFramePr>
          <p:cNvPr id="4" name="Tabela 3">
            <a:extLst>
              <a:ext uri="{FF2B5EF4-FFF2-40B4-BE49-F238E27FC236}">
                <a16:creationId xmlns:a16="http://schemas.microsoft.com/office/drawing/2014/main" id="{9D7EDAEA-1CF8-8949-F65C-B6B5C0C24DE8}"/>
              </a:ext>
            </a:extLst>
          </p:cNvPr>
          <p:cNvGraphicFramePr>
            <a:graphicFrameLocks noGrp="1"/>
          </p:cNvGraphicFramePr>
          <p:nvPr>
            <p:extLst>
              <p:ext uri="{D42A27DB-BD31-4B8C-83A1-F6EECF244321}">
                <p14:modId xmlns:p14="http://schemas.microsoft.com/office/powerpoint/2010/main" val="1195311432"/>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a:t>KRAJ</a:t>
                      </a:r>
                    </a:p>
                  </a:txBody>
                  <a:tcPr marL="83686" marR="83686" marT="41843" marB="41843" anchor="ctr"/>
                </a:tc>
                <a:tc>
                  <a:txBody>
                    <a:bodyPr/>
                    <a:lstStyle/>
                    <a:p>
                      <a:pPr algn="ctr"/>
                      <a:r>
                        <a:rPr lang="pl-PL" sz="100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a:t>+49</a:t>
                      </a:r>
                    </a:p>
                  </a:txBody>
                  <a:tcPr marL="83686" marR="83686" marT="41843" marB="41843" anchor="ctr"/>
                </a:tc>
                <a:tc>
                  <a:txBody>
                    <a:bodyPr/>
                    <a:lstStyle/>
                    <a:p>
                      <a:pPr algn="ctr"/>
                      <a:r>
                        <a:rPr lang="pl-PL" sz="100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52429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Podstawowe pojęcia z zakresu BD. Model relacyjny, cechy relacyjnej bazy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802" r="2419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baz danych, definicja modelu relacyjnego.</a:t>
            </a:r>
          </a:p>
          <a:p>
            <a:r>
              <a:rPr lang="pl-PL" sz="1800" dirty="0"/>
              <a:t>Charakterystyka i cechy relacyjnych baz danych.</a:t>
            </a:r>
          </a:p>
        </p:txBody>
      </p:sp>
    </p:spTree>
    <p:extLst>
      <p:ext uri="{BB962C8B-B14F-4D97-AF65-F5344CB8AC3E}">
        <p14:creationId xmlns:p14="http://schemas.microsoft.com/office/powerpoint/2010/main" val="129924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01013C5-0169-8F8C-FA57-62D87022A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2932"/>
            <a:ext cx="12192000" cy="4285068"/>
          </a:xfrm>
          <a:prstGeom prst="rect">
            <a:avLst/>
          </a:prstGeom>
          <a:gradFill>
            <a:gsLst>
              <a:gs pos="0">
                <a:srgbClr val="000000">
                  <a:alpha val="0"/>
                </a:srgbClr>
              </a:gs>
              <a:gs pos="55000">
                <a:srgbClr val="000000">
                  <a:alpha val="52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Druga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(2NF)</a:t>
            </a:r>
          </a:p>
        </p:txBody>
      </p:sp>
    </p:spTree>
    <p:extLst>
      <p:ext uri="{BB962C8B-B14F-4D97-AF65-F5344CB8AC3E}">
        <p14:creationId xmlns:p14="http://schemas.microsoft.com/office/powerpoint/2010/main" val="1777602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Druga postać normalna (2NF)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r>
              <a:rPr lang="pl-PL" sz="1700" dirty="0"/>
              <a:t>Tabela musi być w 1NF.</a:t>
            </a:r>
          </a:p>
          <a:p>
            <a:r>
              <a:rPr lang="pl-PL" sz="1700" dirty="0"/>
              <a:t>Wszystkie atrybuty (niekluczowe) muszą być w pełni zależne funkcjonalnie od całego klucza głównego.</a:t>
            </a:r>
          </a:p>
        </p:txBody>
      </p:sp>
    </p:spTree>
    <p:extLst>
      <p:ext uri="{BB962C8B-B14F-4D97-AF65-F5344CB8AC3E}">
        <p14:creationId xmlns:p14="http://schemas.microsoft.com/office/powerpoint/2010/main" val="386904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8C45715E-FB8D-C18B-21A5-5B447E95821E}"/>
              </a:ext>
            </a:extLst>
          </p:cNvPr>
          <p:cNvGraphicFramePr>
            <a:graphicFrameLocks noGrp="1"/>
          </p:cNvGraphicFramePr>
          <p:nvPr>
            <p:extLst>
              <p:ext uri="{D42A27DB-BD31-4B8C-83A1-F6EECF244321}">
                <p14:modId xmlns:p14="http://schemas.microsoft.com/office/powerpoint/2010/main" val="2051411661"/>
              </p:ext>
            </p:extLst>
          </p:nvPr>
        </p:nvGraphicFramePr>
        <p:xfrm>
          <a:off x="812203" y="2089155"/>
          <a:ext cx="10553260" cy="1214172"/>
        </p:xfrm>
        <a:graphic>
          <a:graphicData uri="http://schemas.openxmlformats.org/drawingml/2006/table">
            <a:tbl>
              <a:tblPr firstRow="1" bandRow="1">
                <a:tableStyleId>{073A0DAA-6AF3-43AB-8588-CEC1D06C72B9}</a:tableStyleId>
              </a:tblPr>
              <a:tblGrid>
                <a:gridCol w="381657">
                  <a:extLst>
                    <a:ext uri="{9D8B030D-6E8A-4147-A177-3AD203B41FA5}">
                      <a16:colId xmlns:a16="http://schemas.microsoft.com/office/drawing/2014/main" val="1668464394"/>
                    </a:ext>
                  </a:extLst>
                </a:gridCol>
                <a:gridCol w="667065">
                  <a:extLst>
                    <a:ext uri="{9D8B030D-6E8A-4147-A177-3AD203B41FA5}">
                      <a16:colId xmlns:a16="http://schemas.microsoft.com/office/drawing/2014/main" val="1460485983"/>
                    </a:ext>
                  </a:extLst>
                </a:gridCol>
                <a:gridCol w="940964">
                  <a:extLst>
                    <a:ext uri="{9D8B030D-6E8A-4147-A177-3AD203B41FA5}">
                      <a16:colId xmlns:a16="http://schemas.microsoft.com/office/drawing/2014/main" val="242945752"/>
                    </a:ext>
                  </a:extLst>
                </a:gridCol>
                <a:gridCol w="839691">
                  <a:extLst>
                    <a:ext uri="{9D8B030D-6E8A-4147-A177-3AD203B41FA5}">
                      <a16:colId xmlns:a16="http://schemas.microsoft.com/office/drawing/2014/main" val="2448446844"/>
                    </a:ext>
                  </a:extLst>
                </a:gridCol>
                <a:gridCol w="690081">
                  <a:extLst>
                    <a:ext uri="{9D8B030D-6E8A-4147-A177-3AD203B41FA5}">
                      <a16:colId xmlns:a16="http://schemas.microsoft.com/office/drawing/2014/main" val="1402880414"/>
                    </a:ext>
                  </a:extLst>
                </a:gridCol>
                <a:gridCol w="1034181">
                  <a:extLst>
                    <a:ext uri="{9D8B030D-6E8A-4147-A177-3AD203B41FA5}">
                      <a16:colId xmlns:a16="http://schemas.microsoft.com/office/drawing/2014/main" val="3715428358"/>
                    </a:ext>
                  </a:extLst>
                </a:gridCol>
                <a:gridCol w="853501">
                  <a:extLst>
                    <a:ext uri="{9D8B030D-6E8A-4147-A177-3AD203B41FA5}">
                      <a16:colId xmlns:a16="http://schemas.microsoft.com/office/drawing/2014/main" val="3032182803"/>
                    </a:ext>
                  </a:extLst>
                </a:gridCol>
                <a:gridCol w="682026">
                  <a:extLst>
                    <a:ext uri="{9D8B030D-6E8A-4147-A177-3AD203B41FA5}">
                      <a16:colId xmlns:a16="http://schemas.microsoft.com/office/drawing/2014/main" val="2966560587"/>
                    </a:ext>
                  </a:extLst>
                </a:gridCol>
                <a:gridCol w="1135455">
                  <a:extLst>
                    <a:ext uri="{9D8B030D-6E8A-4147-A177-3AD203B41FA5}">
                      <a16:colId xmlns:a16="http://schemas.microsoft.com/office/drawing/2014/main" val="1960098255"/>
                    </a:ext>
                  </a:extLst>
                </a:gridCol>
                <a:gridCol w="1001958">
                  <a:extLst>
                    <a:ext uri="{9D8B030D-6E8A-4147-A177-3AD203B41FA5}">
                      <a16:colId xmlns:a16="http://schemas.microsoft.com/office/drawing/2014/main" val="1551618695"/>
                    </a:ext>
                  </a:extLst>
                </a:gridCol>
                <a:gridCol w="947035">
                  <a:extLst>
                    <a:ext uri="{9D8B030D-6E8A-4147-A177-3AD203B41FA5}">
                      <a16:colId xmlns:a16="http://schemas.microsoft.com/office/drawing/2014/main" val="4130273914"/>
                    </a:ext>
                  </a:extLst>
                </a:gridCol>
                <a:gridCol w="655873">
                  <a:extLst>
                    <a:ext uri="{9D8B030D-6E8A-4147-A177-3AD203B41FA5}">
                      <a16:colId xmlns:a16="http://schemas.microsoft.com/office/drawing/2014/main" val="2441156287"/>
                    </a:ext>
                  </a:extLst>
                </a:gridCol>
                <a:gridCol w="723773">
                  <a:extLst>
                    <a:ext uri="{9D8B030D-6E8A-4147-A177-3AD203B41FA5}">
                      <a16:colId xmlns:a16="http://schemas.microsoft.com/office/drawing/2014/main" val="3104046838"/>
                    </a:ext>
                  </a:extLst>
                </a:gridCol>
              </a:tblGrid>
              <a:tr h="419547">
                <a:tc>
                  <a:txBody>
                    <a:bodyPr/>
                    <a:lstStyle/>
                    <a:p>
                      <a:pPr algn="ctr"/>
                      <a:r>
                        <a:rPr lang="pl-PL" sz="1000"/>
                        <a:t>ID</a:t>
                      </a:r>
                    </a:p>
                  </a:txBody>
                  <a:tcPr marL="83686" marR="83686" marT="41843" marB="41843" anchor="ctr"/>
                </a:tc>
                <a:tc>
                  <a:txBody>
                    <a:bodyPr/>
                    <a:lstStyle/>
                    <a:p>
                      <a:pPr algn="ctr"/>
                      <a:r>
                        <a:rPr lang="pl-PL" sz="1000"/>
                        <a:t>IMIĘ</a:t>
                      </a:r>
                    </a:p>
                  </a:txBody>
                  <a:tcPr marL="83686" marR="83686" marT="41843" marB="41843" anchor="ctr"/>
                </a:tc>
                <a:tc>
                  <a:txBody>
                    <a:bodyPr/>
                    <a:lstStyle/>
                    <a:p>
                      <a:pPr algn="ctr"/>
                      <a:r>
                        <a:rPr lang="pl-PL" sz="1000"/>
                        <a:t>NAZWISKO</a:t>
                      </a:r>
                    </a:p>
                  </a:txBody>
                  <a:tcPr marL="83686" marR="83686" marT="41843" marB="41843" anchor="ctr"/>
                </a:tc>
                <a:tc>
                  <a:txBody>
                    <a:bodyPr/>
                    <a:lstStyle/>
                    <a:p>
                      <a:pPr algn="ctr"/>
                      <a:r>
                        <a:rPr lang="pl-PL" sz="1000"/>
                        <a:t>ULICA</a:t>
                      </a:r>
                    </a:p>
                  </a:txBody>
                  <a:tcPr marL="83686" marR="83686" marT="41843" marB="41843" anchor="ctr"/>
                </a:tc>
                <a:tc>
                  <a:txBody>
                    <a:bodyPr/>
                    <a:lstStyle/>
                    <a:p>
                      <a:pPr algn="ctr"/>
                      <a:r>
                        <a:rPr lang="pl-PL" sz="1000"/>
                        <a:t>NR BLOKU</a:t>
                      </a:r>
                    </a:p>
                  </a:txBody>
                  <a:tcPr marL="83686" marR="83686" marT="41843" marB="41843" anchor="ctr"/>
                </a:tc>
                <a:tc>
                  <a:txBody>
                    <a:bodyPr/>
                    <a:lstStyle/>
                    <a:p>
                      <a:pPr algn="ctr"/>
                      <a:r>
                        <a:rPr lang="pl-PL" sz="1000" dirty="0"/>
                        <a:t>NR MIESZKANIA</a:t>
                      </a:r>
                    </a:p>
                  </a:txBody>
                  <a:tcPr marL="83686" marR="83686" marT="41843" marB="41843" anchor="ctr"/>
                </a:tc>
                <a:tc>
                  <a:txBody>
                    <a:bodyPr/>
                    <a:lstStyle/>
                    <a:p>
                      <a:pPr algn="ctr"/>
                      <a:r>
                        <a:rPr lang="pl-PL" sz="1000"/>
                        <a:t>MIASTO</a:t>
                      </a:r>
                    </a:p>
                  </a:txBody>
                  <a:tcPr marL="83686" marR="83686" marT="41843" marB="41843" anchor="ctr"/>
                </a:tc>
                <a:tc>
                  <a:txBody>
                    <a:bodyPr/>
                    <a:lstStyle/>
                    <a:p>
                      <a:pPr algn="ctr"/>
                      <a:r>
                        <a:rPr lang="pl-PL" sz="1000" dirty="0"/>
                        <a:t>KRAJ</a:t>
                      </a:r>
                    </a:p>
                  </a:txBody>
                  <a:tcPr marL="83686" marR="83686" marT="41843" marB="41843" anchor="ctr"/>
                </a:tc>
                <a:tc>
                  <a:txBody>
                    <a:bodyPr/>
                    <a:lstStyle/>
                    <a:p>
                      <a:pPr algn="ctr"/>
                      <a:r>
                        <a:rPr lang="pl-PL" sz="1000" dirty="0"/>
                        <a:t>KIERUNKOWY</a:t>
                      </a:r>
                    </a:p>
                  </a:txBody>
                  <a:tcPr marL="83686" marR="83686" marT="41843" marB="41843" anchor="ctr"/>
                </a:tc>
                <a:tc>
                  <a:txBody>
                    <a:bodyPr/>
                    <a:lstStyle/>
                    <a:p>
                      <a:pPr algn="ctr"/>
                      <a:r>
                        <a:rPr lang="pl-PL" sz="1000"/>
                        <a:t>NUMER TELEFONU</a:t>
                      </a:r>
                    </a:p>
                  </a:txBody>
                  <a:tcPr marL="83686" marR="83686" marT="41843" marB="41843" anchor="ctr"/>
                </a:tc>
                <a:tc>
                  <a:txBody>
                    <a:bodyPr/>
                    <a:lstStyle/>
                    <a:p>
                      <a:pPr algn="ctr"/>
                      <a:r>
                        <a:rPr lang="pl-PL" sz="1100"/>
                        <a:t>PRODUKT</a:t>
                      </a:r>
                    </a:p>
                  </a:txBody>
                  <a:tcPr marL="91900" marR="91900" marT="45950" marB="45950" anchor="ctr"/>
                </a:tc>
                <a:tc>
                  <a:txBody>
                    <a:bodyPr/>
                    <a:lstStyle/>
                    <a:p>
                      <a:pPr algn="ctr"/>
                      <a:r>
                        <a:rPr lang="pl-PL" sz="1100"/>
                        <a:t>CENA</a:t>
                      </a:r>
                    </a:p>
                  </a:txBody>
                  <a:tcPr marL="91900" marR="91900" marT="45950" marB="45950" anchor="ctr"/>
                </a:tc>
                <a:tc>
                  <a:txBody>
                    <a:bodyPr/>
                    <a:lstStyle/>
                    <a:p>
                      <a:pPr algn="ctr"/>
                      <a:r>
                        <a:rPr lang="pl-PL" sz="1100"/>
                        <a:t>SZTUK</a:t>
                      </a:r>
                    </a:p>
                  </a:txBody>
                  <a:tcPr marL="91900" marR="91900" marT="45950" marB="45950" anchor="ctr"/>
                </a:tc>
                <a:extLst>
                  <a:ext uri="{0D108BD9-81ED-4DB2-BD59-A6C34878D82A}">
                    <a16:rowId xmlns:a16="http://schemas.microsoft.com/office/drawing/2014/main" val="623871073"/>
                  </a:ext>
                </a:extLst>
              </a:tr>
              <a:tr h="264875">
                <a:tc>
                  <a:txBody>
                    <a:bodyPr/>
                    <a:lstStyle/>
                    <a:p>
                      <a:pPr algn="ctr"/>
                      <a:r>
                        <a:rPr lang="pl-PL" sz="1000"/>
                        <a:t>0</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dirty="0"/>
                        <a:t>+48</a:t>
                      </a:r>
                    </a:p>
                  </a:txBody>
                  <a:tcPr marL="83686" marR="83686" marT="41843" marB="41843" anchor="ctr"/>
                </a:tc>
                <a:tc>
                  <a:txBody>
                    <a:bodyPr/>
                    <a:lstStyle/>
                    <a:p>
                      <a:pPr algn="ctr"/>
                      <a:r>
                        <a:rPr lang="pl-PL" sz="1000"/>
                        <a:t>123 456 789</a:t>
                      </a:r>
                    </a:p>
                  </a:txBody>
                  <a:tcPr marL="83686" marR="83686" marT="41843" marB="41843" anchor="ctr"/>
                </a:tc>
                <a:tc>
                  <a:txBody>
                    <a:bodyPr/>
                    <a:lstStyle/>
                    <a:p>
                      <a:pPr algn="ctr"/>
                      <a:r>
                        <a:rPr lang="pl-PL" sz="1100"/>
                        <a:t>Rolki</a:t>
                      </a:r>
                    </a:p>
                  </a:txBody>
                  <a:tcPr marL="47496" marR="47496" marT="23748" marB="23748" anchor="ctr"/>
                </a:tc>
                <a:tc>
                  <a:txBody>
                    <a:bodyPr/>
                    <a:lstStyle/>
                    <a:p>
                      <a:pPr algn="ctr"/>
                      <a:r>
                        <a:rPr lang="pl-PL" sz="1100"/>
                        <a:t>150</a:t>
                      </a:r>
                    </a:p>
                  </a:txBody>
                  <a:tcPr marL="47496" marR="47496" marT="23748" marB="23748" anchor="ctr"/>
                </a:tc>
                <a:tc>
                  <a:txBody>
                    <a:bodyPr/>
                    <a:lstStyle/>
                    <a:p>
                      <a:pPr algn="ctr"/>
                      <a:r>
                        <a:rPr lang="pl-PL" sz="1100"/>
                        <a:t>3</a:t>
                      </a:r>
                    </a:p>
                  </a:txBody>
                  <a:tcPr marL="47496" marR="47496" marT="23748" marB="23748" anchor="ctr"/>
                </a:tc>
                <a:extLst>
                  <a:ext uri="{0D108BD9-81ED-4DB2-BD59-A6C34878D82A}">
                    <a16:rowId xmlns:a16="http://schemas.microsoft.com/office/drawing/2014/main" val="851286762"/>
                  </a:ext>
                </a:extLst>
              </a:tr>
              <a:tr h="264875">
                <a:tc>
                  <a:txBody>
                    <a:bodyPr/>
                    <a:lstStyle/>
                    <a:p>
                      <a:pPr algn="ctr"/>
                      <a:r>
                        <a:rPr lang="pl-PL" sz="1000"/>
                        <a:t>1</a:t>
                      </a:r>
                    </a:p>
                  </a:txBody>
                  <a:tcPr marL="83686" marR="83686" marT="41843" marB="41843" anchor="ctr"/>
                </a:tc>
                <a:tc>
                  <a:txBody>
                    <a:bodyPr/>
                    <a:lstStyle/>
                    <a:p>
                      <a:pPr algn="ctr"/>
                      <a:r>
                        <a:rPr lang="pl-PL" sz="1000"/>
                        <a:t>Konrad</a:t>
                      </a:r>
                    </a:p>
                  </a:txBody>
                  <a:tcPr marL="83686" marR="83686" marT="41843" marB="41843" anchor="ctr"/>
                </a:tc>
                <a:tc>
                  <a:txBody>
                    <a:bodyPr/>
                    <a:lstStyle/>
                    <a:p>
                      <a:pPr algn="ctr"/>
                      <a:r>
                        <a:rPr lang="pl-PL" sz="1000"/>
                        <a:t>Kordian</a:t>
                      </a:r>
                    </a:p>
                  </a:txBody>
                  <a:tcPr marL="83686" marR="83686" marT="41843" marB="41843" anchor="ctr"/>
                </a:tc>
                <a:tc>
                  <a:txBody>
                    <a:bodyPr/>
                    <a:lstStyle/>
                    <a:p>
                      <a:pPr algn="ctr"/>
                      <a:r>
                        <a:rPr lang="pl-PL" sz="1000"/>
                        <a:t>Kwiatowa</a:t>
                      </a:r>
                    </a:p>
                  </a:txBody>
                  <a:tcPr marL="83686" marR="83686" marT="41843" marB="41843" anchor="ctr"/>
                </a:tc>
                <a:tc>
                  <a:txBody>
                    <a:bodyPr/>
                    <a:lstStyle/>
                    <a:p>
                      <a:pPr algn="ctr"/>
                      <a:r>
                        <a:rPr lang="pl-PL" sz="1000"/>
                        <a:t>1</a:t>
                      </a:r>
                    </a:p>
                  </a:txBody>
                  <a:tcPr marL="83686" marR="83686" marT="41843" marB="41843" anchor="ctr"/>
                </a:tc>
                <a:tc>
                  <a:txBody>
                    <a:bodyPr/>
                    <a:lstStyle/>
                    <a:p>
                      <a:pPr algn="ctr"/>
                      <a:r>
                        <a:rPr lang="pl-PL" sz="1000"/>
                        <a:t>8</a:t>
                      </a:r>
                    </a:p>
                  </a:txBody>
                  <a:tcPr marL="83686" marR="83686" marT="41843" marB="41843" anchor="ctr"/>
                </a:tc>
                <a:tc>
                  <a:txBody>
                    <a:bodyPr/>
                    <a:lstStyle/>
                    <a:p>
                      <a:pPr algn="ctr"/>
                      <a:r>
                        <a:rPr lang="pl-PL" sz="1000"/>
                        <a:t>Szczecin</a:t>
                      </a:r>
                    </a:p>
                  </a:txBody>
                  <a:tcPr marL="83686" marR="83686" marT="41843" marB="41843" anchor="ctr"/>
                </a:tc>
                <a:tc>
                  <a:txBody>
                    <a:bodyPr/>
                    <a:lstStyle/>
                    <a:p>
                      <a:pPr algn="ctr"/>
                      <a:r>
                        <a:rPr lang="pl-PL" sz="1000"/>
                        <a:t>Niemcy</a:t>
                      </a:r>
                    </a:p>
                  </a:txBody>
                  <a:tcPr marL="83686" marR="83686" marT="41843" marB="41843" anchor="ctr"/>
                </a:tc>
                <a:tc>
                  <a:txBody>
                    <a:bodyPr/>
                    <a:lstStyle/>
                    <a:p>
                      <a:pPr algn="ctr"/>
                      <a:r>
                        <a:rPr lang="pl-PL" sz="1000" dirty="0"/>
                        <a:t>+49</a:t>
                      </a:r>
                    </a:p>
                  </a:txBody>
                  <a:tcPr marL="83686" marR="83686" marT="41843" marB="41843" anchor="ctr"/>
                </a:tc>
                <a:tc>
                  <a:txBody>
                    <a:bodyPr/>
                    <a:lstStyle/>
                    <a:p>
                      <a:pPr algn="ctr"/>
                      <a:r>
                        <a:rPr lang="pl-PL" sz="1000" dirty="0"/>
                        <a:t>151 1234567</a:t>
                      </a:r>
                    </a:p>
                  </a:txBody>
                  <a:tcPr marL="83686" marR="83686" marT="41843" marB="41843" anchor="ctr"/>
                </a:tc>
                <a:tc>
                  <a:txBody>
                    <a:bodyPr/>
                    <a:lstStyle/>
                    <a:p>
                      <a:pPr algn="ctr"/>
                      <a:r>
                        <a:rPr lang="pl-PL" sz="1100"/>
                        <a:t>Narty</a:t>
                      </a:r>
                    </a:p>
                  </a:txBody>
                  <a:tcPr marL="47496" marR="47496" marT="23748" marB="23748" anchor="ctr"/>
                </a:tc>
                <a:tc>
                  <a:txBody>
                    <a:bodyPr/>
                    <a:lstStyle/>
                    <a:p>
                      <a:pPr algn="ctr"/>
                      <a:r>
                        <a:rPr lang="pl-PL" sz="1100"/>
                        <a:t>1000</a:t>
                      </a:r>
                    </a:p>
                  </a:txBody>
                  <a:tcPr marL="47496" marR="47496" marT="23748" marB="23748" anchor="ctr"/>
                </a:tc>
                <a:tc>
                  <a:txBody>
                    <a:bodyPr/>
                    <a:lstStyle/>
                    <a:p>
                      <a:pPr algn="ctr"/>
                      <a:r>
                        <a:rPr lang="pl-PL" sz="1100"/>
                        <a:t>1</a:t>
                      </a:r>
                    </a:p>
                  </a:txBody>
                  <a:tcPr marL="47496" marR="47496" marT="23748" marB="23748" anchor="ctr"/>
                </a:tc>
                <a:extLst>
                  <a:ext uri="{0D108BD9-81ED-4DB2-BD59-A6C34878D82A}">
                    <a16:rowId xmlns:a16="http://schemas.microsoft.com/office/drawing/2014/main" val="3645677532"/>
                  </a:ext>
                </a:extLst>
              </a:tr>
              <a:tr h="264875">
                <a:tc>
                  <a:txBody>
                    <a:bodyPr/>
                    <a:lstStyle/>
                    <a:p>
                      <a:pPr algn="ctr"/>
                      <a:r>
                        <a:rPr lang="pl-PL" sz="1000"/>
                        <a:t>2</a:t>
                      </a:r>
                    </a:p>
                  </a:txBody>
                  <a:tcPr marL="83686" marR="83686" marT="41843" marB="41843" anchor="ctr"/>
                </a:tc>
                <a:tc>
                  <a:txBody>
                    <a:bodyPr/>
                    <a:lstStyle/>
                    <a:p>
                      <a:pPr algn="ctr"/>
                      <a:r>
                        <a:rPr lang="pl-PL" sz="1000"/>
                        <a:t>Jan</a:t>
                      </a:r>
                    </a:p>
                  </a:txBody>
                  <a:tcPr marL="83686" marR="83686" marT="41843" marB="41843" anchor="ctr"/>
                </a:tc>
                <a:tc>
                  <a:txBody>
                    <a:bodyPr/>
                    <a:lstStyle/>
                    <a:p>
                      <a:pPr algn="ctr"/>
                      <a:r>
                        <a:rPr lang="pl-PL" sz="1000"/>
                        <a:t>Kowalski</a:t>
                      </a:r>
                    </a:p>
                  </a:txBody>
                  <a:tcPr marL="83686" marR="83686" marT="41843" marB="41843" anchor="ctr"/>
                </a:tc>
                <a:tc>
                  <a:txBody>
                    <a:bodyPr/>
                    <a:lstStyle/>
                    <a:p>
                      <a:pPr algn="ctr"/>
                      <a:r>
                        <a:rPr lang="pl-PL" sz="1000"/>
                        <a:t>Kaliskiego</a:t>
                      </a:r>
                    </a:p>
                  </a:txBody>
                  <a:tcPr marL="83686" marR="83686" marT="41843" marB="41843" anchor="ctr"/>
                </a:tc>
                <a:tc>
                  <a:txBody>
                    <a:bodyPr/>
                    <a:lstStyle/>
                    <a:p>
                      <a:pPr algn="ctr"/>
                      <a:r>
                        <a:rPr lang="pl-PL" sz="1000"/>
                        <a:t>2</a:t>
                      </a:r>
                    </a:p>
                  </a:txBody>
                  <a:tcPr marL="83686" marR="83686" marT="41843" marB="41843" anchor="ctr"/>
                </a:tc>
                <a:tc>
                  <a:txBody>
                    <a:bodyPr/>
                    <a:lstStyle/>
                    <a:p>
                      <a:pPr algn="ctr"/>
                      <a:endParaRPr lang="pl-PL" sz="1000"/>
                    </a:p>
                  </a:txBody>
                  <a:tcPr marL="83686" marR="83686" marT="41843" marB="41843" anchor="ctr"/>
                </a:tc>
                <a:tc>
                  <a:txBody>
                    <a:bodyPr/>
                    <a:lstStyle/>
                    <a:p>
                      <a:pPr algn="ctr"/>
                      <a:r>
                        <a:rPr lang="pl-PL" sz="1000"/>
                        <a:t>Warszawa</a:t>
                      </a:r>
                    </a:p>
                  </a:txBody>
                  <a:tcPr marL="83686" marR="83686" marT="41843" marB="41843" anchor="ctr"/>
                </a:tc>
                <a:tc>
                  <a:txBody>
                    <a:bodyPr/>
                    <a:lstStyle/>
                    <a:p>
                      <a:pPr algn="ctr"/>
                      <a:r>
                        <a:rPr lang="pl-PL" sz="1000"/>
                        <a:t>Polska</a:t>
                      </a:r>
                    </a:p>
                  </a:txBody>
                  <a:tcPr marL="83686" marR="83686" marT="41843" marB="41843" anchor="ctr"/>
                </a:tc>
                <a:tc>
                  <a:txBody>
                    <a:bodyPr/>
                    <a:lstStyle/>
                    <a:p>
                      <a:pPr algn="ctr"/>
                      <a:r>
                        <a:rPr lang="pl-PL" sz="1000"/>
                        <a:t>+48</a:t>
                      </a:r>
                    </a:p>
                  </a:txBody>
                  <a:tcPr marL="83686" marR="83686" marT="41843" marB="41843" anchor="ctr"/>
                </a:tc>
                <a:tc>
                  <a:txBody>
                    <a:bodyPr/>
                    <a:lstStyle/>
                    <a:p>
                      <a:pPr algn="ctr"/>
                      <a:r>
                        <a:rPr lang="pl-PL" sz="1000" dirty="0"/>
                        <a:t>123 456 789</a:t>
                      </a:r>
                    </a:p>
                  </a:txBody>
                  <a:tcPr marL="83686" marR="83686" marT="41843" marB="41843" anchor="ctr"/>
                </a:tc>
                <a:tc>
                  <a:txBody>
                    <a:bodyPr/>
                    <a:lstStyle/>
                    <a:p>
                      <a:pPr algn="ctr"/>
                      <a:r>
                        <a:rPr lang="pl-PL" sz="1100"/>
                        <a:t>Kask</a:t>
                      </a:r>
                    </a:p>
                  </a:txBody>
                  <a:tcPr marL="47496" marR="47496" marT="23748" marB="23748" anchor="ctr"/>
                </a:tc>
                <a:tc>
                  <a:txBody>
                    <a:bodyPr/>
                    <a:lstStyle/>
                    <a:p>
                      <a:pPr algn="ctr"/>
                      <a:r>
                        <a:rPr lang="pl-PL" sz="1100"/>
                        <a:t>75</a:t>
                      </a:r>
                    </a:p>
                  </a:txBody>
                  <a:tcPr marL="47496" marR="47496" marT="23748" marB="23748" anchor="ctr"/>
                </a:tc>
                <a:tc>
                  <a:txBody>
                    <a:bodyPr/>
                    <a:lstStyle/>
                    <a:p>
                      <a:pPr algn="ctr"/>
                      <a:r>
                        <a:rPr lang="pl-PL" sz="1100" dirty="0"/>
                        <a:t>3</a:t>
                      </a:r>
                    </a:p>
                  </a:txBody>
                  <a:tcPr marL="47496" marR="47496" marT="23748" marB="23748"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118063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en-US" sz="3200"/>
              <a:t>Druga postać normalna (2NF)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3713238099"/>
              </p:ext>
            </p:extLst>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3688288542"/>
              </p:ext>
            </p:extLst>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2136772011"/>
              </p:ext>
            </p:extLst>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28939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Trzecia</a:t>
            </a:r>
            <a:r>
              <a:rPr lang="en-US" sz="4000" dirty="0">
                <a:solidFill>
                  <a:srgbClr val="FFFFFF"/>
                </a:solidFill>
              </a:rPr>
              <a:t> </a:t>
            </a:r>
            <a:r>
              <a:rPr lang="en-US" sz="4000" dirty="0" err="1">
                <a:solidFill>
                  <a:srgbClr val="FFFFFF"/>
                </a:solidFill>
              </a:rPr>
              <a:t>postać</a:t>
            </a:r>
            <a:r>
              <a:rPr lang="en-US" sz="4000" dirty="0">
                <a:solidFill>
                  <a:srgbClr val="FFFFFF"/>
                </a:solidFill>
              </a:rPr>
              <a:t> </a:t>
            </a:r>
            <a:r>
              <a:rPr lang="en-US" sz="4000" dirty="0" err="1">
                <a:solidFill>
                  <a:srgbClr val="FFFFFF"/>
                </a:solidFill>
              </a:rPr>
              <a:t>normalna</a:t>
            </a:r>
            <a:r>
              <a:rPr lang="en-US" sz="4000" dirty="0">
                <a:solidFill>
                  <a:srgbClr val="FFFFFF"/>
                </a:solidFill>
              </a:rPr>
              <a:t> (3NF)</a:t>
            </a:r>
          </a:p>
        </p:txBody>
      </p:sp>
    </p:spTree>
    <p:extLst>
      <p:ext uri="{BB962C8B-B14F-4D97-AF65-F5344CB8AC3E}">
        <p14:creationId xmlns:p14="http://schemas.microsoft.com/office/powerpoint/2010/main" val="6416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Trzecia postać normalna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Tabela musi być w 2NF.</a:t>
            </a:r>
          </a:p>
          <a:p>
            <a:pPr>
              <a:lnSpc>
                <a:spcPct val="110000"/>
              </a:lnSpc>
            </a:pPr>
            <a:r>
              <a:rPr lang="pl-PL" sz="1800" dirty="0"/>
              <a:t>Nie ma zależności funkcjonalnych między atrybutami niekluczowymi (wszystkie atrybuty niekluczowe są zależne tylko od klucza głównego).</a:t>
            </a:r>
          </a:p>
        </p:txBody>
      </p:sp>
    </p:spTree>
    <p:extLst>
      <p:ext uri="{BB962C8B-B14F-4D97-AF65-F5344CB8AC3E}">
        <p14:creationId xmlns:p14="http://schemas.microsoft.com/office/powerpoint/2010/main" val="863844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nvGraphicFramePr>
        <p:xfrm>
          <a:off x="504217" y="1395056"/>
          <a:ext cx="11183566" cy="1297584"/>
        </p:xfrm>
        <a:graphic>
          <a:graphicData uri="http://schemas.openxmlformats.org/drawingml/2006/table">
            <a:tbl>
              <a:tblPr firstRow="1" bandRow="1">
                <a:tableStyleId>{073A0DAA-6AF3-43AB-8588-CEC1D06C72B9}</a:tableStyleId>
              </a:tblPr>
              <a:tblGrid>
                <a:gridCol w="543313">
                  <a:extLst>
                    <a:ext uri="{9D8B030D-6E8A-4147-A177-3AD203B41FA5}">
                      <a16:colId xmlns:a16="http://schemas.microsoft.com/office/drawing/2014/main" val="1668464394"/>
                    </a:ext>
                  </a:extLst>
                </a:gridCol>
                <a:gridCol w="941195">
                  <a:extLst>
                    <a:ext uri="{9D8B030D-6E8A-4147-A177-3AD203B41FA5}">
                      <a16:colId xmlns:a16="http://schemas.microsoft.com/office/drawing/2014/main" val="1460485983"/>
                    </a:ext>
                  </a:extLst>
                </a:gridCol>
                <a:gridCol w="1315071">
                  <a:extLst>
                    <a:ext uri="{9D8B030D-6E8A-4147-A177-3AD203B41FA5}">
                      <a16:colId xmlns:a16="http://schemas.microsoft.com/office/drawing/2014/main" val="242945752"/>
                    </a:ext>
                  </a:extLst>
                </a:gridCol>
                <a:gridCol w="1177867">
                  <a:extLst>
                    <a:ext uri="{9D8B030D-6E8A-4147-A177-3AD203B41FA5}">
                      <a16:colId xmlns:a16="http://schemas.microsoft.com/office/drawing/2014/main" val="2448446844"/>
                    </a:ext>
                  </a:extLst>
                </a:gridCol>
                <a:gridCol w="968635">
                  <a:extLst>
                    <a:ext uri="{9D8B030D-6E8A-4147-A177-3AD203B41FA5}">
                      <a16:colId xmlns:a16="http://schemas.microsoft.com/office/drawing/2014/main" val="1402880414"/>
                    </a:ext>
                  </a:extLst>
                </a:gridCol>
                <a:gridCol w="1443697">
                  <a:extLst>
                    <a:ext uri="{9D8B030D-6E8A-4147-A177-3AD203B41FA5}">
                      <a16:colId xmlns:a16="http://schemas.microsoft.com/office/drawing/2014/main" val="3715428358"/>
                    </a:ext>
                  </a:extLst>
                </a:gridCol>
                <a:gridCol w="1198447">
                  <a:extLst>
                    <a:ext uri="{9D8B030D-6E8A-4147-A177-3AD203B41FA5}">
                      <a16:colId xmlns:a16="http://schemas.microsoft.com/office/drawing/2014/main" val="3032182803"/>
                    </a:ext>
                  </a:extLst>
                </a:gridCol>
                <a:gridCol w="893250">
                  <a:extLst>
                    <a:ext uri="{9D8B030D-6E8A-4147-A177-3AD203B41FA5}">
                      <a16:colId xmlns:a16="http://schemas.microsoft.com/office/drawing/2014/main" val="3772131936"/>
                    </a:ext>
                  </a:extLst>
                </a:gridCol>
                <a:gridCol w="1503644">
                  <a:extLst>
                    <a:ext uri="{9D8B030D-6E8A-4147-A177-3AD203B41FA5}">
                      <a16:colId xmlns:a16="http://schemas.microsoft.com/office/drawing/2014/main" val="2575028221"/>
                    </a:ext>
                  </a:extLst>
                </a:gridCol>
                <a:gridCol w="1198447">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KIERUNKOWY</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+48</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+49</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nvGraphicFramePr>
        <p:xfrm>
          <a:off x="8264197" y="329281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nvGraphicFramePr>
        <p:xfrm>
          <a:off x="1206816" y="329281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03724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1731821" y="5099539"/>
            <a:ext cx="8728364" cy="807857"/>
          </a:xfrm>
        </p:spPr>
        <p:txBody>
          <a:bodyPr vert="horz" lIns="91440" tIns="45720" rIns="91440" bIns="45720" rtlCol="0" anchor="b">
            <a:normAutofit/>
          </a:bodyPr>
          <a:lstStyle/>
          <a:p>
            <a:pPr algn="ctr"/>
            <a:r>
              <a:rPr lang="pl-PL" sz="3200" dirty="0"/>
              <a:t>Trzecia postać normalna (3NF) - przykład</a:t>
            </a:r>
            <a:endParaRPr lang="en-US" sz="3200" dirty="0"/>
          </a:p>
        </p:txBody>
      </p:sp>
      <p:graphicFrame>
        <p:nvGraphicFramePr>
          <p:cNvPr id="4" name="Tabela 3">
            <a:extLst>
              <a:ext uri="{FF2B5EF4-FFF2-40B4-BE49-F238E27FC236}">
                <a16:creationId xmlns:a16="http://schemas.microsoft.com/office/drawing/2014/main" id="{E21AF404-0CF2-9666-75CF-DC6471FA89E2}"/>
              </a:ext>
            </a:extLst>
          </p:cNvPr>
          <p:cNvGraphicFramePr>
            <a:graphicFrameLocks noGrp="1"/>
          </p:cNvGraphicFramePr>
          <p:nvPr>
            <p:extLst>
              <p:ext uri="{D42A27DB-BD31-4B8C-83A1-F6EECF244321}">
                <p14:modId xmlns:p14="http://schemas.microsoft.com/office/powerpoint/2010/main" val="812950748"/>
              </p:ext>
            </p:extLst>
          </p:nvPr>
        </p:nvGraphicFramePr>
        <p:xfrm>
          <a:off x="359113" y="1401541"/>
          <a:ext cx="11161028" cy="1297584"/>
        </p:xfrm>
        <a:graphic>
          <a:graphicData uri="http://schemas.openxmlformats.org/drawingml/2006/table">
            <a:tbl>
              <a:tblPr firstRow="1" bandRow="1">
                <a:tableStyleId>{073A0DAA-6AF3-43AB-8588-CEC1D06C72B9}</a:tableStyleId>
              </a:tblPr>
              <a:tblGrid>
                <a:gridCol w="626445">
                  <a:extLst>
                    <a:ext uri="{9D8B030D-6E8A-4147-A177-3AD203B41FA5}">
                      <a16:colId xmlns:a16="http://schemas.microsoft.com/office/drawing/2014/main" val="1668464394"/>
                    </a:ext>
                  </a:extLst>
                </a:gridCol>
                <a:gridCol w="1085206">
                  <a:extLst>
                    <a:ext uri="{9D8B030D-6E8A-4147-A177-3AD203B41FA5}">
                      <a16:colId xmlns:a16="http://schemas.microsoft.com/office/drawing/2014/main" val="1460485983"/>
                    </a:ext>
                  </a:extLst>
                </a:gridCol>
                <a:gridCol w="1516287">
                  <a:extLst>
                    <a:ext uri="{9D8B030D-6E8A-4147-A177-3AD203B41FA5}">
                      <a16:colId xmlns:a16="http://schemas.microsoft.com/office/drawing/2014/main" val="242945752"/>
                    </a:ext>
                  </a:extLst>
                </a:gridCol>
                <a:gridCol w="1358090">
                  <a:extLst>
                    <a:ext uri="{9D8B030D-6E8A-4147-A177-3AD203B41FA5}">
                      <a16:colId xmlns:a16="http://schemas.microsoft.com/office/drawing/2014/main" val="2448446844"/>
                    </a:ext>
                  </a:extLst>
                </a:gridCol>
                <a:gridCol w="1116844">
                  <a:extLst>
                    <a:ext uri="{9D8B030D-6E8A-4147-A177-3AD203B41FA5}">
                      <a16:colId xmlns:a16="http://schemas.microsoft.com/office/drawing/2014/main" val="1402880414"/>
                    </a:ext>
                  </a:extLst>
                </a:gridCol>
                <a:gridCol w="1664594">
                  <a:extLst>
                    <a:ext uri="{9D8B030D-6E8A-4147-A177-3AD203B41FA5}">
                      <a16:colId xmlns:a16="http://schemas.microsoft.com/office/drawing/2014/main" val="3715428358"/>
                    </a:ext>
                  </a:extLst>
                </a:gridCol>
                <a:gridCol w="1381819">
                  <a:extLst>
                    <a:ext uri="{9D8B030D-6E8A-4147-A177-3AD203B41FA5}">
                      <a16:colId xmlns:a16="http://schemas.microsoft.com/office/drawing/2014/main" val="3032182803"/>
                    </a:ext>
                  </a:extLst>
                </a:gridCol>
                <a:gridCol w="1029924">
                  <a:extLst>
                    <a:ext uri="{9D8B030D-6E8A-4147-A177-3AD203B41FA5}">
                      <a16:colId xmlns:a16="http://schemas.microsoft.com/office/drawing/2014/main" val="3772131936"/>
                    </a:ext>
                  </a:extLst>
                </a:gridCol>
                <a:gridCol w="1381819">
                  <a:extLst>
                    <a:ext uri="{9D8B030D-6E8A-4147-A177-3AD203B41FA5}">
                      <a16:colId xmlns:a16="http://schemas.microsoft.com/office/drawing/2014/main" val="1841132125"/>
                    </a:ext>
                  </a:extLst>
                </a:gridCol>
              </a:tblGrid>
              <a:tr h="571076">
                <a:tc>
                  <a:txBody>
                    <a:bodyPr/>
                    <a:lstStyle/>
                    <a:p>
                      <a:pPr algn="ctr"/>
                      <a:r>
                        <a:rPr lang="pl-PL" sz="1400"/>
                        <a:t>ID</a:t>
                      </a:r>
                    </a:p>
                  </a:txBody>
                  <a:tcPr marL="117063" marR="117063" marT="58532" marB="58532" anchor="ctr"/>
                </a:tc>
                <a:tc>
                  <a:txBody>
                    <a:bodyPr/>
                    <a:lstStyle/>
                    <a:p>
                      <a:pPr algn="ctr"/>
                      <a:r>
                        <a:rPr lang="pl-PL" sz="1400" dirty="0"/>
                        <a:t>IMIĘ</a:t>
                      </a:r>
                    </a:p>
                  </a:txBody>
                  <a:tcPr marL="117063" marR="117063" marT="58532" marB="58532" anchor="ctr"/>
                </a:tc>
                <a:tc>
                  <a:txBody>
                    <a:bodyPr/>
                    <a:lstStyle/>
                    <a:p>
                      <a:pPr algn="ctr"/>
                      <a:r>
                        <a:rPr lang="pl-PL" sz="1400" dirty="0"/>
                        <a:t>NAZWISKO</a:t>
                      </a:r>
                    </a:p>
                  </a:txBody>
                  <a:tcPr marL="117063" marR="117063" marT="58532" marB="58532" anchor="ctr"/>
                </a:tc>
                <a:tc>
                  <a:txBody>
                    <a:bodyPr/>
                    <a:lstStyle/>
                    <a:p>
                      <a:pPr algn="ctr"/>
                      <a:r>
                        <a:rPr lang="pl-PL" sz="1400"/>
                        <a:t>ULICA</a:t>
                      </a:r>
                    </a:p>
                  </a:txBody>
                  <a:tcPr marL="117063" marR="117063" marT="58532" marB="58532" anchor="ctr"/>
                </a:tc>
                <a:tc>
                  <a:txBody>
                    <a:bodyPr/>
                    <a:lstStyle/>
                    <a:p>
                      <a:pPr algn="ctr"/>
                      <a:r>
                        <a:rPr lang="pl-PL" sz="1400"/>
                        <a:t>NR BLOKU</a:t>
                      </a:r>
                    </a:p>
                  </a:txBody>
                  <a:tcPr marL="117063" marR="117063" marT="58532" marB="58532" anchor="ctr"/>
                </a:tc>
                <a:tc>
                  <a:txBody>
                    <a:bodyPr/>
                    <a:lstStyle/>
                    <a:p>
                      <a:pPr algn="ctr"/>
                      <a:r>
                        <a:rPr lang="pl-PL" sz="1400" dirty="0"/>
                        <a:t>NR MIESZKANIA</a:t>
                      </a:r>
                    </a:p>
                  </a:txBody>
                  <a:tcPr marL="117063" marR="117063" marT="58532" marB="58532" anchor="ctr"/>
                </a:tc>
                <a:tc>
                  <a:txBody>
                    <a:bodyPr/>
                    <a:lstStyle/>
                    <a:p>
                      <a:pPr algn="ctr"/>
                      <a:r>
                        <a:rPr lang="pl-PL" sz="1400" dirty="0"/>
                        <a:t>MIASTO</a:t>
                      </a:r>
                    </a:p>
                  </a:txBody>
                  <a:tcPr marL="117063" marR="117063" marT="58532" marB="58532" anchor="ctr"/>
                </a:tc>
                <a:tc>
                  <a:txBody>
                    <a:bodyPr/>
                    <a:lstStyle/>
                    <a:p>
                      <a:pPr marL="0" algn="ctr" defTabSz="914400" rtl="0" eaLnBrk="1" latinLnBrk="0" hangingPunct="1"/>
                      <a:r>
                        <a:rPr lang="pl-PL" sz="1400" b="1" kern="1200" dirty="0">
                          <a:solidFill>
                            <a:schemeClr val="lt1"/>
                          </a:solidFill>
                          <a:latin typeface="+mn-lt"/>
                          <a:ea typeface="+mn-ea"/>
                          <a:cs typeface="+mn-cs"/>
                        </a:rPr>
                        <a:t>KRAJ</a:t>
                      </a:r>
                    </a:p>
                  </a:txBody>
                  <a:tcPr marL="83686" marR="83686" marT="41843" marB="41843" anchor="ctr"/>
                </a:tc>
                <a:tc>
                  <a:txBody>
                    <a:bodyPr/>
                    <a:lstStyle/>
                    <a:p>
                      <a:pPr marL="0" algn="ctr" defTabSz="914400" rtl="0" eaLnBrk="1" latinLnBrk="0" hangingPunct="1"/>
                      <a:r>
                        <a:rPr lang="pl-PL" sz="1400" b="1" kern="1200" dirty="0">
                          <a:solidFill>
                            <a:schemeClr val="lt1"/>
                          </a:solidFill>
                          <a:latin typeface="+mn-lt"/>
                          <a:ea typeface="+mn-ea"/>
                          <a:cs typeface="+mn-cs"/>
                        </a:rPr>
                        <a:t>NUMER TELEFONU</a:t>
                      </a:r>
                    </a:p>
                  </a:txBody>
                  <a:tcPr marL="83686" marR="83686" marT="41843" marB="41843" anchor="ctr"/>
                </a:tc>
                <a:extLst>
                  <a:ext uri="{0D108BD9-81ED-4DB2-BD59-A6C34878D82A}">
                    <a16:rowId xmlns:a16="http://schemas.microsoft.com/office/drawing/2014/main" val="623871073"/>
                  </a:ext>
                </a:extLst>
              </a:tr>
              <a:tr h="363254">
                <a:tc>
                  <a:txBody>
                    <a:bodyPr/>
                    <a:lstStyle/>
                    <a:p>
                      <a:pPr algn="ctr"/>
                      <a:r>
                        <a:rPr lang="pl-PL" sz="1400"/>
                        <a:t>0</a:t>
                      </a:r>
                    </a:p>
                  </a:txBody>
                  <a:tcPr marL="117063" marR="117063" marT="58532" marB="58532" anchor="ctr"/>
                </a:tc>
                <a:tc>
                  <a:txBody>
                    <a:bodyPr/>
                    <a:lstStyle/>
                    <a:p>
                      <a:pPr algn="ctr"/>
                      <a:r>
                        <a:rPr lang="pl-PL" sz="1400"/>
                        <a:t>Jan</a:t>
                      </a:r>
                    </a:p>
                  </a:txBody>
                  <a:tcPr marL="117063" marR="117063" marT="58532" marB="58532" anchor="ctr"/>
                </a:tc>
                <a:tc>
                  <a:txBody>
                    <a:bodyPr/>
                    <a:lstStyle/>
                    <a:p>
                      <a:pPr algn="ctr"/>
                      <a:r>
                        <a:rPr lang="pl-PL" sz="1400"/>
                        <a:t>Kowalski</a:t>
                      </a:r>
                    </a:p>
                  </a:txBody>
                  <a:tcPr marL="117063" marR="117063" marT="58532" marB="58532" anchor="ctr"/>
                </a:tc>
                <a:tc>
                  <a:txBody>
                    <a:bodyPr/>
                    <a:lstStyle/>
                    <a:p>
                      <a:pPr algn="ctr"/>
                      <a:r>
                        <a:rPr lang="pl-PL" sz="1400"/>
                        <a:t>Kaliskiego</a:t>
                      </a:r>
                    </a:p>
                  </a:txBody>
                  <a:tcPr marL="117063" marR="117063" marT="58532" marB="58532" anchor="ctr"/>
                </a:tc>
                <a:tc>
                  <a:txBody>
                    <a:bodyPr/>
                    <a:lstStyle/>
                    <a:p>
                      <a:pPr algn="ctr"/>
                      <a:r>
                        <a:rPr lang="pl-PL" sz="1400"/>
                        <a:t>2</a:t>
                      </a:r>
                    </a:p>
                  </a:txBody>
                  <a:tcPr marL="117063" marR="117063" marT="58532" marB="58532" anchor="ctr"/>
                </a:tc>
                <a:tc>
                  <a:txBody>
                    <a:bodyPr/>
                    <a:lstStyle/>
                    <a:p>
                      <a:pPr algn="ctr"/>
                      <a:endParaRPr lang="pl-PL" sz="1400"/>
                    </a:p>
                  </a:txBody>
                  <a:tcPr marL="117063" marR="117063" marT="58532" marB="58532" anchor="ctr"/>
                </a:tc>
                <a:tc>
                  <a:txBody>
                    <a:bodyPr/>
                    <a:lstStyle/>
                    <a:p>
                      <a:pPr algn="ctr"/>
                      <a:r>
                        <a:rPr lang="pl-PL" sz="1400" dirty="0"/>
                        <a:t>Warszawa</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marL="0" algn="ctr" defTabSz="914400" rtl="0" eaLnBrk="1" latinLnBrk="0" hangingPunct="1"/>
                      <a:r>
                        <a:rPr lang="pl-PL" sz="1400" kern="1200">
                          <a:solidFill>
                            <a:schemeClr val="dk1"/>
                          </a:solidFill>
                          <a:latin typeface="+mn-lt"/>
                          <a:ea typeface="+mn-ea"/>
                          <a:cs typeface="+mn-cs"/>
                        </a:rPr>
                        <a:t>123 456 789</a:t>
                      </a:r>
                    </a:p>
                  </a:txBody>
                  <a:tcPr marL="83686" marR="83686" marT="41843" marB="41843" anchor="ctr"/>
                </a:tc>
                <a:extLst>
                  <a:ext uri="{0D108BD9-81ED-4DB2-BD59-A6C34878D82A}">
                    <a16:rowId xmlns:a16="http://schemas.microsoft.com/office/drawing/2014/main" val="851286762"/>
                  </a:ext>
                </a:extLst>
              </a:tr>
              <a:tr h="363254">
                <a:tc>
                  <a:txBody>
                    <a:bodyPr/>
                    <a:lstStyle/>
                    <a:p>
                      <a:pPr algn="ctr"/>
                      <a:r>
                        <a:rPr lang="pl-PL" sz="1400"/>
                        <a:t>1</a:t>
                      </a:r>
                    </a:p>
                  </a:txBody>
                  <a:tcPr marL="117063" marR="117063" marT="58532" marB="58532" anchor="ctr"/>
                </a:tc>
                <a:tc>
                  <a:txBody>
                    <a:bodyPr/>
                    <a:lstStyle/>
                    <a:p>
                      <a:pPr algn="ctr"/>
                      <a:r>
                        <a:rPr lang="pl-PL" sz="1400"/>
                        <a:t>Konrad</a:t>
                      </a:r>
                    </a:p>
                  </a:txBody>
                  <a:tcPr marL="117063" marR="117063" marT="58532" marB="58532" anchor="ctr"/>
                </a:tc>
                <a:tc>
                  <a:txBody>
                    <a:bodyPr/>
                    <a:lstStyle/>
                    <a:p>
                      <a:pPr algn="ctr"/>
                      <a:r>
                        <a:rPr lang="pl-PL" sz="1400"/>
                        <a:t>Kordian</a:t>
                      </a:r>
                    </a:p>
                  </a:txBody>
                  <a:tcPr marL="117063" marR="117063" marT="58532" marB="58532" anchor="ctr"/>
                </a:tc>
                <a:tc>
                  <a:txBody>
                    <a:bodyPr/>
                    <a:lstStyle/>
                    <a:p>
                      <a:pPr algn="ctr"/>
                      <a:r>
                        <a:rPr lang="pl-PL" sz="1400"/>
                        <a:t>Kwiatowa</a:t>
                      </a:r>
                    </a:p>
                  </a:txBody>
                  <a:tcPr marL="117063" marR="117063" marT="58532" marB="58532" anchor="ctr"/>
                </a:tc>
                <a:tc>
                  <a:txBody>
                    <a:bodyPr/>
                    <a:lstStyle/>
                    <a:p>
                      <a:pPr algn="ctr"/>
                      <a:r>
                        <a:rPr lang="pl-PL" sz="1400"/>
                        <a:t>1</a:t>
                      </a:r>
                    </a:p>
                  </a:txBody>
                  <a:tcPr marL="117063" marR="117063" marT="58532" marB="58532" anchor="ctr"/>
                </a:tc>
                <a:tc>
                  <a:txBody>
                    <a:bodyPr/>
                    <a:lstStyle/>
                    <a:p>
                      <a:pPr algn="ctr"/>
                      <a:r>
                        <a:rPr lang="pl-PL" sz="1400"/>
                        <a:t>8</a:t>
                      </a:r>
                    </a:p>
                  </a:txBody>
                  <a:tcPr marL="117063" marR="117063" marT="58532" marB="58532" anchor="ctr"/>
                </a:tc>
                <a:tc>
                  <a:txBody>
                    <a:bodyPr/>
                    <a:lstStyle/>
                    <a:p>
                      <a:pPr algn="ctr"/>
                      <a:r>
                        <a:rPr lang="pl-PL" sz="1400" dirty="0"/>
                        <a:t>Szczecin</a:t>
                      </a:r>
                    </a:p>
                  </a:txBody>
                  <a:tcPr marL="117063" marR="117063" marT="58532" marB="58532" anchor="ctr"/>
                </a:tc>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marL="0" algn="ctr" defTabSz="914400" rtl="0" eaLnBrk="1" latinLnBrk="0" hangingPunct="1"/>
                      <a:r>
                        <a:rPr lang="pl-PL" sz="1400" kern="1200" dirty="0">
                          <a:solidFill>
                            <a:schemeClr val="dk1"/>
                          </a:solidFill>
                          <a:latin typeface="+mn-lt"/>
                          <a:ea typeface="+mn-ea"/>
                          <a:cs typeface="+mn-cs"/>
                        </a:rPr>
                        <a:t>151 1234567</a:t>
                      </a:r>
                    </a:p>
                  </a:txBody>
                  <a:tcPr marL="83686" marR="83686" marT="41843" marB="41843" anchor="ctr"/>
                </a:tc>
                <a:extLst>
                  <a:ext uri="{0D108BD9-81ED-4DB2-BD59-A6C34878D82A}">
                    <a16:rowId xmlns:a16="http://schemas.microsoft.com/office/drawing/2014/main" val="3645677532"/>
                  </a:ext>
                </a:extLst>
              </a:tr>
            </a:tbl>
          </a:graphicData>
        </a:graphic>
      </p:graphicFrame>
      <p:graphicFrame>
        <p:nvGraphicFramePr>
          <p:cNvPr id="5" name="Tabela 4">
            <a:extLst>
              <a:ext uri="{FF2B5EF4-FFF2-40B4-BE49-F238E27FC236}">
                <a16:creationId xmlns:a16="http://schemas.microsoft.com/office/drawing/2014/main" id="{38AFD5B6-14B2-5406-7B58-8ECF49A7F922}"/>
              </a:ext>
            </a:extLst>
          </p:cNvPr>
          <p:cNvGraphicFramePr>
            <a:graphicFrameLocks noGrp="1"/>
          </p:cNvGraphicFramePr>
          <p:nvPr>
            <p:extLst>
              <p:ext uri="{D42A27DB-BD31-4B8C-83A1-F6EECF244321}">
                <p14:modId xmlns:p14="http://schemas.microsoft.com/office/powerpoint/2010/main" val="198450846"/>
              </p:ext>
            </p:extLst>
          </p:nvPr>
        </p:nvGraphicFramePr>
        <p:xfrm>
          <a:off x="8979442" y="3260794"/>
          <a:ext cx="2540699" cy="1658035"/>
        </p:xfrm>
        <a:graphic>
          <a:graphicData uri="http://schemas.openxmlformats.org/drawingml/2006/table">
            <a:tbl>
              <a:tblPr firstRow="1" bandRow="1">
                <a:tableStyleId>{073A0DAA-6AF3-43AB-8588-CEC1D06C72B9}</a:tableStyleId>
              </a:tblPr>
              <a:tblGrid>
                <a:gridCol w="865136">
                  <a:extLst>
                    <a:ext uri="{9D8B030D-6E8A-4147-A177-3AD203B41FA5}">
                      <a16:colId xmlns:a16="http://schemas.microsoft.com/office/drawing/2014/main" val="4130273914"/>
                    </a:ext>
                  </a:extLst>
                </a:gridCol>
                <a:gridCol w="1675563">
                  <a:extLst>
                    <a:ext uri="{9D8B030D-6E8A-4147-A177-3AD203B41FA5}">
                      <a16:colId xmlns:a16="http://schemas.microsoft.com/office/drawing/2014/main" val="2441156287"/>
                    </a:ext>
                  </a:extLst>
                </a:gridCol>
              </a:tblGrid>
              <a:tr h="618583">
                <a:tc>
                  <a:txBody>
                    <a:bodyPr/>
                    <a:lstStyle/>
                    <a:p>
                      <a:pPr algn="ctr"/>
                      <a:r>
                        <a:rPr lang="pl-PL" sz="1500" dirty="0"/>
                        <a:t>KRAJ</a:t>
                      </a:r>
                    </a:p>
                  </a:txBody>
                  <a:tcPr marL="128553" marR="128553" marT="64277" marB="64277" anchor="ctr"/>
                </a:tc>
                <a:tc>
                  <a:txBody>
                    <a:bodyPr/>
                    <a:lstStyle/>
                    <a:p>
                      <a:pPr algn="ctr"/>
                      <a:r>
                        <a:rPr lang="pl-PL" sz="1500" dirty="0"/>
                        <a:t>KIERUNKOWY</a:t>
                      </a:r>
                    </a:p>
                  </a:txBody>
                  <a:tcPr marL="128553" marR="128553" marT="64277" marB="64277" anchor="ctr"/>
                </a:tc>
                <a:extLst>
                  <a:ext uri="{0D108BD9-81ED-4DB2-BD59-A6C34878D82A}">
                    <a16:rowId xmlns:a16="http://schemas.microsoft.com/office/drawing/2014/main" val="623871073"/>
                  </a:ext>
                </a:extLst>
              </a:tr>
              <a:tr h="519726">
                <a:tc>
                  <a:txBody>
                    <a:bodyPr/>
                    <a:lstStyle/>
                    <a:p>
                      <a:pPr marL="0" algn="ctr" defTabSz="914400" rtl="0" eaLnBrk="1" latinLnBrk="0" hangingPunct="1"/>
                      <a:r>
                        <a:rPr lang="pl-PL" sz="1400" kern="1200" dirty="0">
                          <a:solidFill>
                            <a:schemeClr val="dk1"/>
                          </a:solidFill>
                          <a:latin typeface="+mn-lt"/>
                          <a:ea typeface="+mn-ea"/>
                          <a:cs typeface="+mn-cs"/>
                        </a:rPr>
                        <a:t>Polska</a:t>
                      </a:r>
                    </a:p>
                  </a:txBody>
                  <a:tcPr marL="83686" marR="83686" marT="41843" marB="41843" anchor="ctr"/>
                </a:tc>
                <a:tc>
                  <a:txBody>
                    <a:bodyPr/>
                    <a:lstStyle/>
                    <a:p>
                      <a:pPr algn="ctr"/>
                      <a:r>
                        <a:rPr lang="pl-PL" sz="1500" dirty="0"/>
                        <a:t>+48</a:t>
                      </a:r>
                    </a:p>
                  </a:txBody>
                  <a:tcPr marL="66439" marR="66439" marT="33220" marB="33220" anchor="ctr"/>
                </a:tc>
                <a:extLst>
                  <a:ext uri="{0D108BD9-81ED-4DB2-BD59-A6C34878D82A}">
                    <a16:rowId xmlns:a16="http://schemas.microsoft.com/office/drawing/2014/main" val="851286762"/>
                  </a:ext>
                </a:extLst>
              </a:tr>
              <a:tr h="519726">
                <a:tc>
                  <a:txBody>
                    <a:bodyPr/>
                    <a:lstStyle/>
                    <a:p>
                      <a:pPr marL="0" algn="ctr" defTabSz="914400" rtl="0" eaLnBrk="1" latinLnBrk="0" hangingPunct="1"/>
                      <a:r>
                        <a:rPr lang="pl-PL" sz="1400" kern="1200" dirty="0">
                          <a:solidFill>
                            <a:schemeClr val="dk1"/>
                          </a:solidFill>
                          <a:latin typeface="+mn-lt"/>
                          <a:ea typeface="+mn-ea"/>
                          <a:cs typeface="+mn-cs"/>
                        </a:rPr>
                        <a:t>Niemcy</a:t>
                      </a:r>
                    </a:p>
                  </a:txBody>
                  <a:tcPr marL="83686" marR="83686" marT="41843" marB="41843" anchor="ctr"/>
                </a:tc>
                <a:tc>
                  <a:txBody>
                    <a:bodyPr/>
                    <a:lstStyle/>
                    <a:p>
                      <a:pPr algn="ctr"/>
                      <a:r>
                        <a:rPr lang="pl-PL" sz="1500" dirty="0"/>
                        <a:t>+49</a:t>
                      </a:r>
                    </a:p>
                  </a:txBody>
                  <a:tcPr marL="66439" marR="66439" marT="33220" marB="33220" anchor="ctr"/>
                </a:tc>
                <a:extLst>
                  <a:ext uri="{0D108BD9-81ED-4DB2-BD59-A6C34878D82A}">
                    <a16:rowId xmlns:a16="http://schemas.microsoft.com/office/drawing/2014/main" val="3645677532"/>
                  </a:ext>
                </a:extLst>
              </a:tr>
            </a:tbl>
          </a:graphicData>
        </a:graphic>
      </p:graphicFrame>
      <p:graphicFrame>
        <p:nvGraphicFramePr>
          <p:cNvPr id="9" name="Tabela 8">
            <a:extLst>
              <a:ext uri="{FF2B5EF4-FFF2-40B4-BE49-F238E27FC236}">
                <a16:creationId xmlns:a16="http://schemas.microsoft.com/office/drawing/2014/main" id="{1C44935F-5B4E-326B-DEB2-B15BEA812613}"/>
              </a:ext>
            </a:extLst>
          </p:cNvPr>
          <p:cNvGraphicFramePr>
            <a:graphicFrameLocks noGrp="1"/>
          </p:cNvGraphicFramePr>
          <p:nvPr>
            <p:extLst>
              <p:ext uri="{D42A27DB-BD31-4B8C-83A1-F6EECF244321}">
                <p14:modId xmlns:p14="http://schemas.microsoft.com/office/powerpoint/2010/main" val="1407067963"/>
              </p:ext>
            </p:extLst>
          </p:nvPr>
        </p:nvGraphicFramePr>
        <p:xfrm>
          <a:off x="359113" y="3266873"/>
          <a:ext cx="5166383" cy="1658036"/>
        </p:xfrm>
        <a:graphic>
          <a:graphicData uri="http://schemas.openxmlformats.org/drawingml/2006/table">
            <a:tbl>
              <a:tblPr firstRow="1" bandRow="1">
                <a:tableStyleId>{073A0DAA-6AF3-43AB-8588-CEC1D06C72B9}</a:tableStyleId>
              </a:tblPr>
              <a:tblGrid>
                <a:gridCol w="729811">
                  <a:extLst>
                    <a:ext uri="{9D8B030D-6E8A-4147-A177-3AD203B41FA5}">
                      <a16:colId xmlns:a16="http://schemas.microsoft.com/office/drawing/2014/main" val="1668464394"/>
                    </a:ext>
                  </a:extLst>
                </a:gridCol>
                <a:gridCol w="1485850">
                  <a:extLst>
                    <a:ext uri="{9D8B030D-6E8A-4147-A177-3AD203B41FA5}">
                      <a16:colId xmlns:a16="http://schemas.microsoft.com/office/drawing/2014/main" val="4130273914"/>
                    </a:ext>
                  </a:extLst>
                </a:gridCol>
                <a:gridCol w="1699098">
                  <a:extLst>
                    <a:ext uri="{9D8B030D-6E8A-4147-A177-3AD203B41FA5}">
                      <a16:colId xmlns:a16="http://schemas.microsoft.com/office/drawing/2014/main" val="2441156287"/>
                    </a:ext>
                  </a:extLst>
                </a:gridCol>
                <a:gridCol w="1251624">
                  <a:extLst>
                    <a:ext uri="{9D8B030D-6E8A-4147-A177-3AD203B41FA5}">
                      <a16:colId xmlns:a16="http://schemas.microsoft.com/office/drawing/2014/main" val="3104046838"/>
                    </a:ext>
                  </a:extLst>
                </a:gridCol>
              </a:tblGrid>
              <a:tr h="572309">
                <a:tc>
                  <a:txBody>
                    <a:bodyPr/>
                    <a:lstStyle/>
                    <a:p>
                      <a:pPr algn="ctr"/>
                      <a:r>
                        <a:rPr lang="pl-PL" sz="1400"/>
                        <a:t>ID</a:t>
                      </a:r>
                    </a:p>
                  </a:txBody>
                  <a:tcPr marL="115439" marR="115439" marT="57720" marB="57720" anchor="ctr"/>
                </a:tc>
                <a:tc>
                  <a:txBody>
                    <a:bodyPr/>
                    <a:lstStyle/>
                    <a:p>
                      <a:pPr algn="ctr"/>
                      <a:r>
                        <a:rPr lang="pl-PL" sz="1500" dirty="0"/>
                        <a:t>ID KLIENTA</a:t>
                      </a:r>
                    </a:p>
                  </a:txBody>
                  <a:tcPr marL="126770" marR="126770" marT="63385" marB="63385" anchor="ctr"/>
                </a:tc>
                <a:tc>
                  <a:txBody>
                    <a:bodyPr/>
                    <a:lstStyle/>
                    <a:p>
                      <a:pPr algn="ctr"/>
                      <a:r>
                        <a:rPr lang="pl-PL" sz="1500" dirty="0"/>
                        <a:t>ID PRODUKTU</a:t>
                      </a:r>
                    </a:p>
                  </a:txBody>
                  <a:tcPr marL="126770" marR="126770" marT="63385" marB="63385" anchor="ctr"/>
                </a:tc>
                <a:tc>
                  <a:txBody>
                    <a:bodyPr/>
                    <a:lstStyle/>
                    <a:p>
                      <a:pPr algn="ctr"/>
                      <a:r>
                        <a:rPr lang="pl-PL" sz="1500" dirty="0"/>
                        <a:t>SZTUK</a:t>
                      </a:r>
                    </a:p>
                  </a:txBody>
                  <a:tcPr marL="126770" marR="126770" marT="63385" marB="63385" anchor="ctr"/>
                </a:tc>
                <a:extLst>
                  <a:ext uri="{0D108BD9-81ED-4DB2-BD59-A6C34878D82A}">
                    <a16:rowId xmlns:a16="http://schemas.microsoft.com/office/drawing/2014/main" val="623871073"/>
                  </a:ext>
                </a:extLst>
              </a:tr>
              <a:tr h="361909">
                <a:tc>
                  <a:txBody>
                    <a:bodyPr/>
                    <a:lstStyle/>
                    <a:p>
                      <a:pPr algn="ctr"/>
                      <a:r>
                        <a:rPr lang="pl-PL" sz="1400"/>
                        <a:t>0</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0</a:t>
                      </a:r>
                    </a:p>
                  </a:txBody>
                  <a:tcPr marL="65517" marR="65517" marT="32759" marB="32759" anchor="ctr"/>
                </a:tc>
                <a:tc>
                  <a:txBody>
                    <a:bodyPr/>
                    <a:lstStyle/>
                    <a:p>
                      <a:pPr algn="ctr"/>
                      <a:r>
                        <a:rPr lang="pl-PL" sz="1500"/>
                        <a:t>3</a:t>
                      </a:r>
                    </a:p>
                  </a:txBody>
                  <a:tcPr marL="65517" marR="65517" marT="32759" marB="32759" anchor="ctr"/>
                </a:tc>
                <a:extLst>
                  <a:ext uri="{0D108BD9-81ED-4DB2-BD59-A6C34878D82A}">
                    <a16:rowId xmlns:a16="http://schemas.microsoft.com/office/drawing/2014/main" val="851286762"/>
                  </a:ext>
                </a:extLst>
              </a:tr>
              <a:tr h="361909">
                <a:tc>
                  <a:txBody>
                    <a:bodyPr/>
                    <a:lstStyle/>
                    <a:p>
                      <a:pPr algn="ctr"/>
                      <a:r>
                        <a:rPr lang="pl-PL" sz="1400"/>
                        <a:t>1</a:t>
                      </a:r>
                    </a:p>
                  </a:txBody>
                  <a:tcPr marL="115439" marR="115439" marT="57720" marB="57720"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tc>
                  <a:txBody>
                    <a:bodyPr/>
                    <a:lstStyle/>
                    <a:p>
                      <a:pPr algn="ctr"/>
                      <a:r>
                        <a:rPr lang="pl-PL" sz="1500" dirty="0"/>
                        <a:t>1</a:t>
                      </a:r>
                    </a:p>
                  </a:txBody>
                  <a:tcPr marL="65517" marR="65517" marT="32759" marB="32759" anchor="ctr"/>
                </a:tc>
                <a:extLst>
                  <a:ext uri="{0D108BD9-81ED-4DB2-BD59-A6C34878D82A}">
                    <a16:rowId xmlns:a16="http://schemas.microsoft.com/office/drawing/2014/main" val="3645677532"/>
                  </a:ext>
                </a:extLst>
              </a:tr>
              <a:tr h="361909">
                <a:tc>
                  <a:txBody>
                    <a:bodyPr/>
                    <a:lstStyle/>
                    <a:p>
                      <a:pPr algn="ctr"/>
                      <a:r>
                        <a:rPr lang="pl-PL" sz="1400"/>
                        <a:t>2</a:t>
                      </a:r>
                    </a:p>
                  </a:txBody>
                  <a:tcPr marL="115439" marR="115439" marT="57720" marB="57720" anchor="ctr"/>
                </a:tc>
                <a:tc>
                  <a:txBody>
                    <a:bodyPr/>
                    <a:lstStyle/>
                    <a:p>
                      <a:pPr algn="ctr"/>
                      <a:r>
                        <a:rPr lang="pl-PL" sz="1500" dirty="0"/>
                        <a:t>0</a:t>
                      </a:r>
                    </a:p>
                  </a:txBody>
                  <a:tcPr marL="65517" marR="65517" marT="32759" marB="32759" anchor="ctr"/>
                </a:tc>
                <a:tc>
                  <a:txBody>
                    <a:bodyPr/>
                    <a:lstStyle/>
                    <a:p>
                      <a:pPr algn="ctr"/>
                      <a:r>
                        <a:rPr lang="pl-PL" sz="1500" dirty="0"/>
                        <a:t>2</a:t>
                      </a:r>
                    </a:p>
                  </a:txBody>
                  <a:tcPr marL="65517" marR="65517" marT="32759" marB="32759" anchor="ctr"/>
                </a:tc>
                <a:tc>
                  <a:txBody>
                    <a:bodyPr/>
                    <a:lstStyle/>
                    <a:p>
                      <a:pPr algn="ctr"/>
                      <a:r>
                        <a:rPr lang="pl-PL" sz="1500" dirty="0"/>
                        <a:t>3</a:t>
                      </a:r>
                    </a:p>
                  </a:txBody>
                  <a:tcPr marL="65517" marR="65517" marT="32759" marB="32759" anchor="ctr"/>
                </a:tc>
                <a:extLst>
                  <a:ext uri="{0D108BD9-81ED-4DB2-BD59-A6C34878D82A}">
                    <a16:rowId xmlns:a16="http://schemas.microsoft.com/office/drawing/2014/main" val="1969271357"/>
                  </a:ext>
                </a:extLst>
              </a:tr>
            </a:tbl>
          </a:graphicData>
        </a:graphic>
      </p:graphicFrame>
      <p:graphicFrame>
        <p:nvGraphicFramePr>
          <p:cNvPr id="3" name="Tabela 2">
            <a:extLst>
              <a:ext uri="{FF2B5EF4-FFF2-40B4-BE49-F238E27FC236}">
                <a16:creationId xmlns:a16="http://schemas.microsoft.com/office/drawing/2014/main" id="{804BB04A-735C-F515-8DF4-66EB91280C9A}"/>
              </a:ext>
            </a:extLst>
          </p:cNvPr>
          <p:cNvGraphicFramePr>
            <a:graphicFrameLocks noGrp="1"/>
          </p:cNvGraphicFramePr>
          <p:nvPr>
            <p:extLst>
              <p:ext uri="{D42A27DB-BD31-4B8C-83A1-F6EECF244321}">
                <p14:modId xmlns:p14="http://schemas.microsoft.com/office/powerpoint/2010/main" val="1937402764"/>
              </p:ext>
            </p:extLst>
          </p:nvPr>
        </p:nvGraphicFramePr>
        <p:xfrm>
          <a:off x="5774727" y="3266873"/>
          <a:ext cx="2720987" cy="1658036"/>
        </p:xfrm>
        <a:graphic>
          <a:graphicData uri="http://schemas.openxmlformats.org/drawingml/2006/table">
            <a:tbl>
              <a:tblPr firstRow="1" bandRow="1">
                <a:tableStyleId>{073A0DAA-6AF3-43AB-8588-CEC1D06C72B9}</a:tableStyleId>
              </a:tblPr>
              <a:tblGrid>
                <a:gridCol w="527543">
                  <a:extLst>
                    <a:ext uri="{9D8B030D-6E8A-4147-A177-3AD203B41FA5}">
                      <a16:colId xmlns:a16="http://schemas.microsoft.com/office/drawing/2014/main" val="1668464394"/>
                    </a:ext>
                  </a:extLst>
                </a:gridCol>
                <a:gridCol w="1293221">
                  <a:extLst>
                    <a:ext uri="{9D8B030D-6E8A-4147-A177-3AD203B41FA5}">
                      <a16:colId xmlns:a16="http://schemas.microsoft.com/office/drawing/2014/main" val="4130273914"/>
                    </a:ext>
                  </a:extLst>
                </a:gridCol>
                <a:gridCol w="900223">
                  <a:extLst>
                    <a:ext uri="{9D8B030D-6E8A-4147-A177-3AD203B41FA5}">
                      <a16:colId xmlns:a16="http://schemas.microsoft.com/office/drawing/2014/main" val="2441156287"/>
                    </a:ext>
                  </a:extLst>
                </a:gridCol>
              </a:tblGrid>
              <a:tr h="570113">
                <a:tc>
                  <a:txBody>
                    <a:bodyPr/>
                    <a:lstStyle/>
                    <a:p>
                      <a:pPr algn="ctr"/>
                      <a:r>
                        <a:rPr lang="pl-PL" sz="1400"/>
                        <a:t>ID</a:t>
                      </a:r>
                    </a:p>
                  </a:txBody>
                  <a:tcPr marL="117063" marR="117063" marT="58532" marB="58532" anchor="ctr"/>
                </a:tc>
                <a:tc>
                  <a:txBody>
                    <a:bodyPr/>
                    <a:lstStyle/>
                    <a:p>
                      <a:pPr algn="ctr"/>
                      <a:r>
                        <a:rPr lang="pl-PL" sz="1500" dirty="0"/>
                        <a:t>PRODUKT</a:t>
                      </a:r>
                    </a:p>
                  </a:txBody>
                  <a:tcPr marL="128553" marR="128553" marT="64277" marB="64277" anchor="ctr"/>
                </a:tc>
                <a:tc>
                  <a:txBody>
                    <a:bodyPr/>
                    <a:lstStyle/>
                    <a:p>
                      <a:pPr algn="ctr"/>
                      <a:r>
                        <a:rPr lang="pl-PL" sz="1500"/>
                        <a:t>CENA</a:t>
                      </a:r>
                    </a:p>
                  </a:txBody>
                  <a:tcPr marL="128553" marR="128553" marT="64277" marB="64277" anchor="ctr"/>
                </a:tc>
                <a:extLst>
                  <a:ext uri="{0D108BD9-81ED-4DB2-BD59-A6C34878D82A}">
                    <a16:rowId xmlns:a16="http://schemas.microsoft.com/office/drawing/2014/main" val="623871073"/>
                  </a:ext>
                </a:extLst>
              </a:tr>
              <a:tr h="362641">
                <a:tc>
                  <a:txBody>
                    <a:bodyPr/>
                    <a:lstStyle/>
                    <a:p>
                      <a:pPr algn="ctr"/>
                      <a:r>
                        <a:rPr lang="pl-PL" sz="1400"/>
                        <a:t>0</a:t>
                      </a:r>
                    </a:p>
                  </a:txBody>
                  <a:tcPr marL="117063" marR="117063" marT="58532" marB="58532" anchor="ctr"/>
                </a:tc>
                <a:tc>
                  <a:txBody>
                    <a:bodyPr/>
                    <a:lstStyle/>
                    <a:p>
                      <a:pPr algn="ctr"/>
                      <a:r>
                        <a:rPr lang="pl-PL" sz="1500"/>
                        <a:t>Rolki</a:t>
                      </a:r>
                    </a:p>
                  </a:txBody>
                  <a:tcPr marL="66439" marR="66439" marT="33220" marB="33220" anchor="ctr"/>
                </a:tc>
                <a:tc>
                  <a:txBody>
                    <a:bodyPr/>
                    <a:lstStyle/>
                    <a:p>
                      <a:pPr algn="ctr"/>
                      <a:r>
                        <a:rPr lang="pl-PL" sz="1500"/>
                        <a:t>150</a:t>
                      </a:r>
                    </a:p>
                  </a:txBody>
                  <a:tcPr marL="66439" marR="66439" marT="33220" marB="33220" anchor="ctr"/>
                </a:tc>
                <a:extLst>
                  <a:ext uri="{0D108BD9-81ED-4DB2-BD59-A6C34878D82A}">
                    <a16:rowId xmlns:a16="http://schemas.microsoft.com/office/drawing/2014/main" val="851286762"/>
                  </a:ext>
                </a:extLst>
              </a:tr>
              <a:tr h="362641">
                <a:tc>
                  <a:txBody>
                    <a:bodyPr/>
                    <a:lstStyle/>
                    <a:p>
                      <a:pPr algn="ctr"/>
                      <a:r>
                        <a:rPr lang="pl-PL" sz="1400" dirty="0"/>
                        <a:t>1</a:t>
                      </a:r>
                    </a:p>
                  </a:txBody>
                  <a:tcPr marL="117063" marR="117063" marT="58532" marB="58532" anchor="ctr"/>
                </a:tc>
                <a:tc>
                  <a:txBody>
                    <a:bodyPr/>
                    <a:lstStyle/>
                    <a:p>
                      <a:pPr algn="ctr"/>
                      <a:r>
                        <a:rPr lang="pl-PL" sz="1500"/>
                        <a:t>Narty</a:t>
                      </a:r>
                    </a:p>
                  </a:txBody>
                  <a:tcPr marL="66439" marR="66439" marT="33220" marB="33220" anchor="ctr"/>
                </a:tc>
                <a:tc>
                  <a:txBody>
                    <a:bodyPr/>
                    <a:lstStyle/>
                    <a:p>
                      <a:pPr algn="ctr"/>
                      <a:r>
                        <a:rPr lang="pl-PL" sz="1500" dirty="0"/>
                        <a:t>1000</a:t>
                      </a:r>
                    </a:p>
                  </a:txBody>
                  <a:tcPr marL="66439" marR="66439" marT="33220" marB="33220" anchor="ctr"/>
                </a:tc>
                <a:extLst>
                  <a:ext uri="{0D108BD9-81ED-4DB2-BD59-A6C34878D82A}">
                    <a16:rowId xmlns:a16="http://schemas.microsoft.com/office/drawing/2014/main" val="3645677532"/>
                  </a:ext>
                </a:extLst>
              </a:tr>
              <a:tr h="362641">
                <a:tc>
                  <a:txBody>
                    <a:bodyPr/>
                    <a:lstStyle/>
                    <a:p>
                      <a:pPr algn="ctr"/>
                      <a:r>
                        <a:rPr lang="pl-PL" sz="1400" dirty="0"/>
                        <a:t>2</a:t>
                      </a:r>
                    </a:p>
                  </a:txBody>
                  <a:tcPr marL="117063" marR="117063" marT="58532" marB="58532" anchor="ctr"/>
                </a:tc>
                <a:tc>
                  <a:txBody>
                    <a:bodyPr/>
                    <a:lstStyle/>
                    <a:p>
                      <a:pPr algn="ctr"/>
                      <a:r>
                        <a:rPr lang="pl-PL" sz="1500" dirty="0"/>
                        <a:t>Kask</a:t>
                      </a:r>
                    </a:p>
                  </a:txBody>
                  <a:tcPr marL="66439" marR="66439" marT="33220" marB="33220" anchor="ctr"/>
                </a:tc>
                <a:tc>
                  <a:txBody>
                    <a:bodyPr/>
                    <a:lstStyle/>
                    <a:p>
                      <a:pPr algn="ctr"/>
                      <a:r>
                        <a:rPr lang="pl-PL" sz="1500" dirty="0"/>
                        <a:t>75</a:t>
                      </a:r>
                    </a:p>
                  </a:txBody>
                  <a:tcPr marL="66439" marR="66439" marT="33220" marB="33220" anchor="ctr"/>
                </a:tc>
                <a:extLst>
                  <a:ext uri="{0D108BD9-81ED-4DB2-BD59-A6C34878D82A}">
                    <a16:rowId xmlns:a16="http://schemas.microsoft.com/office/drawing/2014/main" val="1969271357"/>
                  </a:ext>
                </a:extLst>
              </a:tr>
            </a:tbl>
          </a:graphicData>
        </a:graphic>
      </p:graphicFrame>
    </p:spTree>
    <p:extLst>
      <p:ext uri="{BB962C8B-B14F-4D97-AF65-F5344CB8AC3E}">
        <p14:creationId xmlns:p14="http://schemas.microsoft.com/office/powerpoint/2010/main" val="326572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Różnica między 2NF a 3NF</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Podsumowując, 2NF koncentruje się na zapewnieniu, że każdy atrybut niekluczowy jest zależny od całego klucza głównego (eliminuje zależności częściowe), podczas gdy 3NF idzie o krok dalej, zapewniając, że atrybuty niekluczowe są zależne tylko od klucza głównego, a nie od innych atrybutów niekluczowych (eliminuje zależności tranzytywne).</a:t>
            </a:r>
          </a:p>
        </p:txBody>
      </p:sp>
    </p:spTree>
    <p:extLst>
      <p:ext uri="{BB962C8B-B14F-4D97-AF65-F5344CB8AC3E}">
        <p14:creationId xmlns:p14="http://schemas.microsoft.com/office/powerpoint/2010/main" val="196862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SELECT-FROM-WHERE. Sortowanie danych.</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Składnia i klauzula SELECT.</a:t>
            </a:r>
          </a:p>
          <a:p>
            <a:r>
              <a:rPr lang="pl-PL" sz="1800" dirty="0"/>
              <a:t>Użycie FROM i WHERE.</a:t>
            </a:r>
          </a:p>
          <a:p>
            <a:r>
              <a:rPr lang="pl-PL" sz="1800" dirty="0"/>
              <a:t>Sortowanie danych przy użyciu ORDER BY, zaawansowane techniki filtrowania.</a:t>
            </a:r>
          </a:p>
        </p:txBody>
      </p:sp>
    </p:spTree>
    <p:extLst>
      <p:ext uri="{BB962C8B-B14F-4D97-AF65-F5344CB8AC3E}">
        <p14:creationId xmlns:p14="http://schemas.microsoft.com/office/powerpoint/2010/main" val="356137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3"/>
          <a:src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rgbClr val="FFFFFF"/>
                </a:solidFill>
              </a:rPr>
              <a:t>Wprowadzenie</a:t>
            </a:r>
            <a:r>
              <a:rPr lang="en-US" sz="4000" dirty="0">
                <a:solidFill>
                  <a:srgbClr val="FFFFFF"/>
                </a:solidFill>
              </a:rPr>
              <a:t> do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modelu</a:t>
            </a:r>
            <a:r>
              <a:rPr lang="en-US" sz="4000" dirty="0">
                <a:solidFill>
                  <a:srgbClr val="FFFFFF"/>
                </a:solidFill>
              </a:rPr>
              <a:t> </a:t>
            </a:r>
            <a:r>
              <a:rPr lang="en-US" sz="4000" dirty="0" err="1">
                <a:solidFill>
                  <a:srgbClr val="FFFFFF"/>
                </a:solidFill>
              </a:rPr>
              <a:t>relacyjnego</a:t>
            </a:r>
            <a:endParaRPr lang="en-US" sz="4000" dirty="0">
              <a:solidFill>
                <a:srgbClr val="FFFFFF"/>
              </a:solidFill>
            </a:endParaRPr>
          </a:p>
        </p:txBody>
      </p:sp>
    </p:spTree>
    <p:extLst>
      <p:ext uri="{BB962C8B-B14F-4D97-AF65-F5344CB8AC3E}">
        <p14:creationId xmlns:p14="http://schemas.microsoft.com/office/powerpoint/2010/main" val="363548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881F-171F-0D48-373C-31E17595B57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4F4AF84-5F10-D8AD-9BB2-FC15856D12CD}"/>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Zapytania SQL</a:t>
            </a:r>
            <a:endParaRPr lang="en-US" b="0" i="1" spc="300" dirty="0"/>
          </a:p>
        </p:txBody>
      </p:sp>
      <p:pic>
        <p:nvPicPr>
          <p:cNvPr id="7" name="Picture 4" descr="Top view of cubes connected with black lines">
            <a:extLst>
              <a:ext uri="{FF2B5EF4-FFF2-40B4-BE49-F238E27FC236}">
                <a16:creationId xmlns:a16="http://schemas.microsoft.com/office/drawing/2014/main" id="{0ED7BB14-F174-8C2E-4F44-F112EC66747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A61D2E66-B37E-93C5-439A-289148035709}"/>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Są to podstawowe narzędzia do interakcji z bazami danych. </a:t>
            </a:r>
          </a:p>
          <a:p>
            <a:pPr>
              <a:lnSpc>
                <a:spcPct val="110000"/>
              </a:lnSpc>
            </a:pPr>
            <a:r>
              <a:rPr lang="pl-PL" sz="1800" dirty="0"/>
              <a:t>Pozwalają na wybieranie, filtrowanie i sortowanie danych w sposób kontrolowany.</a:t>
            </a:r>
          </a:p>
        </p:txBody>
      </p:sp>
    </p:spTree>
    <p:extLst>
      <p:ext uri="{BB962C8B-B14F-4D97-AF65-F5344CB8AC3E}">
        <p14:creationId xmlns:p14="http://schemas.microsoft.com/office/powerpoint/2010/main" val="167945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SELECT</a:t>
            </a:r>
          </a:p>
        </p:txBody>
      </p:sp>
    </p:spTree>
    <p:extLst>
      <p:ext uri="{BB962C8B-B14F-4D97-AF65-F5344CB8AC3E}">
        <p14:creationId xmlns:p14="http://schemas.microsoft.com/office/powerpoint/2010/main" val="1539200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97A5-847E-01F8-322E-C53A6A6340A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9D3161A-890E-EBF7-F421-0B592FCC28B0}"/>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SELECT</a:t>
            </a:r>
            <a:endParaRPr lang="en-US" b="0" i="1" spc="300" dirty="0"/>
          </a:p>
        </p:txBody>
      </p:sp>
      <p:pic>
        <p:nvPicPr>
          <p:cNvPr id="7" name="Picture 4" descr="Top view of cubes connected with black lines">
            <a:extLst>
              <a:ext uri="{FF2B5EF4-FFF2-40B4-BE49-F238E27FC236}">
                <a16:creationId xmlns:a16="http://schemas.microsoft.com/office/drawing/2014/main" id="{28DA2AD5-F289-C02A-444A-2B10D01EE903}"/>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2E67710-9181-3AEB-56D2-6C9097A4B666}"/>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„SELECT”</a:t>
            </a:r>
            <a:r>
              <a:rPr lang="pl-PL" sz="1800" dirty="0"/>
              <a:t> jest używana do wybierania danych z bazy danych. Pozwala na określenie dokładnych kolumn, które chcemy pobrać z jednej lub wielu tabel.</a:t>
            </a:r>
          </a:p>
        </p:txBody>
      </p:sp>
    </p:spTree>
    <p:extLst>
      <p:ext uri="{BB962C8B-B14F-4D97-AF65-F5344CB8AC3E}">
        <p14:creationId xmlns:p14="http://schemas.microsoft.com/office/powerpoint/2010/main" val="1325182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F5583-BABD-490D-EE66-A4A71583EF8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3D6DAA0-4C8C-5D55-C8FF-094009D33134}"/>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F5ADC4FB-7D85-3BC0-C35D-19CCAEAC83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45120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2A7BC-E00D-B74A-089C-37925F7ED21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326A33C4-CEEB-E7D3-6671-0D5CBEC95827}"/>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507719B-945F-D465-3627-452FE869318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br>
              <a:rPr lang="pl-PL" b="0" dirty="0">
                <a:solidFill>
                  <a:srgbClr val="D4D4D4"/>
                </a:solidFill>
                <a:effectLst/>
                <a:latin typeface="Consolas" panose="020B0609020204030204" pitchFamily="49" charset="0"/>
              </a:rPr>
            </a:br>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4126925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a:solidFill>
                  <a:srgbClr val="FFFFFF"/>
                </a:solidFill>
              </a:rPr>
              <a:t>FROM-WHERE</a:t>
            </a:r>
          </a:p>
        </p:txBody>
      </p:sp>
    </p:spTree>
    <p:extLst>
      <p:ext uri="{BB962C8B-B14F-4D97-AF65-F5344CB8AC3E}">
        <p14:creationId xmlns:p14="http://schemas.microsoft.com/office/powerpoint/2010/main" val="2488230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12EEF-C9B5-A815-79A0-DBF6EED7C24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607122B-26B4-0159-CD26-8A6E7B1FD00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FROM-WHERE</a:t>
            </a:r>
            <a:endParaRPr lang="en-US" b="0" i="1" spc="300" dirty="0"/>
          </a:p>
        </p:txBody>
      </p:sp>
      <p:pic>
        <p:nvPicPr>
          <p:cNvPr id="7" name="Picture 4" descr="Top view of cubes connected with black lines">
            <a:extLst>
              <a:ext uri="{FF2B5EF4-FFF2-40B4-BE49-F238E27FC236}">
                <a16:creationId xmlns:a16="http://schemas.microsoft.com/office/drawing/2014/main" id="{D09109F0-59C5-C6D8-B77A-19C76A3E995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128926A-A42F-EA80-C1F8-C721A6854E40}"/>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„FROM”</a:t>
            </a:r>
            <a:r>
              <a:rPr lang="pl-PL" sz="1800" dirty="0"/>
              <a:t> określa z której tabeli (lub tabel) baza danych ma pobrać dane. Klauzula </a:t>
            </a:r>
            <a:r>
              <a:rPr lang="pl-PL" sz="1800" b="1" dirty="0"/>
              <a:t>„WHERE”</a:t>
            </a:r>
            <a:r>
              <a:rPr lang="pl-PL" sz="1800" dirty="0"/>
              <a:t> jest używana do filtrowania rekordów zgodnie z określonym kryterium.</a:t>
            </a:r>
          </a:p>
        </p:txBody>
      </p:sp>
    </p:spTree>
    <p:extLst>
      <p:ext uri="{BB962C8B-B14F-4D97-AF65-F5344CB8AC3E}">
        <p14:creationId xmlns:p14="http://schemas.microsoft.com/office/powerpoint/2010/main" val="2913523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D70CD-72A7-FD16-2358-6BA333B469F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5D8F84-6DC5-337F-D77A-45F36B62CA6E}"/>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7F55088D-48F8-29FC-7FBA-EFF41E7C5F71}"/>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warunek;</a:t>
            </a:r>
          </a:p>
        </p:txBody>
      </p:sp>
    </p:spTree>
    <p:extLst>
      <p:ext uri="{BB962C8B-B14F-4D97-AF65-F5344CB8AC3E}">
        <p14:creationId xmlns:p14="http://schemas.microsoft.com/office/powerpoint/2010/main" val="1024732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39532-CC59-D0B1-96FD-D6E3B0E8B4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43014E-E8E0-7DAE-38CB-14EA1D1CB3F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9B02E8B-C0F9-934A-2358-08F63806989A}"/>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WHERE</a:t>
            </a:r>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74997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26982-BC78-A303-2C09-03181259EB86}"/>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C4E88351-97FC-BE82-8A20-F3286BABD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4CB28D78-B468-2F20-8771-79D1D621A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44CDF1CA-33B8-289F-31FF-BB3E6C01C60F}"/>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2CCAA0DD-56E8-E640-1F2A-3D44C478A801}"/>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Sortowanie danych przy użyciu ORDER BY</a:t>
            </a:r>
            <a:endParaRPr lang="en-US" sz="4000" dirty="0">
              <a:solidFill>
                <a:srgbClr val="FFFFFF"/>
              </a:solidFill>
            </a:endParaRPr>
          </a:p>
        </p:txBody>
      </p:sp>
    </p:spTree>
    <p:extLst>
      <p:ext uri="{BB962C8B-B14F-4D97-AF65-F5344CB8AC3E}">
        <p14:creationId xmlns:p14="http://schemas.microsoft.com/office/powerpoint/2010/main" val="192982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sz="4400" dirty="0"/>
              <a:t>Definicja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Baza danych to zorganizowany zbiór usystematyzowanych informacji, czyli danych, zwykle przechowywany w systemie komputerowym w formie elektronicznej. Bazą danych steruje zwykle system zarządzania bazami danych (DBMS). Dane i system DBMS oraz powiązane z nimi aplikacje razem tworzą system bazodanowy, często nazywany w skrócie bazą danych.</a:t>
            </a:r>
          </a:p>
        </p:txBody>
      </p:sp>
    </p:spTree>
    <p:extLst>
      <p:ext uri="{BB962C8B-B14F-4D97-AF65-F5344CB8AC3E}">
        <p14:creationId xmlns:p14="http://schemas.microsoft.com/office/powerpoint/2010/main" val="2804697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C3281-1512-8CD6-2CD9-9292548C44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0AF0540-3314-614A-461E-4A307687901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ORDER BY</a:t>
            </a:r>
            <a:endParaRPr lang="en-US" b="0" i="1" spc="300" dirty="0"/>
          </a:p>
        </p:txBody>
      </p:sp>
      <p:pic>
        <p:nvPicPr>
          <p:cNvPr id="7" name="Picture 4" descr="Top view of cubes connected with black lines">
            <a:extLst>
              <a:ext uri="{FF2B5EF4-FFF2-40B4-BE49-F238E27FC236}">
                <a16:creationId xmlns:a16="http://schemas.microsoft.com/office/drawing/2014/main" id="{0C68B416-8F9B-285A-EAE0-B6D55353A0C9}"/>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807E0592-CFD5-D7C1-B92A-A358FCC613E2}"/>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„ORDER BY” </a:t>
            </a:r>
            <a:r>
              <a:rPr lang="pl-PL" sz="1800" dirty="0"/>
              <a:t>jest używana do sortowania wyników zapytania w porządku rosnącym lub malejącym na podstawie jednej lub więcej kolumn.</a:t>
            </a:r>
          </a:p>
        </p:txBody>
      </p:sp>
    </p:spTree>
    <p:extLst>
      <p:ext uri="{BB962C8B-B14F-4D97-AF65-F5344CB8AC3E}">
        <p14:creationId xmlns:p14="http://schemas.microsoft.com/office/powerpoint/2010/main" val="1291732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BD6D-C311-C1F8-2E1F-64D565819BD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3700C54-771C-513A-5613-D4428CFBB367}"/>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577970D3-59CB-2CF7-334D-AFCA16DCA93B}"/>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kolumna2, ...</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nazwa_tabeli</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kolumna1 [ASC|DESC], kolumna2 [ASC|DESC], ...;</a:t>
            </a:r>
          </a:p>
          <a:p>
            <a:br>
              <a:rPr lang="pl-PL" b="0" dirty="0">
                <a:solidFill>
                  <a:srgbClr val="D4D4D4"/>
                </a:solidFill>
                <a:effectLst/>
                <a:latin typeface="Consolas" panose="020B0609020204030204" pitchFamily="49" charset="0"/>
              </a:rPr>
            </a:br>
            <a:r>
              <a:rPr lang="pl-PL" b="0" dirty="0">
                <a:solidFill>
                  <a:srgbClr val="6A9955"/>
                </a:solidFill>
                <a:effectLst/>
                <a:latin typeface="Consolas" panose="020B0609020204030204" pitchFamily="49" charset="0"/>
              </a:rPr>
              <a:t>-- ASC oznacza porządek rosnący (jest to wartość domyślna), a DESC porządek malejący.</a:t>
            </a:r>
            <a:endParaRPr lang="pl-P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2220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DDD41-F9C8-E6F5-A524-0DADD6EB27E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1B57F27-C0AA-DBE5-B841-516AABC9CB2F}"/>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985BB541-EEF5-0102-DE31-7FE29620542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Imie</a:t>
            </a:r>
            <a:r>
              <a:rPr lang="pl-PL" b="0" dirty="0">
                <a:solidFill>
                  <a:srgbClr val="D4D4D4"/>
                </a:solidFill>
                <a:effectLst/>
                <a:latin typeface="Consolas" panose="020B0609020204030204" pitchFamily="49" charset="0"/>
              </a:rPr>
              <a:t>, Nazwisko, Miasto</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ORDER BY</a:t>
            </a:r>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ASC</a:t>
            </a:r>
            <a:r>
              <a:rPr lang="pl-PL" b="0" dirty="0">
                <a:solidFill>
                  <a:srgbClr val="D4D4D4"/>
                </a:solidFill>
                <a:effectLst/>
                <a:latin typeface="Consolas" panose="020B0609020204030204" pitchFamily="49" charset="0"/>
              </a:rPr>
              <a:t>, Nazwisko </a:t>
            </a:r>
            <a:r>
              <a:rPr lang="pl-PL" b="0" dirty="0">
                <a:solidFill>
                  <a:srgbClr val="569CD6"/>
                </a:solidFill>
                <a:effectLst/>
                <a:latin typeface="Consolas" panose="020B0609020204030204" pitchFamily="49" charset="0"/>
              </a:rPr>
              <a:t>DESC</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32462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Podstawy języka SQL. Funkcje agregujące.</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funkcji agregujących i ich zastosowania.</a:t>
            </a:r>
          </a:p>
          <a:p>
            <a:r>
              <a:rPr lang="pl-PL" sz="1800" dirty="0"/>
              <a:t>Grupowanie danych przy użyciu GROUP BY.</a:t>
            </a:r>
          </a:p>
          <a:p>
            <a:r>
              <a:rPr lang="pl-PL" sz="1800" dirty="0"/>
              <a:t>Filtracja grup przy użyciu HAVING.</a:t>
            </a:r>
          </a:p>
        </p:txBody>
      </p:sp>
    </p:spTree>
    <p:extLst>
      <p:ext uri="{BB962C8B-B14F-4D97-AF65-F5344CB8AC3E}">
        <p14:creationId xmlns:p14="http://schemas.microsoft.com/office/powerpoint/2010/main" val="3461106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13909-25DB-6863-DC31-05CCDEB0DA7F}"/>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72388C0A-31C6-65B4-412A-C4328261C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298E374E-35B2-099B-3BAB-778C29BC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A39AA785-4234-63DC-76B7-10510EAD78BC}"/>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BC3E520F-CC26-1F40-7346-FD383DE32B4A}"/>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Wprowadzenie do funkcji agregujących i ich zastosowania.</a:t>
            </a:r>
            <a:endParaRPr lang="en-US" sz="4000" dirty="0">
              <a:solidFill>
                <a:srgbClr val="FFFFFF"/>
              </a:solidFill>
            </a:endParaRPr>
          </a:p>
        </p:txBody>
      </p:sp>
    </p:spTree>
    <p:extLst>
      <p:ext uri="{BB962C8B-B14F-4D97-AF65-F5344CB8AC3E}">
        <p14:creationId xmlns:p14="http://schemas.microsoft.com/office/powerpoint/2010/main" val="2253785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2616B-5CAD-F115-2350-DE768564DD5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8936507-77C2-080C-6C62-174FB587138E}"/>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Funkcje agregujące</a:t>
            </a:r>
            <a:endParaRPr lang="en-US" b="0" i="1" spc="300" dirty="0"/>
          </a:p>
        </p:txBody>
      </p:sp>
      <p:pic>
        <p:nvPicPr>
          <p:cNvPr id="7" name="Picture 4" descr="Top view of cubes connected with black lines">
            <a:extLst>
              <a:ext uri="{FF2B5EF4-FFF2-40B4-BE49-F238E27FC236}">
                <a16:creationId xmlns:a16="http://schemas.microsoft.com/office/drawing/2014/main" id="{2F1F5F5C-992E-2C46-B6C8-59036F57EDFF}"/>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89C0F07-C980-B156-9B6A-BC216CD6B7DC}"/>
              </a:ext>
            </a:extLst>
          </p:cNvPr>
          <p:cNvSpPr>
            <a:spLocks noGrp="1"/>
          </p:cNvSpPr>
          <p:nvPr>
            <p:ph idx="1"/>
          </p:nvPr>
        </p:nvSpPr>
        <p:spPr>
          <a:xfrm>
            <a:off x="6796844" y="2767953"/>
            <a:ext cx="4563883" cy="3461013"/>
          </a:xfrm>
        </p:spPr>
        <p:txBody>
          <a:bodyPr vert="horz" lIns="91440" tIns="45720" rIns="91440" bIns="45720" rtlCol="0">
            <a:normAutofit fontScale="77500" lnSpcReduction="20000"/>
          </a:bodyPr>
          <a:lstStyle/>
          <a:p>
            <a:pPr>
              <a:lnSpc>
                <a:spcPct val="110000"/>
              </a:lnSpc>
            </a:pPr>
            <a:r>
              <a:rPr lang="pl-PL" sz="1800" dirty="0"/>
              <a:t>Funkcje agregujące w SQL służą do wykonywania obliczeń na zestawie wartości, co pozwala na uzyskanie pojedynczej wartości: sumy, średniej, maksimum, minimum itp. </a:t>
            </a:r>
          </a:p>
          <a:p>
            <a:pPr>
              <a:lnSpc>
                <a:spcPct val="110000"/>
              </a:lnSpc>
            </a:pPr>
            <a:r>
              <a:rPr lang="pl-PL" b="1" dirty="0"/>
              <a:t>COUNT(): </a:t>
            </a:r>
            <a:r>
              <a:rPr lang="pl-PL" dirty="0"/>
              <a:t>Zlicza liczbę wierszy w określonej kolumnie.</a:t>
            </a:r>
          </a:p>
          <a:p>
            <a:pPr>
              <a:lnSpc>
                <a:spcPct val="110000"/>
              </a:lnSpc>
            </a:pPr>
            <a:r>
              <a:rPr lang="pl-PL" b="1" dirty="0"/>
              <a:t>SUM(): </a:t>
            </a:r>
            <a:r>
              <a:rPr lang="pl-PL" dirty="0"/>
              <a:t>Oblicza sumę wartości w kolumnie.</a:t>
            </a:r>
          </a:p>
          <a:p>
            <a:pPr>
              <a:lnSpc>
                <a:spcPct val="110000"/>
              </a:lnSpc>
            </a:pPr>
            <a:r>
              <a:rPr lang="pl-PL" b="1" dirty="0"/>
              <a:t>AVG(): </a:t>
            </a:r>
            <a:r>
              <a:rPr lang="pl-PL" dirty="0"/>
              <a:t>Oblicza średnią wartość w kolumnie.</a:t>
            </a:r>
          </a:p>
          <a:p>
            <a:pPr>
              <a:lnSpc>
                <a:spcPct val="110000"/>
              </a:lnSpc>
            </a:pPr>
            <a:r>
              <a:rPr lang="pl-PL" b="1" dirty="0"/>
              <a:t>MAX(): </a:t>
            </a:r>
            <a:r>
              <a:rPr lang="pl-PL" dirty="0"/>
              <a:t>Znajduje największą wartość w kolumnie.</a:t>
            </a:r>
          </a:p>
          <a:p>
            <a:pPr>
              <a:lnSpc>
                <a:spcPct val="110000"/>
              </a:lnSpc>
            </a:pPr>
            <a:r>
              <a:rPr lang="pl-PL" b="1" dirty="0"/>
              <a:t>MIN(): </a:t>
            </a:r>
            <a:r>
              <a:rPr lang="pl-PL" dirty="0"/>
              <a:t>Znajduje najmniejszą wartość w kolumnie.</a:t>
            </a:r>
          </a:p>
        </p:txBody>
      </p:sp>
    </p:spTree>
    <p:extLst>
      <p:ext uri="{BB962C8B-B14F-4D97-AF65-F5344CB8AC3E}">
        <p14:creationId xmlns:p14="http://schemas.microsoft.com/office/powerpoint/2010/main" val="104492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DCF95-73D2-1EB8-C585-8B80F8D2934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CE2B698-DC20-C6F0-CA88-A5FC7321303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C0ADFD67-1E33-B332-8A06-CB0D9D1852E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COUNT</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MAX</a:t>
            </a:r>
            <a:r>
              <a:rPr lang="pl-PL" b="0" dirty="0">
                <a:solidFill>
                  <a:srgbClr val="D4D4D4"/>
                </a:solidFill>
                <a:effectLst/>
                <a:latin typeface="Consolas" panose="020B0609020204030204" pitchFamily="49" charset="0"/>
              </a:rPr>
              <a:t>(wiek),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p:txBody>
      </p:sp>
    </p:spTree>
    <p:extLst>
      <p:ext uri="{BB962C8B-B14F-4D97-AF65-F5344CB8AC3E}">
        <p14:creationId xmlns:p14="http://schemas.microsoft.com/office/powerpoint/2010/main" val="120067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B221B8-0BC1-A14E-78AE-3B186DD95249}"/>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676344CF-DF3F-3616-805A-08204A74E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70633D5-425D-98A0-BA42-0987050D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E05BAA46-1D25-6565-12BF-06D840057469}"/>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AE00182E-6D1B-F777-2726-B5CAA94EA252}"/>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Grupowanie danych przy użyciu GROUP BY.</a:t>
            </a:r>
            <a:endParaRPr lang="en-US" sz="4000" dirty="0">
              <a:solidFill>
                <a:srgbClr val="FFFFFF"/>
              </a:solidFill>
            </a:endParaRPr>
          </a:p>
        </p:txBody>
      </p:sp>
    </p:spTree>
    <p:extLst>
      <p:ext uri="{BB962C8B-B14F-4D97-AF65-F5344CB8AC3E}">
        <p14:creationId xmlns:p14="http://schemas.microsoft.com/office/powerpoint/2010/main" val="316870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84FE-B08F-5884-313D-2CF4EB652E9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3F7AC4B-31F1-BA9F-7219-6C3C002B7983}"/>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GROUP BY</a:t>
            </a:r>
            <a:endParaRPr lang="en-US" b="0" i="1" spc="300" dirty="0"/>
          </a:p>
        </p:txBody>
      </p:sp>
      <p:pic>
        <p:nvPicPr>
          <p:cNvPr id="7" name="Picture 4" descr="Top view of cubes connected with black lines">
            <a:extLst>
              <a:ext uri="{FF2B5EF4-FFF2-40B4-BE49-F238E27FC236}">
                <a16:creationId xmlns:a16="http://schemas.microsoft.com/office/drawing/2014/main" id="{219F60A2-B985-E508-FD78-11E946698C3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A2967BE-6623-D4A9-076B-8C6EA9EF5B6C}"/>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„GROUP BY” </a:t>
            </a:r>
            <a:r>
              <a:rPr lang="pl-PL" sz="1800" dirty="0"/>
              <a:t>umożliwia grupowanie wierszy zwracanych przez zapytanie na podstawie jednej lub więcej kolumn. </a:t>
            </a:r>
          </a:p>
        </p:txBody>
      </p:sp>
    </p:spTree>
    <p:extLst>
      <p:ext uri="{BB962C8B-B14F-4D97-AF65-F5344CB8AC3E}">
        <p14:creationId xmlns:p14="http://schemas.microsoft.com/office/powerpoint/2010/main" val="591530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1D692-F014-590B-30E9-41C74C4E1EC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387EEB1-37BC-F291-FA35-FDD70F03C4F1}"/>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9C41E9B-0D8F-CD38-73AE-FDA133B0126D}"/>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p:txBody>
      </p:sp>
    </p:spTree>
    <p:extLst>
      <p:ext uri="{BB962C8B-B14F-4D97-AF65-F5344CB8AC3E}">
        <p14:creationId xmlns:p14="http://schemas.microsoft.com/office/powerpoint/2010/main" val="28466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Typy bazy danych</a:t>
            </a:r>
            <a:br>
              <a:rPr lang="pl-PL" dirty="0"/>
            </a:br>
            <a:r>
              <a:rPr lang="pl-PL" sz="1400" b="0" i="1" spc="300" dirty="0"/>
              <a:t>Źródło: </a:t>
            </a:r>
            <a:r>
              <a:rPr lang="pl-PL" sz="1400" b="0" i="1" spc="300" dirty="0">
                <a:hlinkClick r:id="rId2"/>
              </a:rPr>
              <a:t>oracle.com</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3"/>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4473326" y="1756437"/>
            <a:ext cx="7374404" cy="4690412"/>
          </a:xfrm>
        </p:spPr>
        <p:txBody>
          <a:bodyPr vert="horz" lIns="91440" tIns="45720" rIns="91440" bIns="45720" rtlCol="0">
            <a:normAutofit fontScale="70000" lnSpcReduction="20000"/>
          </a:bodyPr>
          <a:lstStyle/>
          <a:p>
            <a:r>
              <a:rPr lang="pl-PL" dirty="0"/>
              <a:t>Relacyjne bazy danych</a:t>
            </a:r>
          </a:p>
          <a:p>
            <a:pPr lvl="1"/>
            <a:r>
              <a:rPr lang="pl-PL" dirty="0"/>
              <a:t>Relacyjne bazy danych stały się niezwykle popularne w latach 80. Elementy w relacyjnej bazie danych są zorganizowane jako zbiór tabel zawierających kolumny i wiersze. Technologia relacyjnych baz danych zapewnia najbardziej efektywny i elastyczny sposób na uzyskanie dostępu do uporządkowanych informacji.</a:t>
            </a:r>
          </a:p>
          <a:p>
            <a:r>
              <a:rPr lang="pl-PL" dirty="0"/>
              <a:t>Obiektowe bazy danych</a:t>
            </a:r>
          </a:p>
          <a:p>
            <a:r>
              <a:rPr lang="pl-PL" dirty="0"/>
              <a:t>Rozproszone bazy danych</a:t>
            </a:r>
          </a:p>
          <a:p>
            <a:r>
              <a:rPr lang="pl-PL" dirty="0"/>
              <a:t>Hurtownie danych</a:t>
            </a:r>
          </a:p>
          <a:p>
            <a:r>
              <a:rPr lang="pl-PL" dirty="0"/>
              <a:t>Bazy danych </a:t>
            </a:r>
            <a:r>
              <a:rPr lang="pl-PL" dirty="0" err="1"/>
              <a:t>NoSQL</a:t>
            </a:r>
            <a:endParaRPr lang="pl-PL" dirty="0"/>
          </a:p>
          <a:p>
            <a:r>
              <a:rPr lang="pl-PL" dirty="0"/>
              <a:t>Grafowe bazy danych</a:t>
            </a:r>
          </a:p>
          <a:p>
            <a:r>
              <a:rPr lang="pl-PL" dirty="0"/>
              <a:t>Bazy danych open </a:t>
            </a:r>
            <a:r>
              <a:rPr lang="pl-PL" dirty="0" err="1"/>
              <a:t>source</a:t>
            </a:r>
            <a:endParaRPr lang="pl-PL" dirty="0"/>
          </a:p>
          <a:p>
            <a:r>
              <a:rPr lang="pl-PL" dirty="0"/>
              <a:t>Chmurowe bazy danych</a:t>
            </a:r>
          </a:p>
          <a:p>
            <a:r>
              <a:rPr lang="pl-PL" dirty="0"/>
              <a:t>Wielomodelowa baza danych</a:t>
            </a:r>
          </a:p>
          <a:p>
            <a:r>
              <a:rPr lang="pl-PL" dirty="0"/>
              <a:t>Bazy danych dokumentowe/JSON</a:t>
            </a:r>
          </a:p>
          <a:p>
            <a:r>
              <a:rPr lang="pl-PL" dirty="0"/>
              <a:t>Samoczynne bazy danych</a:t>
            </a:r>
          </a:p>
        </p:txBody>
      </p:sp>
    </p:spTree>
    <p:extLst>
      <p:ext uri="{BB962C8B-B14F-4D97-AF65-F5344CB8AC3E}">
        <p14:creationId xmlns:p14="http://schemas.microsoft.com/office/powerpoint/2010/main" val="1105662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5F9D5-A371-D940-45C7-EB0A193BD78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9E489BD-2BC2-F628-40DB-F82FB287780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140B4F5C-8B56-5F56-4CFC-CA8A05DAA3E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Pracownicy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Departament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20451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553E4D-D0CF-CD86-A824-F5B60644CC4B}"/>
            </a:ext>
          </a:extLst>
        </p:cNvPr>
        <p:cNvGrpSpPr/>
        <p:nvPr/>
      </p:nvGrpSpPr>
      <p:grpSpPr>
        <a:xfrm>
          <a:off x="0" y="0"/>
          <a:ext cx="0" cy="0"/>
          <a:chOff x="0" y="0"/>
          <a:chExt cx="0" cy="0"/>
        </a:xfrm>
      </p:grpSpPr>
      <p:sp>
        <p:nvSpPr>
          <p:cNvPr id="20" name="Rectangle 15">
            <a:extLst>
              <a:ext uri="{FF2B5EF4-FFF2-40B4-BE49-F238E27FC236}">
                <a16:creationId xmlns:a16="http://schemas.microsoft.com/office/drawing/2014/main" id="{E0CA31AE-DCAD-20A3-2C46-60DDC72FE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1" name="Rectangle 17">
            <a:extLst>
              <a:ext uri="{FF2B5EF4-FFF2-40B4-BE49-F238E27FC236}">
                <a16:creationId xmlns:a16="http://schemas.microsoft.com/office/drawing/2014/main" id="{DF9804F1-2D58-F8F6-28F4-AC63684C1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7242C007-ADB6-896E-0084-445229474783}"/>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F951F5F-B8AA-B770-85B1-191E46DCA794}"/>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pl-PL" sz="4000" dirty="0">
                <a:solidFill>
                  <a:srgbClr val="FFFFFF"/>
                </a:solidFill>
              </a:rPr>
              <a:t>Filtracja grup przy użyciu HAVING.</a:t>
            </a:r>
            <a:endParaRPr lang="en-US" sz="4000" dirty="0">
              <a:solidFill>
                <a:srgbClr val="FFFFFF"/>
              </a:solidFill>
            </a:endParaRPr>
          </a:p>
        </p:txBody>
      </p:sp>
    </p:spTree>
    <p:extLst>
      <p:ext uri="{BB962C8B-B14F-4D97-AF65-F5344CB8AC3E}">
        <p14:creationId xmlns:p14="http://schemas.microsoft.com/office/powerpoint/2010/main" val="61181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1EC93-8BC7-1052-E803-6B47A8D0460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E4445E-CEBE-B7F9-9423-BB0B78791BAA}"/>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HAVING</a:t>
            </a:r>
            <a:endParaRPr lang="en-US" b="0" i="1" spc="300" dirty="0"/>
          </a:p>
        </p:txBody>
      </p:sp>
      <p:pic>
        <p:nvPicPr>
          <p:cNvPr id="7" name="Picture 4" descr="Top view of cubes connected with black lines">
            <a:extLst>
              <a:ext uri="{FF2B5EF4-FFF2-40B4-BE49-F238E27FC236}">
                <a16:creationId xmlns:a16="http://schemas.microsoft.com/office/drawing/2014/main" id="{DF013289-523C-9D69-34D6-8CD963EB913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4C30EA1-1A1C-3640-7637-69BB1582C1A8}"/>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Klauzula </a:t>
            </a:r>
            <a:r>
              <a:rPr lang="pl-PL" sz="1800" b="1" dirty="0"/>
              <a:t>„HAVING” </a:t>
            </a:r>
            <a:r>
              <a:rPr lang="pl-PL" sz="1800" dirty="0"/>
              <a:t>jest używana do filtrowania grup utworzonych przez </a:t>
            </a:r>
            <a:r>
              <a:rPr lang="pl-PL" sz="1800" b="1" dirty="0"/>
              <a:t>„GROUP BY” </a:t>
            </a:r>
            <a:r>
              <a:rPr lang="pl-PL" sz="1800" dirty="0"/>
              <a:t>na podstawie określonego warunku. </a:t>
            </a:r>
          </a:p>
        </p:txBody>
      </p:sp>
    </p:spTree>
    <p:extLst>
      <p:ext uri="{BB962C8B-B14F-4D97-AF65-F5344CB8AC3E}">
        <p14:creationId xmlns:p14="http://schemas.microsoft.com/office/powerpoint/2010/main" val="2779259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C0E74-828A-F54E-AD97-56DD480B5AA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80096F-052A-85BD-4C5C-DDA6EC71C529}"/>
              </a:ext>
            </a:extLst>
          </p:cNvPr>
          <p:cNvSpPr>
            <a:spLocks noGrp="1"/>
          </p:cNvSpPr>
          <p:nvPr>
            <p:ph type="title"/>
          </p:nvPr>
        </p:nvSpPr>
        <p:spPr/>
        <p:txBody>
          <a:bodyPr/>
          <a:lstStyle/>
          <a:p>
            <a:pPr algn="ctr"/>
            <a:r>
              <a:rPr lang="pl-PL" dirty="0"/>
              <a:t>Składnia</a:t>
            </a:r>
          </a:p>
        </p:txBody>
      </p:sp>
      <p:sp>
        <p:nvSpPr>
          <p:cNvPr id="4" name="Prostokąt: zaokrąglone rogi 3">
            <a:extLst>
              <a:ext uri="{FF2B5EF4-FFF2-40B4-BE49-F238E27FC236}">
                <a16:creationId xmlns:a16="http://schemas.microsoft.com/office/drawing/2014/main" id="{8CA3AF43-BE24-4B22-5B5F-7393D451AF24}"/>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kolumna1, </a:t>
            </a:r>
            <a:r>
              <a:rPr lang="pl-PL" b="0" dirty="0" err="1">
                <a:solidFill>
                  <a:srgbClr val="D4D4D4"/>
                </a:solidFill>
                <a:effectLst/>
                <a:latin typeface="Consolas" panose="020B0609020204030204" pitchFamily="49" charset="0"/>
              </a:rPr>
              <a:t>funkcja_agregująca</a:t>
            </a:r>
            <a:r>
              <a:rPr lang="pl-PL" b="0" dirty="0">
                <a:solidFill>
                  <a:srgbClr val="D4D4D4"/>
                </a:solidFill>
                <a:effectLst/>
                <a:latin typeface="Consolas" panose="020B0609020204030204" pitchFamily="49" charset="0"/>
              </a:rPr>
              <a:t>(kolumna2)</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tabela</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kolumna1</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warunek_agregujący</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92628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738BE-8B34-1D08-C371-C0605C2D950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AB58DD-EAD8-5E7E-C387-AAA72FCBEBCC}"/>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65CC92CA-0F87-9278-61CD-609EEC41FDC3}"/>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Departament,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a:t>
            </a: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Pracownicy</a:t>
            </a:r>
          </a:p>
          <a:p>
            <a:r>
              <a:rPr lang="pl-PL" b="0" dirty="0">
                <a:solidFill>
                  <a:srgbClr val="569CD6"/>
                </a:solidFill>
                <a:effectLst/>
                <a:latin typeface="Consolas" panose="020B0609020204030204" pitchFamily="49" charset="0"/>
              </a:rPr>
              <a:t>GROUP BY</a:t>
            </a:r>
            <a:r>
              <a:rPr lang="pl-PL" b="0" dirty="0">
                <a:solidFill>
                  <a:srgbClr val="D4D4D4"/>
                </a:solidFill>
                <a:effectLst/>
                <a:latin typeface="Consolas" panose="020B0609020204030204" pitchFamily="49" charset="0"/>
              </a:rPr>
              <a:t> Departament</a:t>
            </a:r>
          </a:p>
          <a:p>
            <a:r>
              <a:rPr lang="pl-PL" b="0" dirty="0">
                <a:solidFill>
                  <a:srgbClr val="569CD6"/>
                </a:solidFill>
                <a:effectLst/>
                <a:latin typeface="Consolas" panose="020B0609020204030204" pitchFamily="49" charset="0"/>
              </a:rPr>
              <a:t>HAVING</a:t>
            </a:r>
            <a:r>
              <a:rPr lang="pl-PL" b="0" dirty="0">
                <a:solidFill>
                  <a:srgbClr val="D4D4D4"/>
                </a:solidFill>
                <a:effectLst/>
                <a:latin typeface="Consolas" panose="020B0609020204030204" pitchFamily="49" charset="0"/>
              </a:rPr>
              <a:t> </a:t>
            </a:r>
            <a:r>
              <a:rPr lang="pl-PL" b="0" dirty="0">
                <a:solidFill>
                  <a:srgbClr val="DCDCAA"/>
                </a:solidFill>
                <a:effectLst/>
                <a:latin typeface="Consolas" panose="020B0609020204030204" pitchFamily="49" charset="0"/>
              </a:rPr>
              <a:t>AVG</a:t>
            </a:r>
            <a:r>
              <a:rPr lang="pl-PL" b="0" dirty="0">
                <a:solidFill>
                  <a:srgbClr val="D4D4D4"/>
                </a:solidFill>
                <a:effectLst/>
                <a:latin typeface="Consolas" panose="020B0609020204030204" pitchFamily="49" charset="0"/>
              </a:rPr>
              <a:t>(Wiek) &gt; </a:t>
            </a:r>
            <a:r>
              <a:rPr lang="pl-PL" b="0" dirty="0">
                <a:solidFill>
                  <a:srgbClr val="B5CEA8"/>
                </a:solidFill>
                <a:effectLst/>
                <a:latin typeface="Consolas" panose="020B0609020204030204" pitchFamily="49" charset="0"/>
              </a:rPr>
              <a:t>30</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171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1895B-6EBC-5971-DE3E-41AC550D63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DAB6409-929B-984B-3E48-89FA7671D816}"/>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Podsumowanie</a:t>
            </a:r>
            <a:endParaRPr lang="en-US" b="0" i="1" spc="300" dirty="0"/>
          </a:p>
        </p:txBody>
      </p:sp>
      <p:pic>
        <p:nvPicPr>
          <p:cNvPr id="7" name="Picture 4" descr="Top view of cubes connected with black lines">
            <a:extLst>
              <a:ext uri="{FF2B5EF4-FFF2-40B4-BE49-F238E27FC236}">
                <a16:creationId xmlns:a16="http://schemas.microsoft.com/office/drawing/2014/main" id="{1D3C10CB-BADE-3496-CA30-CC3A320C3D3D}"/>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6E93B57C-0DF3-F85F-0833-26D112C5A77B}"/>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Funkcje agregujące w połączeniu z klauzulami </a:t>
            </a:r>
            <a:r>
              <a:rPr lang="pl-PL" sz="1800" b="1" dirty="0"/>
              <a:t>„GROUP BY” </a:t>
            </a:r>
            <a:r>
              <a:rPr lang="pl-PL" sz="1800" dirty="0"/>
              <a:t>i </a:t>
            </a:r>
            <a:r>
              <a:rPr lang="pl-PL" sz="1800" b="1" dirty="0"/>
              <a:t>„HAVING” </a:t>
            </a:r>
            <a:r>
              <a:rPr lang="pl-PL" sz="1800" dirty="0"/>
              <a:t>pozwalają na zaawansowane analizy i podsumowania danych w bazach danych SQL. </a:t>
            </a:r>
          </a:p>
          <a:p>
            <a:pPr>
              <a:lnSpc>
                <a:spcPct val="110000"/>
              </a:lnSpc>
            </a:pPr>
            <a:r>
              <a:rPr lang="pl-PL" sz="1800" dirty="0"/>
              <a:t>Umożliwiają one efektywne przetwarzanie i analizę dużych zbiorów danych, umożliwiając użytkownikom wyciąganie znaczących wniosków i informacji z danych.</a:t>
            </a:r>
          </a:p>
        </p:txBody>
      </p:sp>
    </p:spTree>
    <p:extLst>
      <p:ext uri="{BB962C8B-B14F-4D97-AF65-F5344CB8AC3E}">
        <p14:creationId xmlns:p14="http://schemas.microsoft.com/office/powerpoint/2010/main" val="1175490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sz="2800" dirty="0"/>
              <a:t>Podstawy języka SQL. Zapytania dla wielu tabel. INNER JOIN, LEFT JOIN, RIGHT JOIN, UNION.</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r>
              <a:rPr lang="pl-PL" sz="1800" dirty="0"/>
              <a:t>Wprowadzenie do łączenia tabel i INNER JOIN.</a:t>
            </a:r>
          </a:p>
          <a:p>
            <a:r>
              <a:rPr lang="pl-PL" sz="1800" dirty="0"/>
              <a:t>LEFT JOIN i RIGHT JOIN.</a:t>
            </a:r>
          </a:p>
          <a:p>
            <a:r>
              <a:rPr lang="pl-PL" sz="1800" dirty="0"/>
              <a:t>Rozumienie i zastosowanie UNION.</a:t>
            </a:r>
          </a:p>
        </p:txBody>
      </p:sp>
    </p:spTree>
    <p:extLst>
      <p:ext uri="{BB962C8B-B14F-4D97-AF65-F5344CB8AC3E}">
        <p14:creationId xmlns:p14="http://schemas.microsoft.com/office/powerpoint/2010/main" val="2549208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Wprowadzenie do łączenia tabel i INNER JOIN.</a:t>
            </a:r>
            <a:endParaRPr lang="en-US" sz="4000" dirty="0">
              <a:solidFill>
                <a:srgbClr val="FFFFFF"/>
              </a:solidFill>
            </a:endParaRPr>
          </a:p>
        </p:txBody>
      </p:sp>
    </p:spTree>
    <p:extLst>
      <p:ext uri="{BB962C8B-B14F-4D97-AF65-F5344CB8AC3E}">
        <p14:creationId xmlns:p14="http://schemas.microsoft.com/office/powerpoint/2010/main" val="78985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5F767-7356-D917-016B-A709A6C93F0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644E211-402B-3CFB-273A-3475E0D31EB9}"/>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INNER JOIN</a:t>
            </a:r>
            <a:endParaRPr lang="en-US" b="0" i="1" spc="300" dirty="0"/>
          </a:p>
        </p:txBody>
      </p:sp>
      <p:pic>
        <p:nvPicPr>
          <p:cNvPr id="7" name="Picture 4" descr="Top view of cubes connected with black lines">
            <a:extLst>
              <a:ext uri="{FF2B5EF4-FFF2-40B4-BE49-F238E27FC236}">
                <a16:creationId xmlns:a16="http://schemas.microsoft.com/office/drawing/2014/main" id="{DE1D42D0-3EE5-863B-02BC-5C00583CA4F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9B8CA6D6-702B-62B3-FD39-07B30F82E4A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Operacja, która zwraca wiersze, gdy istnieje przynajmniej jedno dopasowanie w obu tabelach.</a:t>
            </a:r>
          </a:p>
        </p:txBody>
      </p:sp>
    </p:spTree>
    <p:extLst>
      <p:ext uri="{BB962C8B-B14F-4D97-AF65-F5344CB8AC3E}">
        <p14:creationId xmlns:p14="http://schemas.microsoft.com/office/powerpoint/2010/main" val="1249638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E4C3F-6D7D-0BDF-A720-FBA95BD4A18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20AE6B-3BE9-F61A-37CE-5A8E18D40F5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4F0D965B-416F-E1B1-2346-9CB2F1970FD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155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AE5D857-3FF0-8164-6B5D-266F7B555F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a:t>Czym jest model relacyjny w bazach danych?</a:t>
            </a:r>
            <a:endParaRPr lang="en-US" b="0" i="1" spc="300" dirty="0"/>
          </a:p>
        </p:txBody>
      </p:sp>
      <p:pic>
        <p:nvPicPr>
          <p:cNvPr id="7" name="Picture 4" descr="Top view of cubes connected with black lines">
            <a:extLst>
              <a:ext uri="{FF2B5EF4-FFF2-40B4-BE49-F238E27FC236}">
                <a16:creationId xmlns:a16="http://schemas.microsoft.com/office/drawing/2014/main" id="{E7FE15C1-C123-B344-D01E-EDDD422785A1}"/>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C9B62D80-9255-C4D4-FD0C-629149E7F4CD}"/>
              </a:ext>
            </a:extLst>
          </p:cNvPr>
          <p:cNvSpPr>
            <a:spLocks noGrp="1"/>
          </p:cNvSpPr>
          <p:nvPr>
            <p:ph idx="1"/>
          </p:nvPr>
        </p:nvSpPr>
        <p:spPr>
          <a:xfrm>
            <a:off x="6796844" y="2767953"/>
            <a:ext cx="4563883" cy="3461013"/>
          </a:xfrm>
        </p:spPr>
        <p:txBody>
          <a:bodyPr vert="horz" lIns="91440" tIns="45720" rIns="91440" bIns="45720" rtlCol="0">
            <a:normAutofit/>
          </a:bodyPr>
          <a:lstStyle/>
          <a:p>
            <a:pPr marL="0" indent="0">
              <a:buNone/>
            </a:pPr>
            <a:r>
              <a:rPr lang="pl-PL" sz="1800" dirty="0"/>
              <a:t>Model relacyjny w bazach danych to struktura lub sposób organizacji danych oparty na teorii zbiorów i algebrze relacyjnej. Został wprowadzony przez Edgara F. </a:t>
            </a:r>
            <a:r>
              <a:rPr lang="pl-PL" sz="1800" dirty="0" err="1"/>
              <a:t>Codda</a:t>
            </a:r>
            <a:r>
              <a:rPr lang="pl-PL" sz="1800" dirty="0"/>
              <a:t> w 1970 roku i stał się fundamentem dla systemów zarządzania relacyjnymi bazami danych (RDBMS).</a:t>
            </a:r>
          </a:p>
        </p:txBody>
      </p:sp>
    </p:spTree>
    <p:extLst>
      <p:ext uri="{BB962C8B-B14F-4D97-AF65-F5344CB8AC3E}">
        <p14:creationId xmlns:p14="http://schemas.microsoft.com/office/powerpoint/2010/main" val="306327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en-US" sz="4000" dirty="0">
                <a:solidFill>
                  <a:srgbClr val="FFFFFF"/>
                </a:solidFill>
              </a:rPr>
              <a:t>LEFT JOIN </a:t>
            </a:r>
            <a:r>
              <a:rPr lang="en-US" sz="4000" dirty="0" err="1">
                <a:solidFill>
                  <a:srgbClr val="FFFFFF"/>
                </a:solidFill>
              </a:rPr>
              <a:t>i</a:t>
            </a:r>
            <a:r>
              <a:rPr lang="en-US" sz="4000" dirty="0">
                <a:solidFill>
                  <a:srgbClr val="FFFFFF"/>
                </a:solidFill>
              </a:rPr>
              <a:t> RIGHT JOIN.</a:t>
            </a:r>
          </a:p>
        </p:txBody>
      </p:sp>
    </p:spTree>
    <p:extLst>
      <p:ext uri="{BB962C8B-B14F-4D97-AF65-F5344CB8AC3E}">
        <p14:creationId xmlns:p14="http://schemas.microsoft.com/office/powerpoint/2010/main" val="758177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4EB4C-2AEA-D3AA-EED2-1950064559D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CD44DC2-7C45-6184-F6F8-0BFF37411A1F}"/>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LEFT JOIN</a:t>
            </a:r>
            <a:endParaRPr lang="en-US" b="0" i="1" spc="300" dirty="0"/>
          </a:p>
        </p:txBody>
      </p:sp>
      <p:pic>
        <p:nvPicPr>
          <p:cNvPr id="7" name="Picture 4" descr="Top view of cubes connected with black lines">
            <a:extLst>
              <a:ext uri="{FF2B5EF4-FFF2-40B4-BE49-F238E27FC236}">
                <a16:creationId xmlns:a16="http://schemas.microsoft.com/office/drawing/2014/main" id="{FE866571-EB24-3CBC-0FD7-8471B40C1A57}"/>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843A6CA-7B0B-D251-BDC1-A22B62F63113}"/>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Lewe łączenie - zwraca wszystkie wiersze z lewej tabeli (tabeli bazowej) oraz dopasowane wiersze z prawej tabeli. Jeśli nie ma dopasowania, wynikiem dla prawej tabeli będą wartości NULL.</a:t>
            </a:r>
          </a:p>
        </p:txBody>
      </p:sp>
    </p:spTree>
    <p:extLst>
      <p:ext uri="{BB962C8B-B14F-4D97-AF65-F5344CB8AC3E}">
        <p14:creationId xmlns:p14="http://schemas.microsoft.com/office/powerpoint/2010/main" val="39638041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B36D0-FF1F-3744-3C7D-C2FD31DA743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1DE9411-389C-55D9-3EF6-7F14D567B100}"/>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5BD565A4-0AAC-1677-9292-C484B878A365}"/>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LEFT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93308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BC4D9-C92E-B542-B7B7-99F7F9108B5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77EE8518-375F-C20A-8DF1-0C9EA2871F82}"/>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RIGHT JOIN</a:t>
            </a:r>
            <a:endParaRPr lang="en-US" b="0" i="1" spc="300" dirty="0"/>
          </a:p>
        </p:txBody>
      </p:sp>
      <p:pic>
        <p:nvPicPr>
          <p:cNvPr id="7" name="Picture 4" descr="Top view of cubes connected with black lines">
            <a:extLst>
              <a:ext uri="{FF2B5EF4-FFF2-40B4-BE49-F238E27FC236}">
                <a16:creationId xmlns:a16="http://schemas.microsoft.com/office/drawing/2014/main" id="{BD588811-372D-0C26-586B-BB65C5175490}"/>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461E5007-D393-F03D-ACBA-9830E39EAD11}"/>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b="1" dirty="0"/>
              <a:t>„RIGHT JOIN” </a:t>
            </a:r>
            <a:r>
              <a:rPr lang="pl-PL" sz="1800" dirty="0"/>
              <a:t>działa podobnie do </a:t>
            </a:r>
            <a:r>
              <a:rPr lang="pl-PL" sz="1800" b="1" dirty="0"/>
              <a:t>„LEFT JOIN”</a:t>
            </a:r>
            <a:r>
              <a:rPr lang="pl-PL" sz="1800" dirty="0"/>
              <a:t>, ale zwraca wszystkie wiersze z prawej tabeli oraz dopasowane wiersze z lewej tabeli. Jeśli nie ma dopasowania, wynikiem dla lewej tabeli będą wartości NULL.</a:t>
            </a:r>
          </a:p>
        </p:txBody>
      </p:sp>
    </p:spTree>
    <p:extLst>
      <p:ext uri="{BB962C8B-B14F-4D97-AF65-F5344CB8AC3E}">
        <p14:creationId xmlns:p14="http://schemas.microsoft.com/office/powerpoint/2010/main" val="3572792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9F022-4147-4EC6-1A00-9B6E60C94B4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98E699F-4ABB-1CAD-442A-61D9665382A2}"/>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E1CBA04C-6E31-A139-4596-D60E8E3B40D9}"/>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Studenci.Imie</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Kursy.Nazwa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r>
              <a:rPr lang="pl-PL" b="0" dirty="0">
                <a:solidFill>
                  <a:srgbClr val="D4D4D4"/>
                </a:solidFill>
                <a:effectLst/>
                <a:latin typeface="Consolas" panose="020B0609020204030204" pitchFamily="49" charset="0"/>
              </a:rPr>
              <a:t> Studenci</a:t>
            </a:r>
          </a:p>
          <a:p>
            <a:r>
              <a:rPr lang="pl-PL" b="0" dirty="0">
                <a:solidFill>
                  <a:srgbClr val="569CD6"/>
                </a:solidFill>
                <a:effectLst/>
                <a:latin typeface="Consolas" panose="020B0609020204030204" pitchFamily="49" charset="0"/>
              </a:rPr>
              <a:t>RIGHT JOIN</a:t>
            </a:r>
            <a:r>
              <a:rPr lang="pl-PL" b="0" dirty="0">
                <a:solidFill>
                  <a:srgbClr val="D4D4D4"/>
                </a:solidFill>
                <a:effectLst/>
                <a:latin typeface="Consolas" panose="020B0609020204030204" pitchFamily="49" charset="0"/>
              </a:rPr>
              <a:t> Kursy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Studenci.IdStudenta</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Kursy.IdStudenta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02559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Rozumienie i zastosowanie UNION.</a:t>
            </a:r>
            <a:endParaRPr lang="en-US" sz="4000" dirty="0">
              <a:solidFill>
                <a:srgbClr val="FFFFFF"/>
              </a:solidFill>
            </a:endParaRPr>
          </a:p>
        </p:txBody>
      </p:sp>
    </p:spTree>
    <p:extLst>
      <p:ext uri="{BB962C8B-B14F-4D97-AF65-F5344CB8AC3E}">
        <p14:creationId xmlns:p14="http://schemas.microsoft.com/office/powerpoint/2010/main" val="21995986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D5E8-89C0-3618-C659-7CCE8F32EF1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7A8A985-83CD-BC4F-B993-78937B7C32B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UNION</a:t>
            </a:r>
            <a:endParaRPr lang="en-US" b="0" i="1" spc="300" dirty="0"/>
          </a:p>
        </p:txBody>
      </p:sp>
      <p:pic>
        <p:nvPicPr>
          <p:cNvPr id="7" name="Picture 4" descr="Top view of cubes connected with black lines">
            <a:extLst>
              <a:ext uri="{FF2B5EF4-FFF2-40B4-BE49-F238E27FC236}">
                <a16:creationId xmlns:a16="http://schemas.microsoft.com/office/drawing/2014/main" id="{5CA732C9-6EAA-72D5-DB96-FD578A2E3E0B}"/>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B33C29EA-B023-59B7-E82D-ADE2DE042D6A}"/>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Służy do łączenia wyników dwóch lub więcej zapytań w jedną listę wyników, przy czym automatycznie usuwa duplikaty. </a:t>
            </a:r>
          </a:p>
          <a:p>
            <a:pPr>
              <a:lnSpc>
                <a:spcPct val="110000"/>
              </a:lnSpc>
            </a:pPr>
            <a:r>
              <a:rPr lang="pl-PL" sz="1800" dirty="0"/>
              <a:t>Ważne, aby każde zapytanie w </a:t>
            </a:r>
            <a:r>
              <a:rPr lang="pl-PL" sz="1800" b="1" dirty="0"/>
              <a:t>„UNION” </a:t>
            </a:r>
            <a:r>
              <a:rPr lang="pl-PL" sz="1800" dirty="0"/>
              <a:t>miało tę samą liczbę kolumn w wynikach, z danymi w kompatybilnych typach.</a:t>
            </a:r>
          </a:p>
        </p:txBody>
      </p:sp>
    </p:spTree>
    <p:extLst>
      <p:ext uri="{BB962C8B-B14F-4D97-AF65-F5344CB8AC3E}">
        <p14:creationId xmlns:p14="http://schemas.microsoft.com/office/powerpoint/2010/main" val="3303263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EB685-4400-FDF1-F05A-235BA36E8F6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F352F13-00C3-AE24-7BE8-B346C2A1212A}"/>
              </a:ext>
            </a:extLst>
          </p:cNvPr>
          <p:cNvSpPr>
            <a:spLocks noGrp="1"/>
          </p:cNvSpPr>
          <p:nvPr>
            <p:ph type="title"/>
          </p:nvPr>
        </p:nvSpPr>
        <p:spPr/>
        <p:txBody>
          <a:bodyPr/>
          <a:lstStyle/>
          <a:p>
            <a:pPr algn="ctr"/>
            <a:r>
              <a:rPr lang="pl-PL" dirty="0"/>
              <a:t>Przykład zastosowania</a:t>
            </a:r>
          </a:p>
        </p:txBody>
      </p:sp>
      <p:sp>
        <p:nvSpPr>
          <p:cNvPr id="4" name="Prostokąt: zaokrąglone rogi 3">
            <a:extLst>
              <a:ext uri="{FF2B5EF4-FFF2-40B4-BE49-F238E27FC236}">
                <a16:creationId xmlns:a16="http://schemas.microsoft.com/office/drawing/2014/main" id="{B9F7CF27-CA63-EBBD-04D7-9B434B2793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NowiStudenci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UNION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Imie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Absolwenci</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5475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A7659-DEF6-6B87-CC3F-C3CF51D97719}"/>
            </a:ext>
          </a:extLst>
        </p:cNvPr>
        <p:cNvGrpSpPr/>
        <p:nvPr/>
      </p:nvGrpSpPr>
      <p:grpSpPr>
        <a:xfrm>
          <a:off x="0" y="0"/>
          <a:ext cx="0" cy="0"/>
          <a:chOff x="0" y="0"/>
          <a:chExt cx="0" cy="0"/>
        </a:xfrm>
      </p:grpSpPr>
      <p:sp>
        <p:nvSpPr>
          <p:cNvPr id="9" name="Rectangle 11">
            <a:extLst>
              <a:ext uri="{FF2B5EF4-FFF2-40B4-BE49-F238E27FC236}">
                <a16:creationId xmlns:a16="http://schemas.microsoft.com/office/drawing/2014/main" id="{C09A40A3-C149-34DC-B5B8-E98B54FB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114C4403-83BA-8CA5-2DD0-AB217297B4CE}"/>
              </a:ext>
            </a:extLst>
          </p:cNvPr>
          <p:cNvSpPr>
            <a:spLocks noGrp="1"/>
          </p:cNvSpPr>
          <p:nvPr>
            <p:ph type="title"/>
          </p:nvPr>
        </p:nvSpPr>
        <p:spPr>
          <a:xfrm>
            <a:off x="6796844" y="474333"/>
            <a:ext cx="4563883" cy="2146300"/>
          </a:xfrm>
        </p:spPr>
        <p:txBody>
          <a:bodyPr anchor="b">
            <a:normAutofit/>
          </a:bodyPr>
          <a:lstStyle/>
          <a:p>
            <a:r>
              <a:rPr lang="pl-PL" sz="2800" dirty="0"/>
              <a:t>Relacje w bazach danych</a:t>
            </a:r>
          </a:p>
        </p:txBody>
      </p:sp>
      <p:pic>
        <p:nvPicPr>
          <p:cNvPr id="7" name="Picture 4" descr="Biała układanka z jednym czerwonym kawałkiem">
            <a:extLst>
              <a:ext uri="{FF2B5EF4-FFF2-40B4-BE49-F238E27FC236}">
                <a16:creationId xmlns:a16="http://schemas.microsoft.com/office/drawing/2014/main" id="{9FD27A0C-EE96-E023-91DD-EC25CA1B8E7F}"/>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689B2BB-B4A1-47CD-D1A0-B6B9D44E71A4}"/>
              </a:ext>
            </a:extLst>
          </p:cNvPr>
          <p:cNvSpPr>
            <a:spLocks noGrp="1"/>
          </p:cNvSpPr>
          <p:nvPr>
            <p:ph idx="1"/>
          </p:nvPr>
        </p:nvSpPr>
        <p:spPr>
          <a:xfrm>
            <a:off x="6796844" y="2767953"/>
            <a:ext cx="4563883" cy="3461013"/>
          </a:xfrm>
        </p:spPr>
        <p:txBody>
          <a:bodyPr>
            <a:normAutofit/>
          </a:bodyPr>
          <a:lstStyle/>
          <a:p>
            <a:r>
              <a:rPr lang="pl-PL" sz="1800" dirty="0"/>
              <a:t>Typy relacji między tabelami</a:t>
            </a:r>
          </a:p>
          <a:p>
            <a:pPr lvl="1"/>
            <a:r>
              <a:rPr lang="pl-PL" sz="1600" dirty="0"/>
              <a:t>Jeden-do-jednego</a:t>
            </a:r>
          </a:p>
          <a:p>
            <a:pPr lvl="1"/>
            <a:r>
              <a:rPr lang="pl-PL" sz="1600" dirty="0"/>
              <a:t>Jeden-do-wielu</a:t>
            </a:r>
          </a:p>
          <a:p>
            <a:pPr lvl="1"/>
            <a:r>
              <a:rPr lang="pl-PL" sz="1600" dirty="0"/>
              <a:t>Wiele-do-wielu</a:t>
            </a:r>
          </a:p>
        </p:txBody>
      </p:sp>
    </p:spTree>
    <p:extLst>
      <p:ext uri="{BB962C8B-B14F-4D97-AF65-F5344CB8AC3E}">
        <p14:creationId xmlns:p14="http://schemas.microsoft.com/office/powerpoint/2010/main" val="28143705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71D8-C098-8A4D-D691-A16D634245D6}"/>
            </a:ext>
          </a:extLst>
        </p:cNvPr>
        <p:cNvGrpSpPr/>
        <p:nvPr/>
      </p:nvGrpSpPr>
      <p:grpSpPr>
        <a:xfrm>
          <a:off x="0" y="0"/>
          <a:ext cx="0" cy="0"/>
          <a:chOff x="0" y="0"/>
          <a:chExt cx="0" cy="0"/>
        </a:xfrm>
      </p:grpSpPr>
      <p:pic>
        <p:nvPicPr>
          <p:cNvPr id="8" name="Picture 5" descr="Obraz zawierający w pomieszczeniu, światło&#10;&#10;Opis wygenerowany automatycznie przy średnim poziomie pewności">
            <a:extLst>
              <a:ext uri="{FF2B5EF4-FFF2-40B4-BE49-F238E27FC236}">
                <a16:creationId xmlns:a16="http://schemas.microsoft.com/office/drawing/2014/main" id="{0ED2B0EF-12FF-4B24-D104-D8A0472E4759}"/>
              </a:ext>
            </a:extLst>
          </p:cNvPr>
          <p:cNvPicPr>
            <a:picLocks noChangeAspect="1"/>
          </p:cNvPicPr>
          <p:nvPr/>
        </p:nvPicPr>
        <p:blipFill rotWithShape="1">
          <a:blip r:embed="rId2"/>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0A882931-9900-F0A6-34B6-BD3D0002582E}"/>
              </a:ext>
            </a:extLst>
          </p:cNvPr>
          <p:cNvSpPr>
            <a:spLocks noGrp="1"/>
          </p:cNvSpPr>
          <p:nvPr>
            <p:ph type="title"/>
          </p:nvPr>
        </p:nvSpPr>
        <p:spPr>
          <a:xfrm>
            <a:off x="1731821" y="4219498"/>
            <a:ext cx="8728364" cy="1307188"/>
          </a:xfrm>
        </p:spPr>
        <p:txBody>
          <a:bodyPr vert="horz" lIns="91440" tIns="45720" rIns="91440" bIns="45720" rtlCol="0" anchor="b">
            <a:normAutofit/>
          </a:bodyPr>
          <a:lstStyle/>
          <a:p>
            <a:pPr algn="ctr"/>
            <a:r>
              <a:rPr lang="pl-PL" sz="4000" dirty="0">
                <a:solidFill>
                  <a:srgbClr val="FFFFFF"/>
                </a:solidFill>
              </a:rPr>
              <a:t>Typy relacji między tabelami</a:t>
            </a:r>
          </a:p>
        </p:txBody>
      </p:sp>
    </p:spTree>
    <p:extLst>
      <p:ext uri="{BB962C8B-B14F-4D97-AF65-F5344CB8AC3E}">
        <p14:creationId xmlns:p14="http://schemas.microsoft.com/office/powerpoint/2010/main" val="92575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harpenSoften amount="-50000"/>
                    </a14:imgEffect>
                    <a14:imgEffect>
                      <a14:brightnessContrast bright="-6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pl-PL" sz="4000" dirty="0">
                <a:solidFill>
                  <a:srgbClr val="FFFFFF"/>
                </a:solidFill>
              </a:rPr>
              <a:t>Kluczowe cechy modelu relacyjnego:</a:t>
            </a:r>
            <a:endParaRPr lang="en-US" sz="4000" dirty="0">
              <a:solidFill>
                <a:srgbClr val="FFFFFF"/>
              </a:solidFill>
            </a:endParaRPr>
          </a:p>
        </p:txBody>
      </p:sp>
      <p:sp>
        <p:nvSpPr>
          <p:cNvPr id="4" name="Symbol zastępczy zawartości 3">
            <a:extLst>
              <a:ext uri="{FF2B5EF4-FFF2-40B4-BE49-F238E27FC236}">
                <a16:creationId xmlns:a16="http://schemas.microsoft.com/office/drawing/2014/main" id="{54B1A1F4-CEAB-D092-CA19-637DD4CE4FA1}"/>
              </a:ext>
            </a:extLst>
          </p:cNvPr>
          <p:cNvSpPr>
            <a:spLocks noGrp="1"/>
          </p:cNvSpPr>
          <p:nvPr>
            <p:ph idx="1"/>
          </p:nvPr>
        </p:nvSpPr>
        <p:spPr/>
        <p:txBody>
          <a:bodyPr>
            <a:normAutofit fontScale="92500" lnSpcReduction="20000"/>
          </a:bodyPr>
          <a:lstStyle/>
          <a:p>
            <a:pPr marL="342900" indent="-342900">
              <a:lnSpc>
                <a:spcPct val="110000"/>
              </a:lnSpc>
              <a:buFont typeface="+mj-lt"/>
              <a:buAutoNum type="arabicPeriod"/>
            </a:pPr>
            <a:r>
              <a:rPr lang="pl-PL" sz="1400" b="1" i="1" dirty="0">
                <a:solidFill>
                  <a:srgbClr val="FFFFFF"/>
                </a:solidFill>
              </a:rPr>
              <a:t>Tabele (relacje): </a:t>
            </a:r>
            <a:r>
              <a:rPr lang="pl-PL" sz="1400" dirty="0">
                <a:solidFill>
                  <a:srgbClr val="FFFFFF"/>
                </a:solidFill>
              </a:rPr>
              <a:t>Dane są przechowywane w tabelach. Każda tabela reprezentuje jeden typ "encji" (na przykład tabela Klienci dla klientów, tabela </a:t>
            </a:r>
            <a:r>
              <a:rPr lang="pl-PL" sz="1400" dirty="0" err="1">
                <a:solidFill>
                  <a:srgbClr val="FFFFFF"/>
                </a:solidFill>
              </a:rPr>
              <a:t>Zamowienia</a:t>
            </a:r>
            <a:r>
              <a:rPr lang="pl-PL" sz="1400" dirty="0">
                <a:solidFill>
                  <a:srgbClr val="FFFFFF"/>
                </a:solidFill>
              </a:rPr>
              <a:t> dla zamówień). W kontekście matematycznym, tabelę można postrzegać jako relację.</a:t>
            </a:r>
          </a:p>
          <a:p>
            <a:pPr marL="342900" indent="-342900">
              <a:lnSpc>
                <a:spcPct val="110000"/>
              </a:lnSpc>
              <a:buFont typeface="+mj-lt"/>
              <a:buAutoNum type="arabicPeriod"/>
            </a:pPr>
            <a:r>
              <a:rPr lang="pl-PL" sz="1400" b="1" i="1" dirty="0">
                <a:solidFill>
                  <a:srgbClr val="FFFFFF"/>
                </a:solidFill>
              </a:rPr>
              <a:t>Wiersze (</a:t>
            </a:r>
            <a:r>
              <a:rPr lang="pl-PL" sz="1400" b="1" i="1" dirty="0" err="1">
                <a:solidFill>
                  <a:srgbClr val="FFFFFF"/>
                </a:solidFill>
              </a:rPr>
              <a:t>krotki</a:t>
            </a:r>
            <a:r>
              <a:rPr lang="pl-PL" sz="1400" b="1" i="1" dirty="0">
                <a:solidFill>
                  <a:srgbClr val="FFFFFF"/>
                </a:solidFill>
              </a:rPr>
              <a:t>): </a:t>
            </a:r>
            <a:r>
              <a:rPr lang="pl-PL" sz="1400" dirty="0">
                <a:solidFill>
                  <a:srgbClr val="FFFFFF"/>
                </a:solidFill>
              </a:rPr>
              <a:t>Każdy wiersz w tabeli reprezentuje pojedynczy rekord, który jest instancją encji. W matematyce, wiersz odpowiada krotce w relacji.</a:t>
            </a:r>
          </a:p>
          <a:p>
            <a:pPr marL="342900" indent="-342900">
              <a:lnSpc>
                <a:spcPct val="110000"/>
              </a:lnSpc>
              <a:buFont typeface="+mj-lt"/>
              <a:buAutoNum type="arabicPeriod"/>
            </a:pPr>
            <a:r>
              <a:rPr lang="pl-PL" sz="1400" b="1" i="1" dirty="0">
                <a:solidFill>
                  <a:srgbClr val="FFFFFF"/>
                </a:solidFill>
              </a:rPr>
              <a:t>Kolumny (atrybuty): </a:t>
            </a:r>
            <a:r>
              <a:rPr lang="pl-PL" sz="1400" dirty="0">
                <a:solidFill>
                  <a:srgbClr val="FFFFFF"/>
                </a:solidFill>
              </a:rPr>
              <a:t>Każda kolumna w tabeli reprezentuje atrybut encji, który opisuje jakąś cechę wszystkich rekordów w tej tabeli (na przykład Nazwa, Adres).</a:t>
            </a:r>
          </a:p>
          <a:p>
            <a:pPr marL="342900" indent="-342900">
              <a:lnSpc>
                <a:spcPct val="110000"/>
              </a:lnSpc>
              <a:buFont typeface="+mj-lt"/>
              <a:buAutoNum type="arabicPeriod"/>
            </a:pPr>
            <a:r>
              <a:rPr lang="pl-PL" sz="1400" b="1" i="1" dirty="0">
                <a:solidFill>
                  <a:srgbClr val="FFFFFF"/>
                </a:solidFill>
              </a:rPr>
              <a:t>Klucze:</a:t>
            </a:r>
          </a:p>
          <a:p>
            <a:pPr lvl="1">
              <a:lnSpc>
                <a:spcPct val="110000"/>
              </a:lnSpc>
            </a:pPr>
            <a:r>
              <a:rPr lang="pl-PL" sz="1400" b="1" i="1" dirty="0">
                <a:solidFill>
                  <a:srgbClr val="FFFFFF"/>
                </a:solidFill>
              </a:rPr>
              <a:t>Klucz główny (</a:t>
            </a:r>
            <a:r>
              <a:rPr lang="pl-PL" sz="1400" b="1" i="1" dirty="0" err="1">
                <a:solidFill>
                  <a:srgbClr val="FFFFFF"/>
                </a:solidFill>
              </a:rPr>
              <a:t>Primary</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Unikalny identyfikator dla każdego rekordu w tabeli. Żaden z wierszy nie może mieć takiego samego klucza głównego.</a:t>
            </a:r>
          </a:p>
          <a:p>
            <a:pPr lvl="1">
              <a:lnSpc>
                <a:spcPct val="110000"/>
              </a:lnSpc>
            </a:pPr>
            <a:r>
              <a:rPr lang="pl-PL" sz="1400" b="1" i="1" dirty="0">
                <a:solidFill>
                  <a:srgbClr val="FFFFFF"/>
                </a:solidFill>
              </a:rPr>
              <a:t>Klucz obcy (</a:t>
            </a:r>
            <a:r>
              <a:rPr lang="pl-PL" sz="1400" b="1" i="1" dirty="0" err="1">
                <a:solidFill>
                  <a:srgbClr val="FFFFFF"/>
                </a:solidFill>
              </a:rPr>
              <a:t>Foreign</a:t>
            </a:r>
            <a:r>
              <a:rPr lang="pl-PL" sz="1400" b="1" i="1" dirty="0">
                <a:solidFill>
                  <a:srgbClr val="FFFFFF"/>
                </a:solidFill>
              </a:rPr>
              <a:t> </a:t>
            </a:r>
            <a:r>
              <a:rPr lang="pl-PL" sz="1400" b="1" i="1" dirty="0" err="1">
                <a:solidFill>
                  <a:srgbClr val="FFFFFF"/>
                </a:solidFill>
              </a:rPr>
              <a:t>Key</a:t>
            </a:r>
            <a:r>
              <a:rPr lang="pl-PL" sz="1400" b="1" i="1" dirty="0">
                <a:solidFill>
                  <a:srgbClr val="FFFFFF"/>
                </a:solidFill>
              </a:rPr>
              <a:t>): </a:t>
            </a:r>
            <a:r>
              <a:rPr lang="pl-PL" sz="1400" dirty="0">
                <a:solidFill>
                  <a:srgbClr val="FFFFFF"/>
                </a:solidFill>
              </a:rPr>
              <a:t>Kolumna lub zestaw kolumn w jednej tabeli, które odnoszą się do klucza głównego w innej tabeli, tworząc relację między tabelami.</a:t>
            </a:r>
          </a:p>
          <a:p>
            <a:pPr marL="342900" indent="-342900">
              <a:lnSpc>
                <a:spcPct val="110000"/>
              </a:lnSpc>
              <a:buFont typeface="+mj-lt"/>
              <a:buAutoNum type="arabicPeriod"/>
            </a:pPr>
            <a:r>
              <a:rPr lang="pl-PL" sz="1400" b="1" i="1" dirty="0">
                <a:solidFill>
                  <a:srgbClr val="FFFFFF"/>
                </a:solidFill>
              </a:rPr>
              <a:t>Integralność danych: </a:t>
            </a:r>
            <a:r>
              <a:rPr lang="pl-PL" sz="1400" dirty="0">
                <a:solidFill>
                  <a:srgbClr val="FFFFFF"/>
                </a:solidFill>
              </a:rPr>
              <a:t>Model relacyjny zapewnia ścisłe reguły (ograniczenia integralności), które gwarantują poprawność danych, takie jak integralność klucza głównego, integralność klucza obcego, i integralność dziedzinową.</a:t>
            </a:r>
          </a:p>
          <a:p>
            <a:pPr marL="342900" indent="-342900">
              <a:lnSpc>
                <a:spcPct val="110000"/>
              </a:lnSpc>
              <a:buFont typeface="+mj-lt"/>
              <a:buAutoNum type="arabicPeriod"/>
            </a:pPr>
            <a:r>
              <a:rPr lang="pl-PL" sz="1400" b="1" i="1" dirty="0">
                <a:solidFill>
                  <a:srgbClr val="FFFFFF"/>
                </a:solidFill>
              </a:rPr>
              <a:t>Niezależność danych: </a:t>
            </a:r>
            <a:r>
              <a:rPr lang="pl-PL" sz="1400" dirty="0">
                <a:solidFill>
                  <a:srgbClr val="FFFFFF"/>
                </a:solidFill>
              </a:rPr>
              <a:t>Struktura fizycznego przechowywania danych jest oddzielona od sposobu ich dostępu i manipulacji.</a:t>
            </a:r>
          </a:p>
          <a:p>
            <a:pPr marL="342900" indent="-342900">
              <a:lnSpc>
                <a:spcPct val="110000"/>
              </a:lnSpc>
              <a:buFont typeface="+mj-lt"/>
              <a:buAutoNum type="arabicPeriod"/>
            </a:pPr>
            <a:r>
              <a:rPr lang="pl-PL" sz="1400" b="1" i="1" dirty="0">
                <a:solidFill>
                  <a:srgbClr val="FFFFFF"/>
                </a:solidFill>
              </a:rPr>
              <a:t>Operacje algebry relacyjnej: </a:t>
            </a:r>
            <a:r>
              <a:rPr lang="pl-PL" sz="1400" dirty="0">
                <a:solidFill>
                  <a:srgbClr val="FFFFFF"/>
                </a:solidFill>
              </a:rPr>
              <a:t>Pozwalają na manipulowanie danymi, najbardziej znanymi są operacje takie jak selekcja, projekcja, złączenie (JOIN), suma zbiorów (UNION), różnica zbiorów i iloczyn kartezjański.</a:t>
            </a:r>
          </a:p>
          <a:p>
            <a:pPr marL="342900" indent="-342900">
              <a:lnSpc>
                <a:spcPct val="110000"/>
              </a:lnSpc>
              <a:buFont typeface="+mj-lt"/>
              <a:buAutoNum type="arabicPeriod"/>
            </a:pPr>
            <a:r>
              <a:rPr lang="pl-PL" sz="1400" b="1" i="1" dirty="0">
                <a:solidFill>
                  <a:srgbClr val="FFFFFF"/>
                </a:solidFill>
              </a:rPr>
              <a:t>Język zapytań: </a:t>
            </a:r>
            <a:r>
              <a:rPr lang="pl-PL" sz="1400" dirty="0">
                <a:solidFill>
                  <a:srgbClr val="FFFFFF"/>
                </a:solidFill>
              </a:rPr>
              <a:t>SQL (</a:t>
            </a:r>
            <a:r>
              <a:rPr lang="pl-PL" sz="1400" dirty="0" err="1">
                <a:solidFill>
                  <a:srgbClr val="FFFFFF"/>
                </a:solidFill>
              </a:rPr>
              <a:t>Structured</a:t>
            </a:r>
            <a:r>
              <a:rPr lang="pl-PL" sz="1400" dirty="0">
                <a:solidFill>
                  <a:srgbClr val="FFFFFF"/>
                </a:solidFill>
              </a:rPr>
              <a:t> Query Language) jest standardowym językiem używanym do pisania zapytań w relacyjnych systemach baz danych.</a:t>
            </a:r>
          </a:p>
        </p:txBody>
      </p:sp>
    </p:spTree>
    <p:extLst>
      <p:ext uri="{BB962C8B-B14F-4D97-AF65-F5344CB8AC3E}">
        <p14:creationId xmlns:p14="http://schemas.microsoft.com/office/powerpoint/2010/main" val="7723897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B9BFF-D603-5CF9-52EC-854AA23288D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913EE26-36C1-6195-81CF-E96F54223DE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Jeden-do-jednego</a:t>
            </a:r>
            <a:endParaRPr lang="en-US" b="0" i="1" spc="300" dirty="0"/>
          </a:p>
        </p:txBody>
      </p:sp>
      <p:pic>
        <p:nvPicPr>
          <p:cNvPr id="7" name="Picture 4" descr="Top view of cubes connected with black lines">
            <a:extLst>
              <a:ext uri="{FF2B5EF4-FFF2-40B4-BE49-F238E27FC236}">
                <a16:creationId xmlns:a16="http://schemas.microsoft.com/office/drawing/2014/main" id="{2E9F481D-9C7E-836D-9BCD-90E58AE852BE}"/>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72344B53-19F4-EF25-F56C-BDD835735E7E}"/>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jeden element w jednej tabeli może być powiązany z tylko jednym elementem z innej tabeli. </a:t>
            </a:r>
          </a:p>
          <a:p>
            <a:pPr>
              <a:lnSpc>
                <a:spcPct val="110000"/>
              </a:lnSpc>
            </a:pPr>
            <a:r>
              <a:rPr lang="pl-PL" sz="1800" dirty="0"/>
              <a:t>Na przykład każdy z pracowników może mieć co najwyżej jeden samochód służbowy.</a:t>
            </a:r>
          </a:p>
        </p:txBody>
      </p:sp>
      <p:pic>
        <p:nvPicPr>
          <p:cNvPr id="1028" name="Picture 4" descr="1-to-1">
            <a:extLst>
              <a:ext uri="{FF2B5EF4-FFF2-40B4-BE49-F238E27FC236}">
                <a16:creationId xmlns:a16="http://schemas.microsoft.com/office/drawing/2014/main" id="{A6820671-5CCC-7E16-F478-D779AD6E60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543"/>
          <a:stretch/>
        </p:blipFill>
        <p:spPr bwMode="auto">
          <a:xfrm>
            <a:off x="2352674" y="5416854"/>
            <a:ext cx="7486650" cy="144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848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A9593-C83C-3957-691C-109C75DBEE2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4C88AD9D-3EB2-C9D0-93CB-35D5EFEE1804}"/>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Jeden-do-wielu</a:t>
            </a:r>
            <a:endParaRPr lang="en-US" b="0" i="1" spc="300" dirty="0"/>
          </a:p>
        </p:txBody>
      </p:sp>
      <p:pic>
        <p:nvPicPr>
          <p:cNvPr id="7" name="Picture 4" descr="Top view of cubes connected with black lines">
            <a:extLst>
              <a:ext uri="{FF2B5EF4-FFF2-40B4-BE49-F238E27FC236}">
                <a16:creationId xmlns:a16="http://schemas.microsoft.com/office/drawing/2014/main" id="{D8933AAB-AC75-FB86-7732-CBAE79F2735A}"/>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EB49DA16-793F-3312-472D-65D3C7CAB06D}"/>
              </a:ext>
            </a:extLst>
          </p:cNvPr>
          <p:cNvSpPr>
            <a:spLocks noGrp="1"/>
          </p:cNvSpPr>
          <p:nvPr>
            <p:ph idx="1"/>
          </p:nvPr>
        </p:nvSpPr>
        <p:spPr>
          <a:xfrm>
            <a:off x="6796844" y="2767953"/>
            <a:ext cx="4563883" cy="3461013"/>
          </a:xfrm>
        </p:spPr>
        <p:txBody>
          <a:bodyPr vert="horz" lIns="91440" tIns="45720" rIns="91440" bIns="45720" rtlCol="0">
            <a:normAutofit/>
          </a:bodyPr>
          <a:lstStyle/>
          <a:p>
            <a:pPr>
              <a:lnSpc>
                <a:spcPct val="110000"/>
              </a:lnSpc>
            </a:pPr>
            <a:r>
              <a:rPr lang="pl-PL" sz="1800" dirty="0"/>
              <a:t>Oznacza, że jeden element w jednej tabeli może być powiązany z większą liczbą elementów w innej tabeli. </a:t>
            </a:r>
          </a:p>
          <a:p>
            <a:pPr>
              <a:lnSpc>
                <a:spcPct val="110000"/>
              </a:lnSpc>
            </a:pPr>
            <a:r>
              <a:rPr lang="pl-PL" sz="1800" dirty="0"/>
              <a:t>Na przykład jedno zamówienie zakupu może zawierać wiele produktów.</a:t>
            </a:r>
          </a:p>
        </p:txBody>
      </p:sp>
      <p:pic>
        <p:nvPicPr>
          <p:cNvPr id="2050" name="Picture 2" descr="One to Many Relationship (Entity-Relationship Diagram) - Software Ideas  Modeler">
            <a:extLst>
              <a:ext uri="{FF2B5EF4-FFF2-40B4-BE49-F238E27FC236}">
                <a16:creationId xmlns:a16="http://schemas.microsoft.com/office/drawing/2014/main" id="{C090EE11-F225-B60D-F736-96BBA753C4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864"/>
          <a:stretch/>
        </p:blipFill>
        <p:spPr bwMode="auto">
          <a:xfrm>
            <a:off x="3709986" y="5774880"/>
            <a:ext cx="4772025" cy="108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548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5ECE-BA8A-0D82-C6CD-0B2089523AC4}"/>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259C722-F6DF-20E1-7B63-564D610ADA88}"/>
              </a:ext>
            </a:extLst>
          </p:cNvPr>
          <p:cNvSpPr>
            <a:spLocks noGrp="1"/>
          </p:cNvSpPr>
          <p:nvPr>
            <p:ph type="title"/>
          </p:nvPr>
        </p:nvSpPr>
        <p:spPr>
          <a:xfrm>
            <a:off x="6796844" y="474333"/>
            <a:ext cx="4563883" cy="2146300"/>
          </a:xfrm>
        </p:spPr>
        <p:txBody>
          <a:bodyPr vert="horz" lIns="91440" tIns="45720" rIns="91440" bIns="45720" rtlCol="0" anchor="b">
            <a:normAutofit/>
          </a:bodyPr>
          <a:lstStyle/>
          <a:p>
            <a:r>
              <a:rPr lang="pl-PL" dirty="0"/>
              <a:t>Wiele-do-wielu</a:t>
            </a:r>
            <a:endParaRPr lang="en-US" b="0" i="1" spc="300" dirty="0"/>
          </a:p>
        </p:txBody>
      </p:sp>
      <p:pic>
        <p:nvPicPr>
          <p:cNvPr id="7" name="Picture 4" descr="Top view of cubes connected with black lines">
            <a:extLst>
              <a:ext uri="{FF2B5EF4-FFF2-40B4-BE49-F238E27FC236}">
                <a16:creationId xmlns:a16="http://schemas.microsoft.com/office/drawing/2014/main" id="{2935D825-47A8-5067-642B-07BAAA64CF25}"/>
              </a:ext>
            </a:extLst>
          </p:cNvPr>
          <p:cNvPicPr>
            <a:picLocks noChangeAspect="1"/>
          </p:cNvPicPr>
          <p:nvPr/>
        </p:nvPicPr>
        <p:blipFill rotWithShape="1">
          <a:blip r:embed="rId2"/>
          <a:srcRect l="16667" r="16667"/>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FADDD536-683B-4B9D-5DEB-D04008F8F37D}"/>
              </a:ext>
            </a:extLst>
          </p:cNvPr>
          <p:cNvSpPr>
            <a:spLocks noGrp="1"/>
          </p:cNvSpPr>
          <p:nvPr>
            <p:ph idx="1"/>
          </p:nvPr>
        </p:nvSpPr>
        <p:spPr>
          <a:xfrm>
            <a:off x="6796844" y="2767953"/>
            <a:ext cx="4563883" cy="3461013"/>
          </a:xfrm>
        </p:spPr>
        <p:txBody>
          <a:bodyPr vert="horz" lIns="91440" tIns="45720" rIns="91440" bIns="45720" rtlCol="0">
            <a:normAutofit fontScale="85000" lnSpcReduction="10000"/>
          </a:bodyPr>
          <a:lstStyle/>
          <a:p>
            <a:pPr>
              <a:lnSpc>
                <a:spcPct val="110000"/>
              </a:lnSpc>
            </a:pPr>
            <a:r>
              <a:rPr lang="pl-PL" sz="1800" dirty="0"/>
              <a:t>Oznacza, że element lub kilka elementów w jednej tabeli może mieć relację z jednym elementem lub kilkoma elementami w innej tabeli. </a:t>
            </a:r>
          </a:p>
          <a:p>
            <a:pPr>
              <a:lnSpc>
                <a:spcPct val="110000"/>
              </a:lnSpc>
            </a:pPr>
            <a:r>
              <a:rPr lang="pl-PL" sz="1800" dirty="0"/>
              <a:t>Na przykład jedno zamówienie może zawierać wiele produktów, a jeden produkt może występować w wielu zamówieniach.</a:t>
            </a:r>
          </a:p>
          <a:p>
            <a:pPr>
              <a:lnSpc>
                <a:spcPct val="110000"/>
              </a:lnSpc>
            </a:pPr>
            <a:r>
              <a:rPr lang="pl-PL" sz="1800" dirty="0"/>
              <a:t>Wymaga utworzenia dodatkowej tabeli pomocniczej łączącej dwie tabele, które połączone są tą relacją.</a:t>
            </a:r>
          </a:p>
          <a:p>
            <a:pPr>
              <a:lnSpc>
                <a:spcPct val="110000"/>
              </a:lnSpc>
            </a:pPr>
            <a:r>
              <a:rPr lang="pl-PL" sz="1800" dirty="0"/>
              <a:t>Tabelę pomocniczą nazywamy </a:t>
            </a:r>
            <a:r>
              <a:rPr lang="pl-PL" sz="1800" b="1" i="1" dirty="0"/>
              <a:t>tabelą pośrednią</a:t>
            </a:r>
            <a:r>
              <a:rPr lang="pl-PL" sz="1800" dirty="0"/>
              <a:t> (</a:t>
            </a:r>
            <a:r>
              <a:rPr lang="pl-PL" sz="1800" b="1" i="1" dirty="0"/>
              <a:t>tabelą łączącą </a:t>
            </a:r>
            <a:r>
              <a:rPr lang="pl-PL" sz="1800" dirty="0"/>
              <a:t>lub </a:t>
            </a:r>
            <a:r>
              <a:rPr lang="pl-PL" sz="1800" b="1" i="1" dirty="0"/>
              <a:t>tabelą skrzyżowań</a:t>
            </a:r>
            <a:r>
              <a:rPr lang="pl-PL" sz="1800" dirty="0"/>
              <a:t>)</a:t>
            </a:r>
          </a:p>
        </p:txBody>
      </p:sp>
      <p:pic>
        <p:nvPicPr>
          <p:cNvPr id="3074" name="Picture 2" descr="Many-to-many (data model) - Wikipedia">
            <a:extLst>
              <a:ext uri="{FF2B5EF4-FFF2-40B4-BE49-F238E27FC236}">
                <a16:creationId xmlns:a16="http://schemas.microsoft.com/office/drawing/2014/main" id="{EECFD739-7C3D-E3EF-DC68-2A2644381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 y="2415543"/>
            <a:ext cx="6095979" cy="202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57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DEE44-F362-86E4-81F5-44245A1A6CC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kulary na wierzchu książki">
            <a:extLst>
              <a:ext uri="{FF2B5EF4-FFF2-40B4-BE49-F238E27FC236}">
                <a16:creationId xmlns:a16="http://schemas.microsoft.com/office/drawing/2014/main" id="{17B6778A-D52F-1FBF-0732-AC5399C2DA73}"/>
              </a:ext>
            </a:extLst>
          </p:cNvPr>
          <p:cNvPicPr>
            <a:picLocks noChangeAspect="1"/>
          </p:cNvPicPr>
          <p:nvPr/>
        </p:nvPicPr>
        <p:blipFill rotWithShape="1">
          <a:blip r:embed="rId2"/>
          <a:srcRect t="13324" b="1770"/>
          <a:stretch/>
        </p:blipFill>
        <p:spPr>
          <a:xfrm>
            <a:off x="20" y="-1"/>
            <a:ext cx="12191980" cy="6858001"/>
          </a:xfrm>
          <a:prstGeom prst="rect">
            <a:avLst/>
          </a:prstGeom>
        </p:spPr>
      </p:pic>
      <p:sp>
        <p:nvSpPr>
          <p:cNvPr id="11" name="Rectangle 10">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423D88A-313C-2E3E-6D3A-7C069ABAF90E}"/>
              </a:ext>
            </a:extLst>
          </p:cNvPr>
          <p:cNvSpPr>
            <a:spLocks noGrp="1"/>
          </p:cNvSpPr>
          <p:nvPr>
            <p:ph type="title"/>
          </p:nvPr>
        </p:nvSpPr>
        <p:spPr>
          <a:xfrm>
            <a:off x="624506" y="3621149"/>
            <a:ext cx="8837546" cy="1870483"/>
          </a:xfrm>
        </p:spPr>
        <p:txBody>
          <a:bodyPr vert="horz" lIns="91440" tIns="45720" rIns="91440" bIns="45720" rtlCol="0" anchor="b">
            <a:normAutofit/>
          </a:bodyPr>
          <a:lstStyle/>
          <a:p>
            <a:r>
              <a:rPr lang="en-US" sz="4000" dirty="0" err="1">
                <a:solidFill>
                  <a:schemeClr val="bg1"/>
                </a:solidFill>
                <a:hlinkClick r:id="rId3">
                  <a:extLst>
                    <a:ext uri="{A12FA001-AC4F-418D-AE19-62706E023703}">
                      <ahyp:hlinkClr xmlns:ahyp="http://schemas.microsoft.com/office/drawing/2018/hyperlinkcolor" val="tx"/>
                    </a:ext>
                  </a:extLst>
                </a:hlinkClick>
              </a:rPr>
              <a:t>Sprawdź</a:t>
            </a:r>
            <a:r>
              <a:rPr lang="en-US" sz="4000" dirty="0">
                <a:solidFill>
                  <a:schemeClr val="bg1"/>
                </a:solidFill>
                <a:hlinkClick r:id="rId3">
                  <a:extLst>
                    <a:ext uri="{A12FA001-AC4F-418D-AE19-62706E023703}">
                      <ahyp:hlinkClr xmlns:ahyp="http://schemas.microsoft.com/office/drawing/2018/hyperlinkcolor" val="tx"/>
                    </a:ext>
                  </a:extLst>
                </a:hlinkClick>
              </a:rPr>
              <a:t> </a:t>
            </a:r>
            <a:r>
              <a:rPr lang="en-US" sz="4000" dirty="0" err="1">
                <a:solidFill>
                  <a:schemeClr val="bg1"/>
                </a:solidFill>
                <a:hlinkClick r:id="rId3">
                  <a:extLst>
                    <a:ext uri="{A12FA001-AC4F-418D-AE19-62706E023703}">
                      <ahyp:hlinkClr xmlns:ahyp="http://schemas.microsoft.com/office/drawing/2018/hyperlinkcolor" val="tx"/>
                    </a:ext>
                  </a:extLst>
                </a:hlinkClick>
              </a:rPr>
              <a:t>siebie</a:t>
            </a:r>
            <a:r>
              <a:rPr lang="en-US" sz="4000" dirty="0">
                <a:solidFill>
                  <a:schemeClr val="bg1"/>
                </a:solidFill>
                <a:hlinkClick r:id="rId3">
                  <a:extLst>
                    <a:ext uri="{A12FA001-AC4F-418D-AE19-62706E023703}">
                      <ahyp:hlinkClr xmlns:ahyp="http://schemas.microsoft.com/office/drawing/2018/hyperlinkcolor" val="tx"/>
                    </a:ext>
                  </a:extLst>
                </a:hlinkClick>
              </a:rPr>
              <a:t>!</a:t>
            </a:r>
            <a:endParaRPr lang="en-US" sz="4000" dirty="0">
              <a:solidFill>
                <a:schemeClr val="bg1"/>
              </a:solidFill>
            </a:endParaRPr>
          </a:p>
        </p:txBody>
      </p:sp>
    </p:spTree>
    <p:extLst>
      <p:ext uri="{BB962C8B-B14F-4D97-AF65-F5344CB8AC3E}">
        <p14:creationId xmlns:p14="http://schemas.microsoft.com/office/powerpoint/2010/main" val="6620228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AAA7479-4B7F-6FA1-FB25-29B2B39D614C}"/>
              </a:ext>
            </a:extLst>
          </p:cNvPr>
          <p:cNvSpPr>
            <a:spLocks noGrp="1"/>
          </p:cNvSpPr>
          <p:nvPr>
            <p:ph type="title"/>
          </p:nvPr>
        </p:nvSpPr>
        <p:spPr>
          <a:xfrm>
            <a:off x="6796844" y="474333"/>
            <a:ext cx="4563883" cy="2146300"/>
          </a:xfrm>
        </p:spPr>
        <p:txBody>
          <a:bodyPr anchor="b">
            <a:normAutofit/>
          </a:bodyPr>
          <a:lstStyle/>
          <a:p>
            <a:r>
              <a:rPr lang="pl-PL" dirty="0"/>
              <a:t>Tworzenie bazy danych. Projekt.</a:t>
            </a:r>
          </a:p>
        </p:txBody>
      </p:sp>
      <p:pic>
        <p:nvPicPr>
          <p:cNvPr id="7" name="Picture 4" descr="Biała układanka z jednym czerwonym kawałkiem">
            <a:extLst>
              <a:ext uri="{FF2B5EF4-FFF2-40B4-BE49-F238E27FC236}">
                <a16:creationId xmlns:a16="http://schemas.microsoft.com/office/drawing/2014/main" id="{75F890D1-18F7-505D-53E2-3894CC12AB48}"/>
              </a:ext>
            </a:extLst>
          </p:cNvPr>
          <p:cNvPicPr>
            <a:picLocks noChangeAspect="1"/>
          </p:cNvPicPr>
          <p:nvPr/>
        </p:nvPicPr>
        <p:blipFill rotWithShape="1">
          <a:blip r:embed="rId2"/>
          <a:srcRect l="25782" r="24218"/>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11AFB673-4EE6-B2CC-A657-604E76AEAF8A}"/>
              </a:ext>
            </a:extLst>
          </p:cNvPr>
          <p:cNvSpPr>
            <a:spLocks noGrp="1"/>
          </p:cNvSpPr>
          <p:nvPr>
            <p:ph idx="1"/>
          </p:nvPr>
        </p:nvSpPr>
        <p:spPr>
          <a:xfrm>
            <a:off x="6796844" y="2767953"/>
            <a:ext cx="4563883" cy="3461013"/>
          </a:xfrm>
        </p:spPr>
        <p:txBody>
          <a:bodyPr>
            <a:normAutofit/>
          </a:bodyPr>
          <a:lstStyle/>
          <a:p>
            <a:pPr>
              <a:lnSpc>
                <a:spcPct val="110000"/>
              </a:lnSpc>
            </a:pPr>
            <a:r>
              <a:rPr lang="pl-PL" sz="1800" dirty="0"/>
              <a:t>Planowanie projektu i projektowanie schematu bazy danych.</a:t>
            </a:r>
          </a:p>
          <a:p>
            <a:pPr>
              <a:lnSpc>
                <a:spcPct val="110000"/>
              </a:lnSpc>
            </a:pPr>
            <a:r>
              <a:rPr lang="pl-PL" sz="1800" dirty="0"/>
              <a:t>Rozpoczęcie implementacji bazy danych.</a:t>
            </a:r>
          </a:p>
          <a:p>
            <a:pPr>
              <a:lnSpc>
                <a:spcPct val="110000"/>
              </a:lnSpc>
            </a:pPr>
            <a:r>
              <a:rPr lang="pl-PL" sz="1800" dirty="0"/>
              <a:t>Dalsza implementacja i wprowadzanie danych.</a:t>
            </a:r>
          </a:p>
          <a:p>
            <a:pPr>
              <a:lnSpc>
                <a:spcPct val="110000"/>
              </a:lnSpc>
            </a:pPr>
            <a:r>
              <a:rPr lang="pl-PL" sz="1800" dirty="0"/>
              <a:t>Testowanie i debugowanie.</a:t>
            </a:r>
          </a:p>
          <a:p>
            <a:pPr>
              <a:lnSpc>
                <a:spcPct val="110000"/>
              </a:lnSpc>
            </a:pPr>
            <a:r>
              <a:rPr lang="pl-PL" sz="1800" dirty="0"/>
              <a:t>Finalizacja projektu i omówienie.</a:t>
            </a:r>
          </a:p>
        </p:txBody>
      </p:sp>
    </p:spTree>
    <p:extLst>
      <p:ext uri="{BB962C8B-B14F-4D97-AF65-F5344CB8AC3E}">
        <p14:creationId xmlns:p14="http://schemas.microsoft.com/office/powerpoint/2010/main" val="4007445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E2A0-D674-72B5-9BF2-9C44F4B6906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E7A8F96-030B-D4F9-DE04-6B7B4E64D6A4}"/>
              </a:ext>
            </a:extLst>
          </p:cNvPr>
          <p:cNvSpPr>
            <a:spLocks noGrp="1"/>
          </p:cNvSpPr>
          <p:nvPr>
            <p:ph type="title"/>
          </p:nvPr>
        </p:nvSpPr>
        <p:spPr>
          <a:xfrm>
            <a:off x="4473326" y="266996"/>
            <a:ext cx="7374404" cy="1101315"/>
          </a:xfrm>
        </p:spPr>
        <p:txBody>
          <a:bodyPr vert="horz" lIns="91440" tIns="45720" rIns="91440" bIns="45720" rtlCol="0" anchor="b">
            <a:normAutofit/>
          </a:bodyPr>
          <a:lstStyle/>
          <a:p>
            <a:r>
              <a:rPr lang="pl-PL" sz="4400" dirty="0"/>
              <a:t>Projekt - Sprawozdanie</a:t>
            </a:r>
            <a:endParaRPr lang="en-US" b="0" i="1" spc="300" dirty="0"/>
          </a:p>
        </p:txBody>
      </p:sp>
      <p:pic>
        <p:nvPicPr>
          <p:cNvPr id="7" name="Picture 4" descr="Top view of cubes connected with black lines">
            <a:extLst>
              <a:ext uri="{FF2B5EF4-FFF2-40B4-BE49-F238E27FC236}">
                <a16:creationId xmlns:a16="http://schemas.microsoft.com/office/drawing/2014/main" id="{6221A3C6-4AC2-4131-C2FE-BD266DD3F941}"/>
              </a:ext>
            </a:extLst>
          </p:cNvPr>
          <p:cNvPicPr>
            <a:picLocks noChangeAspect="1"/>
          </p:cNvPicPr>
          <p:nvPr/>
        </p:nvPicPr>
        <p:blipFill rotWithShape="1">
          <a:blip r:embed="rId2"/>
          <a:srcRect l="34005" r="21390"/>
          <a:stretch/>
        </p:blipFill>
        <p:spPr>
          <a:xfrm>
            <a:off x="0" y="0"/>
            <a:ext cx="4078618" cy="6857990"/>
          </a:xfrm>
          <a:prstGeom prst="rect">
            <a:avLst/>
          </a:prstGeom>
        </p:spPr>
      </p:pic>
      <p:sp>
        <p:nvSpPr>
          <p:cNvPr id="3" name="Symbol zastępczy zawartości 2">
            <a:extLst>
              <a:ext uri="{FF2B5EF4-FFF2-40B4-BE49-F238E27FC236}">
                <a16:creationId xmlns:a16="http://schemas.microsoft.com/office/drawing/2014/main" id="{34011C1F-D19A-FD39-241A-FA5CB7AF574B}"/>
              </a:ext>
            </a:extLst>
          </p:cNvPr>
          <p:cNvSpPr>
            <a:spLocks noGrp="1"/>
          </p:cNvSpPr>
          <p:nvPr>
            <p:ph idx="1"/>
          </p:nvPr>
        </p:nvSpPr>
        <p:spPr>
          <a:xfrm>
            <a:off x="4473326" y="1756437"/>
            <a:ext cx="7374404" cy="4690412"/>
          </a:xfrm>
        </p:spPr>
        <p:txBody>
          <a:bodyPr vert="horz" lIns="91440" tIns="45720" rIns="91440" bIns="45720" numCol="2" rtlCol="0">
            <a:normAutofit fontScale="70000" lnSpcReduction="20000"/>
          </a:bodyPr>
          <a:lstStyle/>
          <a:p>
            <a:pPr marL="342900" indent="-342900">
              <a:lnSpc>
                <a:spcPct val="110000"/>
              </a:lnSpc>
              <a:buFont typeface="+mj-lt"/>
              <a:buAutoNum type="arabicPeriod"/>
            </a:pPr>
            <a:r>
              <a:rPr lang="pl-PL" sz="2000" dirty="0"/>
              <a:t>Schemat bazy danych</a:t>
            </a:r>
          </a:p>
          <a:p>
            <a:pPr marL="342900" indent="-342900">
              <a:lnSpc>
                <a:spcPct val="110000"/>
              </a:lnSpc>
              <a:buFont typeface="+mj-lt"/>
              <a:buAutoNum type="arabicPeriod"/>
            </a:pPr>
            <a:r>
              <a:rPr lang="pl-PL" sz="2000" dirty="0"/>
              <a:t>Kod do utworzenia bazy danych + wynik</a:t>
            </a:r>
          </a:p>
          <a:p>
            <a:pPr marL="342900" indent="-342900">
              <a:lnSpc>
                <a:spcPct val="110000"/>
              </a:lnSpc>
              <a:buFont typeface="+mj-lt"/>
              <a:buAutoNum type="arabicPeriod"/>
            </a:pPr>
            <a:r>
              <a:rPr lang="pl-PL" sz="2000" dirty="0"/>
              <a:t>Kod do uzupełnienia tabel danymi + wynik</a:t>
            </a:r>
          </a:p>
          <a:p>
            <a:pPr marL="342900" indent="-342900">
              <a:lnSpc>
                <a:spcPct val="110000"/>
              </a:lnSpc>
              <a:buFont typeface="+mj-lt"/>
              <a:buAutoNum type="arabicPeriod"/>
            </a:pPr>
            <a:r>
              <a:rPr lang="pl-PL" sz="2000" dirty="0"/>
              <a:t>Dowód, że baza danych jest w 3NF</a:t>
            </a:r>
          </a:p>
          <a:p>
            <a:pPr marL="342900" indent="-342900">
              <a:lnSpc>
                <a:spcPct val="110000"/>
              </a:lnSpc>
              <a:buFont typeface="+mj-lt"/>
              <a:buAutoNum type="arabicPeriod"/>
            </a:pPr>
            <a:r>
              <a:rPr lang="pl-PL" sz="2000" dirty="0"/>
              <a:t>Omówienie istniejących relacji w BD</a:t>
            </a:r>
          </a:p>
          <a:p>
            <a:pPr marL="342900" indent="-342900">
              <a:lnSpc>
                <a:spcPct val="110000"/>
              </a:lnSpc>
              <a:buFont typeface="+mj-lt"/>
              <a:buAutoNum type="arabicPeriod"/>
            </a:pPr>
            <a:r>
              <a:rPr lang="pl-PL" sz="2000" dirty="0"/>
              <a:t>Kod do modyfikacji min. 10 wartości w tabelach + wynik</a:t>
            </a:r>
          </a:p>
          <a:p>
            <a:pPr marL="342900" indent="-342900">
              <a:lnSpc>
                <a:spcPct val="110000"/>
              </a:lnSpc>
              <a:buFont typeface="+mj-lt"/>
              <a:buAutoNum type="arabicPeriod"/>
            </a:pPr>
            <a:r>
              <a:rPr lang="pl-PL" sz="2000" dirty="0"/>
              <a:t>Kod do usunięcia min. 5 rekordów z tabel + wynik</a:t>
            </a:r>
          </a:p>
          <a:p>
            <a:pPr marL="342900" indent="-342900">
              <a:lnSpc>
                <a:spcPct val="110000"/>
              </a:lnSpc>
              <a:buFont typeface="+mj-lt"/>
              <a:buAutoNum type="arabicPeriod"/>
            </a:pPr>
            <a:r>
              <a:rPr lang="pl-PL" sz="2000" dirty="0"/>
              <a:t>Kod do usunięcia min. 1 tabeli z bazy danych + wynik</a:t>
            </a:r>
          </a:p>
          <a:p>
            <a:pPr marL="342900" indent="-342900">
              <a:lnSpc>
                <a:spcPct val="110000"/>
              </a:lnSpc>
              <a:buFont typeface="+mj-lt"/>
              <a:buAutoNum type="arabicPeriod"/>
            </a:pPr>
            <a:r>
              <a:rPr lang="pl-PL" sz="2000" dirty="0"/>
              <a:t>Kod z 3 zapytaniami SELECT + wynik</a:t>
            </a:r>
          </a:p>
          <a:p>
            <a:pPr marL="342900" indent="-342900">
              <a:lnSpc>
                <a:spcPct val="110000"/>
              </a:lnSpc>
              <a:buFont typeface="+mj-lt"/>
              <a:buAutoNum type="arabicPeriod"/>
            </a:pPr>
            <a:r>
              <a:rPr lang="pl-PL" sz="2000" dirty="0"/>
              <a:t>Kod z 3 zapytaniami WHERE + wynik</a:t>
            </a:r>
          </a:p>
          <a:p>
            <a:pPr marL="342900" indent="-342900">
              <a:lnSpc>
                <a:spcPct val="110000"/>
              </a:lnSpc>
              <a:buFont typeface="+mj-lt"/>
              <a:buAutoNum type="arabicPeriod"/>
            </a:pPr>
            <a:r>
              <a:rPr lang="pl-PL" sz="2000" dirty="0"/>
              <a:t>Kod z 3 zapytaniami ORDER BY + wynik</a:t>
            </a:r>
          </a:p>
          <a:p>
            <a:pPr marL="342900" indent="-342900">
              <a:lnSpc>
                <a:spcPct val="110000"/>
              </a:lnSpc>
              <a:buFont typeface="+mj-lt"/>
              <a:buAutoNum type="arabicPeriod"/>
            </a:pPr>
            <a:r>
              <a:rPr lang="pl-PL" sz="2000" dirty="0"/>
              <a:t>Kod z każdą z omawianych funkcji agregujących + wynik</a:t>
            </a:r>
          </a:p>
          <a:p>
            <a:pPr marL="342900" indent="-342900">
              <a:lnSpc>
                <a:spcPct val="110000"/>
              </a:lnSpc>
              <a:buFont typeface="+mj-lt"/>
              <a:buAutoNum type="arabicPeriod"/>
            </a:pPr>
            <a:r>
              <a:rPr lang="pl-PL" sz="2000" dirty="0"/>
              <a:t>Kod z 3 zapytaniami GROUP BY + wynik</a:t>
            </a:r>
          </a:p>
          <a:p>
            <a:pPr marL="342900" indent="-342900">
              <a:lnSpc>
                <a:spcPct val="110000"/>
              </a:lnSpc>
              <a:buFont typeface="+mj-lt"/>
              <a:buAutoNum type="arabicPeriod"/>
            </a:pPr>
            <a:r>
              <a:rPr lang="pl-PL" sz="2000" dirty="0"/>
              <a:t>Kod z 3 zapytaniami HAVING + wynik</a:t>
            </a:r>
          </a:p>
          <a:p>
            <a:pPr marL="342900" indent="-342900">
              <a:lnSpc>
                <a:spcPct val="110000"/>
              </a:lnSpc>
              <a:buFont typeface="+mj-lt"/>
              <a:buAutoNum type="arabicPeriod"/>
            </a:pPr>
            <a:r>
              <a:rPr lang="pl-PL" sz="2000" dirty="0"/>
              <a:t>Kod z 3 zapytaniami INNER JOIN + wynik</a:t>
            </a:r>
          </a:p>
          <a:p>
            <a:pPr marL="342900" indent="-342900">
              <a:lnSpc>
                <a:spcPct val="110000"/>
              </a:lnSpc>
              <a:buFont typeface="+mj-lt"/>
              <a:buAutoNum type="arabicPeriod"/>
            </a:pPr>
            <a:r>
              <a:rPr lang="pl-PL" sz="2000" dirty="0"/>
              <a:t>Kod z 3 zapytaniami LEFT JOIN + wynik</a:t>
            </a:r>
          </a:p>
          <a:p>
            <a:pPr marL="342900" indent="-342900">
              <a:lnSpc>
                <a:spcPct val="110000"/>
              </a:lnSpc>
              <a:buFont typeface="+mj-lt"/>
              <a:buAutoNum type="arabicPeriod"/>
            </a:pPr>
            <a:r>
              <a:rPr lang="pl-PL" sz="2000" dirty="0"/>
              <a:t>Kod z 3 zapytaniami RIGHT JOIN + wynik</a:t>
            </a:r>
          </a:p>
          <a:p>
            <a:pPr marL="342900" indent="-342900">
              <a:lnSpc>
                <a:spcPct val="110000"/>
              </a:lnSpc>
              <a:buFont typeface="+mj-lt"/>
              <a:buAutoNum type="arabicPeriod"/>
            </a:pPr>
            <a:r>
              <a:rPr lang="pl-PL" sz="2000" dirty="0"/>
              <a:t>Opisać różnice między INNER, LEFT i RIGHT JOIN na przedstawionych wynikach</a:t>
            </a:r>
          </a:p>
          <a:p>
            <a:pPr marL="342900" indent="-342900">
              <a:lnSpc>
                <a:spcPct val="110000"/>
              </a:lnSpc>
              <a:buFont typeface="+mj-lt"/>
              <a:buAutoNum type="arabicPeriod"/>
            </a:pPr>
            <a:r>
              <a:rPr lang="pl-PL" sz="2000" dirty="0"/>
              <a:t>Kod z jednym zapytaniem UNION + wynik</a:t>
            </a:r>
          </a:p>
          <a:p>
            <a:pPr marL="342900" indent="-342900">
              <a:lnSpc>
                <a:spcPct val="110000"/>
              </a:lnSpc>
              <a:buFont typeface="+mj-lt"/>
              <a:buAutoNum type="arabicPeriod"/>
            </a:pPr>
            <a:r>
              <a:rPr lang="pl-PL" sz="2000" dirty="0"/>
              <a:t>Podsumowanie + własne wnioski</a:t>
            </a:r>
          </a:p>
        </p:txBody>
      </p:sp>
    </p:spTree>
    <p:extLst>
      <p:ext uri="{BB962C8B-B14F-4D97-AF65-F5344CB8AC3E}">
        <p14:creationId xmlns:p14="http://schemas.microsoft.com/office/powerpoint/2010/main" val="354141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ytuł 1">
            <a:extLst>
              <a:ext uri="{FF2B5EF4-FFF2-40B4-BE49-F238E27FC236}">
                <a16:creationId xmlns:a16="http://schemas.microsoft.com/office/drawing/2014/main" id="{4AB49386-9C99-BC76-64F6-B8B221408481}"/>
              </a:ext>
            </a:extLst>
          </p:cNvPr>
          <p:cNvSpPr>
            <a:spLocks noGrp="1"/>
          </p:cNvSpPr>
          <p:nvPr>
            <p:ph type="title"/>
          </p:nvPr>
        </p:nvSpPr>
        <p:spPr>
          <a:xfrm>
            <a:off x="6796844" y="474333"/>
            <a:ext cx="4563883" cy="2146300"/>
          </a:xfrm>
        </p:spPr>
        <p:txBody>
          <a:bodyPr anchor="b">
            <a:normAutofit/>
          </a:bodyPr>
          <a:lstStyle/>
          <a:p>
            <a:r>
              <a:rPr lang="pl-PL" dirty="0"/>
              <a:t>Link do strony gdzie stworzyć schemat bazy danych</a:t>
            </a:r>
          </a:p>
        </p:txBody>
      </p:sp>
      <p:pic>
        <p:nvPicPr>
          <p:cNvPr id="14" name="Picture 4" descr="Sześciany połączone z czerwoną linią">
            <a:extLst>
              <a:ext uri="{FF2B5EF4-FFF2-40B4-BE49-F238E27FC236}">
                <a16:creationId xmlns:a16="http://schemas.microsoft.com/office/drawing/2014/main" id="{9E8B161F-9D79-E167-9D28-7B42E20ACCB5}"/>
              </a:ext>
            </a:extLst>
          </p:cNvPr>
          <p:cNvPicPr>
            <a:picLocks noChangeAspect="1"/>
          </p:cNvPicPr>
          <p:nvPr/>
        </p:nvPicPr>
        <p:blipFill rotWithShape="1">
          <a:blip r:embed="rId2"/>
          <a:srcRect l="21270" r="10285" b="-1"/>
          <a:stretch/>
        </p:blipFill>
        <p:spPr>
          <a:xfrm>
            <a:off x="20" y="10"/>
            <a:ext cx="6095979" cy="6857990"/>
          </a:xfrm>
          <a:prstGeom prst="rect">
            <a:avLst/>
          </a:prstGeom>
        </p:spPr>
      </p:pic>
      <p:sp>
        <p:nvSpPr>
          <p:cNvPr id="3" name="Symbol zastępczy zawartości 2">
            <a:extLst>
              <a:ext uri="{FF2B5EF4-FFF2-40B4-BE49-F238E27FC236}">
                <a16:creationId xmlns:a16="http://schemas.microsoft.com/office/drawing/2014/main" id="{DBE75581-F70E-B0F9-BA00-340A0FB52DE5}"/>
              </a:ext>
            </a:extLst>
          </p:cNvPr>
          <p:cNvSpPr>
            <a:spLocks noGrp="1"/>
          </p:cNvSpPr>
          <p:nvPr>
            <p:ph idx="1"/>
          </p:nvPr>
        </p:nvSpPr>
        <p:spPr>
          <a:xfrm>
            <a:off x="6796844" y="2767953"/>
            <a:ext cx="4563883" cy="3461013"/>
          </a:xfrm>
        </p:spPr>
        <p:txBody>
          <a:bodyPr>
            <a:normAutofit/>
          </a:bodyPr>
          <a:lstStyle/>
          <a:p>
            <a:r>
              <a:rPr lang="pl-PL" sz="1800" dirty="0">
                <a:hlinkClick r:id="rId3">
                  <a:extLst>
                    <a:ext uri="{A12FA001-AC4F-418D-AE19-62706E023703}">
                      <ahyp:hlinkClr xmlns:ahyp="http://schemas.microsoft.com/office/drawing/2018/hyperlinkcolor" val="tx"/>
                    </a:ext>
                  </a:extLst>
                </a:hlinkClick>
              </a:rPr>
              <a:t>https://www.lucidchart.com/</a:t>
            </a:r>
            <a:endParaRPr lang="pl-PL" sz="1800" dirty="0"/>
          </a:p>
        </p:txBody>
      </p:sp>
    </p:spTree>
    <p:extLst>
      <p:ext uri="{BB962C8B-B14F-4D97-AF65-F5344CB8AC3E}">
        <p14:creationId xmlns:p14="http://schemas.microsoft.com/office/powerpoint/2010/main" val="8410640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tabel:</a:t>
            </a:r>
          </a:p>
        </p:txBody>
      </p:sp>
      <p:sp>
        <p:nvSpPr>
          <p:cNvPr id="4" name="Prostokąt: zaokrąglone rogi 3">
            <a:extLst>
              <a:ext uri="{FF2B5EF4-FFF2-40B4-BE49-F238E27FC236}">
                <a16:creationId xmlns:a16="http://schemas.microsoft.com/office/drawing/2014/main" id="{7EC67DC3-DF99-785E-9EDB-2B0CA1DC7507}"/>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Nazwa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Adres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200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Miasto </a:t>
            </a:r>
            <a:r>
              <a:rPr lang="pl-PL" b="0" dirty="0">
                <a:solidFill>
                  <a:srgbClr val="569CD6"/>
                </a:solidFill>
                <a:effectLst/>
                <a:latin typeface="Consolas" panose="020B0609020204030204" pitchFamily="49" charset="0"/>
              </a:rPr>
              <a:t>VARCHAR</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50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067300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relacji między tabelami (klucze obce):</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PRIMARY</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KEY</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DATE</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Kwota </a:t>
            </a:r>
            <a:r>
              <a:rPr lang="pl-PL" b="0" dirty="0">
                <a:solidFill>
                  <a:srgbClr val="569CD6"/>
                </a:solidFill>
                <a:effectLst/>
                <a:latin typeface="Consolas" panose="020B0609020204030204" pitchFamily="49" charset="0"/>
              </a:rPr>
              <a:t>DECIMAL</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10</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2</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FOREIGN KEY</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REFERENCES</a:t>
            </a:r>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105423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5A53-0130-FD1A-8DF8-5B9909682FA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6FC3E3A-F431-0565-C39B-1FC46D269DF0}"/>
              </a:ext>
            </a:extLst>
          </p:cNvPr>
          <p:cNvSpPr>
            <a:spLocks noGrp="1"/>
          </p:cNvSpPr>
          <p:nvPr>
            <p:ph type="title"/>
          </p:nvPr>
        </p:nvSpPr>
        <p:spPr/>
        <p:txBody>
          <a:bodyPr/>
          <a:lstStyle/>
          <a:p>
            <a:r>
              <a:rPr lang="pl-PL" dirty="0"/>
              <a:t>Przykład kodu SQL do usuwania tabel:</a:t>
            </a:r>
          </a:p>
        </p:txBody>
      </p:sp>
      <p:sp>
        <p:nvSpPr>
          <p:cNvPr id="4" name="Prostokąt: zaokrąglone rogi 3">
            <a:extLst>
              <a:ext uri="{FF2B5EF4-FFF2-40B4-BE49-F238E27FC236}">
                <a16:creationId xmlns:a16="http://schemas.microsoft.com/office/drawing/2014/main" id="{CB2AC939-AC74-79AB-2261-C19BF0B72BAC}"/>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DROP</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TABLE</a:t>
            </a:r>
            <a:r>
              <a:rPr lang="pl-PL" b="0" dirty="0">
                <a:solidFill>
                  <a:srgbClr val="CCCCCC"/>
                </a:solidFill>
                <a:effectLst/>
                <a:latin typeface="Consolas" panose="020B0609020204030204" pitchFamily="49" charset="0"/>
              </a:rPr>
              <a:t> Zamówienia;</a:t>
            </a:r>
          </a:p>
        </p:txBody>
      </p:sp>
    </p:spTree>
    <p:extLst>
      <p:ext uri="{BB962C8B-B14F-4D97-AF65-F5344CB8AC3E}">
        <p14:creationId xmlns:p14="http://schemas.microsoft.com/office/powerpoint/2010/main" val="330010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8FC8634-41DF-C798-95D2-660516FF6668}"/>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artisticBlur/>
                    </a14:imgEffect>
                    <a14:imgEffect>
                      <a14:brightnessContrast bright="-40000"/>
                    </a14:imgEffect>
                  </a14:imgLayer>
                </a14:imgProps>
              </a:ext>
            </a:extLst>
          </a:blip>
          <a:srcRect t="14721" b="10279"/>
          <a:stretch/>
        </p:blipFill>
        <p:spPr>
          <a:xfrm>
            <a:off x="20" y="10"/>
            <a:ext cx="12191980" cy="6857990"/>
          </a:xfrm>
          <a:prstGeom prst="rect">
            <a:avLst/>
          </a:prstGeom>
        </p:spPr>
      </p:pic>
      <p:sp>
        <p:nvSpPr>
          <p:cNvPr id="2" name="Tytuł 1">
            <a:extLst>
              <a:ext uri="{FF2B5EF4-FFF2-40B4-BE49-F238E27FC236}">
                <a16:creationId xmlns:a16="http://schemas.microsoft.com/office/drawing/2014/main" id="{10BE58C5-E636-9AF0-5EAF-780BB6E9363B}"/>
              </a:ext>
            </a:extLst>
          </p:cNvPr>
          <p:cNvSpPr>
            <a:spLocks noGrp="1"/>
          </p:cNvSpPr>
          <p:nvPr>
            <p:ph type="title"/>
          </p:nvPr>
        </p:nvSpPr>
        <p:spPr>
          <a:xfrm>
            <a:off x="327048" y="54311"/>
            <a:ext cx="11713663" cy="1080346"/>
          </a:xfrm>
        </p:spPr>
        <p:txBody>
          <a:bodyPr vert="horz" lIns="91440" tIns="45720" rIns="91440" bIns="45720" rtlCol="0" anchor="ctr">
            <a:normAutofit/>
          </a:bodyPr>
          <a:lstStyle/>
          <a:p>
            <a:pPr algn="ctr"/>
            <a:r>
              <a:rPr lang="en-US" sz="4000" dirty="0" err="1">
                <a:solidFill>
                  <a:srgbClr val="FFFFFF"/>
                </a:solidFill>
              </a:rPr>
              <a:t>Przykład</a:t>
            </a:r>
            <a:r>
              <a:rPr lang="en-US" sz="4000" dirty="0">
                <a:solidFill>
                  <a:srgbClr val="FFFFFF"/>
                </a:solidFill>
              </a:rPr>
              <a:t> </a:t>
            </a:r>
            <a:r>
              <a:rPr lang="en-US" sz="4000" dirty="0" err="1">
                <a:solidFill>
                  <a:srgbClr val="FFFFFF"/>
                </a:solidFill>
              </a:rPr>
              <a:t>omawiany</a:t>
            </a:r>
            <a:r>
              <a:rPr lang="en-US" sz="4000" dirty="0">
                <a:solidFill>
                  <a:srgbClr val="FFFFFF"/>
                </a:solidFill>
              </a:rPr>
              <a:t> </a:t>
            </a:r>
            <a:r>
              <a:rPr lang="en-US" sz="4000" dirty="0" err="1">
                <a:solidFill>
                  <a:srgbClr val="FFFFFF"/>
                </a:solidFill>
              </a:rPr>
              <a:t>na</a:t>
            </a:r>
            <a:r>
              <a:rPr lang="en-US" sz="4000" dirty="0">
                <a:solidFill>
                  <a:srgbClr val="FFFFFF"/>
                </a:solidFill>
              </a:rPr>
              <a:t> </a:t>
            </a:r>
            <a:r>
              <a:rPr lang="en-US" sz="4000" dirty="0" err="1">
                <a:solidFill>
                  <a:srgbClr val="FFFFFF"/>
                </a:solidFill>
              </a:rPr>
              <a:t>zajęciach</a:t>
            </a:r>
            <a:endParaRPr lang="en-US" sz="4000" dirty="0">
              <a:solidFill>
                <a:srgbClr val="FFFFFF"/>
              </a:solidFill>
            </a:endParaRPr>
          </a:p>
        </p:txBody>
      </p:sp>
      <p:sp>
        <p:nvSpPr>
          <p:cNvPr id="10" name="Prostokąt 9">
            <a:extLst>
              <a:ext uri="{FF2B5EF4-FFF2-40B4-BE49-F238E27FC236}">
                <a16:creationId xmlns:a16="http://schemas.microsoft.com/office/drawing/2014/main" id="{54A6F7B4-E461-3779-F3C5-CC792BFCA2B9}"/>
              </a:ext>
            </a:extLst>
          </p:cNvPr>
          <p:cNvSpPr/>
          <p:nvPr/>
        </p:nvSpPr>
        <p:spPr>
          <a:xfrm>
            <a:off x="1342417" y="1337435"/>
            <a:ext cx="9507166" cy="531778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Symbol zastępczy zawartości 7" descr="Obraz zawierający tekst, zrzut ekranu, Czcionka, linia&#10;&#10;Opis wygenerowany automatycznie">
            <a:extLst>
              <a:ext uri="{FF2B5EF4-FFF2-40B4-BE49-F238E27FC236}">
                <a16:creationId xmlns:a16="http://schemas.microsoft.com/office/drawing/2014/main" id="{D1C34A3D-99C2-5D4C-BCC8-8B28E6F15F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13893" y="1369165"/>
            <a:ext cx="9139972" cy="5254325"/>
          </a:xfrm>
        </p:spPr>
      </p:pic>
    </p:spTree>
    <p:extLst>
      <p:ext uri="{BB962C8B-B14F-4D97-AF65-F5344CB8AC3E}">
        <p14:creationId xmlns:p14="http://schemas.microsoft.com/office/powerpoint/2010/main" val="1032655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B7CF-725C-5325-6CCE-B69A8254BA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2FCC940-466D-EB17-AE6E-F6E6E1BBAA75}"/>
              </a:ext>
            </a:extLst>
          </p:cNvPr>
          <p:cNvSpPr>
            <a:spLocks noGrp="1"/>
          </p:cNvSpPr>
          <p:nvPr>
            <p:ph type="title"/>
          </p:nvPr>
        </p:nvSpPr>
        <p:spPr/>
        <p:txBody>
          <a:bodyPr/>
          <a:lstStyle/>
          <a:p>
            <a:r>
              <a:rPr lang="pl-PL" dirty="0"/>
              <a:t>Przykład kodu SQL do usuwania danych z  tabeli:</a:t>
            </a:r>
          </a:p>
        </p:txBody>
      </p:sp>
      <p:sp>
        <p:nvSpPr>
          <p:cNvPr id="4" name="Prostokąt: zaokrąglone rogi 3">
            <a:extLst>
              <a:ext uri="{FF2B5EF4-FFF2-40B4-BE49-F238E27FC236}">
                <a16:creationId xmlns:a16="http://schemas.microsoft.com/office/drawing/2014/main" id="{F9461C33-D355-5067-8222-6C83560BD606}"/>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DELETE</a:t>
            </a:r>
            <a:r>
              <a:rPr lang="pl-PL" b="0" dirty="0">
                <a:solidFill>
                  <a:srgbClr val="CCCCCC"/>
                </a:solidFill>
                <a:effectLst/>
                <a:latin typeface="Consolas" panose="020B0609020204030204" pitchFamily="49" charset="0"/>
              </a:rPr>
              <a:t> </a:t>
            </a:r>
            <a:r>
              <a:rPr lang="pl-PL" b="0" dirty="0">
                <a:solidFill>
                  <a:srgbClr val="569CD6"/>
                </a:solidFill>
                <a:effectLst/>
                <a:latin typeface="Consolas" panose="020B0609020204030204" pitchFamily="49" charset="0"/>
              </a:rPr>
              <a:t>FROM</a:t>
            </a:r>
            <a:r>
              <a:rPr lang="pl-PL" b="0" dirty="0">
                <a:solidFill>
                  <a:srgbClr val="CCCCCC"/>
                </a:solidFill>
                <a:effectLst/>
                <a:latin typeface="Consolas" panose="020B0609020204030204" pitchFamily="49" charset="0"/>
              </a:rPr>
              <a:t> Czytelnicy </a:t>
            </a:r>
            <a:r>
              <a:rPr lang="pl-PL" b="0" dirty="0">
                <a:solidFill>
                  <a:srgbClr val="569CD6"/>
                </a:solidFill>
                <a:effectLst/>
                <a:latin typeface="Consolas" panose="020B0609020204030204" pitchFamily="49" charset="0"/>
              </a:rPr>
              <a:t>WHERE</a:t>
            </a:r>
            <a:r>
              <a:rPr lang="pl-PL" b="0" dirty="0">
                <a:solidFill>
                  <a:srgbClr val="CCCCCC"/>
                </a:solidFill>
                <a:effectLst/>
                <a:latin typeface="Consolas" panose="020B0609020204030204" pitchFamily="49" charset="0"/>
              </a:rPr>
              <a:t> </a:t>
            </a:r>
            <a:r>
              <a:rPr lang="pl-PL" b="0" dirty="0" err="1">
                <a:solidFill>
                  <a:srgbClr val="CCCCCC"/>
                </a:solidFill>
                <a:effectLst/>
                <a:latin typeface="Consolas" panose="020B0609020204030204" pitchFamily="49" charset="0"/>
              </a:rPr>
              <a:t>Status_Aktywności</a:t>
            </a:r>
            <a:r>
              <a:rPr lang="pl-PL" b="0" dirty="0">
                <a:solidFill>
                  <a:srgbClr val="CCCCCC"/>
                </a:solidFill>
                <a:effectLst/>
                <a:latin typeface="Consolas" panose="020B0609020204030204" pitchFamily="49" charset="0"/>
              </a:rPr>
              <a:t> </a:t>
            </a:r>
            <a:r>
              <a:rPr lang="pl-PL" b="0" dirty="0">
                <a:solidFill>
                  <a:srgbClr val="D4D4D4"/>
                </a:solidFill>
                <a:effectLst/>
                <a:latin typeface="Consolas" panose="020B0609020204030204" pitchFamily="49" charset="0"/>
              </a:rPr>
              <a:t>=</a:t>
            </a:r>
            <a:r>
              <a:rPr lang="pl-PL" b="0" dirty="0">
                <a:solidFill>
                  <a:srgbClr val="CCCCCC"/>
                </a:solidFill>
                <a:effectLst/>
                <a:latin typeface="Consolas" panose="020B0609020204030204" pitchFamily="49" charset="0"/>
              </a:rPr>
              <a:t> </a:t>
            </a:r>
            <a:r>
              <a:rPr lang="pl-PL" b="0" dirty="0">
                <a:solidFill>
                  <a:srgbClr val="CE9178"/>
                </a:solidFill>
                <a:effectLst/>
                <a:latin typeface="Consolas" panose="020B0609020204030204" pitchFamily="49" charset="0"/>
              </a:rPr>
              <a:t>"Nieaktywny"</a:t>
            </a:r>
            <a:r>
              <a:rPr lang="pl-PL"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6488581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tworzenia indeksów w celu poprawy wydajności zapytań:</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CREATE</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INDEX</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idx_nazwisko</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Klienci (Nazwa);</a:t>
            </a:r>
          </a:p>
        </p:txBody>
      </p:sp>
    </p:spTree>
    <p:extLst>
      <p:ext uri="{BB962C8B-B14F-4D97-AF65-F5344CB8AC3E}">
        <p14:creationId xmlns:p14="http://schemas.microsoft.com/office/powerpoint/2010/main" val="29532139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Wprowadzenie danych do tabeli przy użyciu instrukcji INSERT:</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Nazwa, Adres, Miasto)</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'Jan Kowalski'</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'ul. Miodowa 10'</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5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Przykłady kodu SQL do wprowadzania danych do tabel połączonych relacjami: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INSERT</a:t>
            </a:r>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INTO</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ZamowienieID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DataZamowienia</a:t>
            </a:r>
            <a:r>
              <a:rPr lang="pl-PL" b="0" dirty="0">
                <a:solidFill>
                  <a:srgbClr val="D4D4D4"/>
                </a:solidFill>
                <a:effectLst/>
                <a:latin typeface="Consolas" panose="020B0609020204030204" pitchFamily="49" charset="0"/>
              </a:rPr>
              <a:t>, Kwota)</a:t>
            </a:r>
          </a:p>
          <a:p>
            <a:r>
              <a:rPr lang="pl-PL" b="0" dirty="0">
                <a:solidFill>
                  <a:srgbClr val="569CD6"/>
                </a:solidFill>
                <a:effectLst/>
                <a:latin typeface="Consolas" panose="020B0609020204030204" pitchFamily="49" charset="0"/>
              </a:rPr>
              <a:t>VALUES</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101</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'2024-01-27'</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199</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99</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035249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Przykład kodu SQL do aktualizacji danych w tabeli: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UPDATE</a:t>
            </a:r>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SET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Adres = </a:t>
            </a:r>
            <a:r>
              <a:rPr lang="pl-PL" b="0" dirty="0">
                <a:solidFill>
                  <a:srgbClr val="CE9178"/>
                </a:solidFill>
                <a:effectLst/>
                <a:latin typeface="Consolas" panose="020B0609020204030204" pitchFamily="49" charset="0"/>
              </a:rPr>
              <a:t>'ul. Słoneczna 20'</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KlientID</a:t>
            </a:r>
            <a:r>
              <a:rPr lang="pl-PL" b="0" dirty="0">
                <a:solidFill>
                  <a:srgbClr val="D4D4D4"/>
                </a:solidFill>
                <a:effectLst/>
                <a:latin typeface="Consolas" panose="020B0609020204030204" pitchFamily="49" charset="0"/>
              </a:rPr>
              <a:t> = </a:t>
            </a:r>
            <a:r>
              <a:rPr lang="pl-PL" b="0" dirty="0">
                <a:solidFill>
                  <a:srgbClr val="B5CEA8"/>
                </a:solidFill>
                <a:effectLst/>
                <a:latin typeface="Consolas" panose="020B0609020204030204" pitchFamily="49" charset="0"/>
              </a:rPr>
              <a:t>1</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64664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Pisanie zapytań SELECT w celu weryfikacji poprawności danych:</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a:t>
            </a:r>
          </a:p>
          <a:p>
            <a:r>
              <a:rPr lang="pl-PL" b="0" dirty="0">
                <a:solidFill>
                  <a:srgbClr val="569CD6"/>
                </a:solidFill>
                <a:effectLst/>
                <a:latin typeface="Consolas" panose="020B0609020204030204" pitchFamily="49" charset="0"/>
              </a:rPr>
              <a:t>WHERE</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Miasto = </a:t>
            </a:r>
            <a:r>
              <a:rPr lang="pl-PL" b="0" dirty="0">
                <a:solidFill>
                  <a:srgbClr val="CE9178"/>
                </a:solidFill>
                <a:effectLst/>
                <a:latin typeface="Consolas" panose="020B0609020204030204" pitchFamily="49" charset="0"/>
              </a:rPr>
              <a:t>'Warszawa'</a:t>
            </a:r>
            <a:r>
              <a:rPr lang="pl-PL"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400979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5A4DE3-9E65-9B1E-D55C-9C074EFC795E}"/>
              </a:ext>
            </a:extLst>
          </p:cNvPr>
          <p:cNvSpPr>
            <a:spLocks noGrp="1"/>
          </p:cNvSpPr>
          <p:nvPr>
            <p:ph type="title"/>
          </p:nvPr>
        </p:nvSpPr>
        <p:spPr/>
        <p:txBody>
          <a:bodyPr/>
          <a:lstStyle/>
          <a:p>
            <a:r>
              <a:rPr lang="pl-PL" dirty="0"/>
              <a:t>Użycie JOIN do testowania relacji:</a:t>
            </a:r>
          </a:p>
        </p:txBody>
      </p:sp>
      <p:sp>
        <p:nvSpPr>
          <p:cNvPr id="4" name="Prostokąt: zaokrąglone rogi 3">
            <a:extLst>
              <a:ext uri="{FF2B5EF4-FFF2-40B4-BE49-F238E27FC236}">
                <a16:creationId xmlns:a16="http://schemas.microsoft.com/office/drawing/2014/main" id="{8FDDDCFE-B2D2-5E2B-80D3-989E865388D2}"/>
              </a:ext>
            </a:extLst>
          </p:cNvPr>
          <p:cNvSpPr/>
          <p:nvPr/>
        </p:nvSpPr>
        <p:spPr>
          <a:xfrm>
            <a:off x="769211" y="1680898"/>
            <a:ext cx="10653578" cy="44484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pl-PL" b="0" dirty="0">
                <a:solidFill>
                  <a:srgbClr val="569CD6"/>
                </a:solidFill>
                <a:effectLst/>
                <a:latin typeface="Consolas" panose="020B0609020204030204" pitchFamily="49" charset="0"/>
              </a:rPr>
              <a:t>SELECT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K.Nazwa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Z.DataZamowienia</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Z.Kwota</a:t>
            </a:r>
            <a:endParaRPr lang="pl-PL" b="0" dirty="0">
              <a:solidFill>
                <a:srgbClr val="D4D4D4"/>
              </a:solidFill>
              <a:effectLst/>
              <a:latin typeface="Consolas" panose="020B0609020204030204" pitchFamily="49" charset="0"/>
            </a:endParaRPr>
          </a:p>
          <a:p>
            <a:r>
              <a:rPr lang="pl-PL" b="0" dirty="0">
                <a:solidFill>
                  <a:srgbClr val="569CD6"/>
                </a:solidFill>
                <a:effectLst/>
                <a:latin typeface="Consolas" panose="020B0609020204030204" pitchFamily="49" charset="0"/>
              </a:rPr>
              <a:t>FROM</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Klienci K</a:t>
            </a:r>
          </a:p>
          <a:p>
            <a:r>
              <a:rPr lang="pl-PL" b="0" dirty="0">
                <a:solidFill>
                  <a:srgbClr val="D4D4D4"/>
                </a:solidFill>
                <a:effectLst/>
                <a:latin typeface="Consolas" panose="020B0609020204030204" pitchFamily="49" charset="0"/>
              </a:rPr>
              <a:t>    </a:t>
            </a:r>
            <a:r>
              <a:rPr lang="pl-PL" b="0" dirty="0">
                <a:solidFill>
                  <a:srgbClr val="569CD6"/>
                </a:solidFill>
                <a:effectLst/>
                <a:latin typeface="Consolas" panose="020B0609020204030204" pitchFamily="49" charset="0"/>
              </a:rPr>
              <a:t>INNER JOIN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Zamowienia</a:t>
            </a:r>
            <a:r>
              <a:rPr lang="pl-PL" b="0" dirty="0">
                <a:solidFill>
                  <a:srgbClr val="D4D4D4"/>
                </a:solidFill>
                <a:effectLst/>
                <a:latin typeface="Consolas" panose="020B0609020204030204" pitchFamily="49" charset="0"/>
              </a:rPr>
              <a:t> Z </a:t>
            </a:r>
            <a:r>
              <a:rPr lang="pl-PL" b="0" dirty="0">
                <a:solidFill>
                  <a:srgbClr val="569CD6"/>
                </a:solidFill>
                <a:effectLst/>
                <a:latin typeface="Consolas" panose="020B0609020204030204" pitchFamily="49" charset="0"/>
              </a:rPr>
              <a:t>ON</a:t>
            </a:r>
            <a:r>
              <a:rPr lang="pl-PL" b="0" dirty="0">
                <a:solidFill>
                  <a:srgbClr val="D4D4D4"/>
                </a:solidFill>
                <a:effectLst/>
                <a:latin typeface="Consolas" panose="020B0609020204030204" pitchFamily="49" charset="0"/>
              </a:rPr>
              <a:t> </a:t>
            </a:r>
            <a:r>
              <a:rPr lang="pl-PL" b="0" dirty="0" err="1">
                <a:solidFill>
                  <a:srgbClr val="D4D4D4"/>
                </a:solidFill>
                <a:effectLst/>
                <a:latin typeface="Consolas" panose="020B0609020204030204" pitchFamily="49" charset="0"/>
              </a:rPr>
              <a:t>K.KlientID</a:t>
            </a:r>
            <a:r>
              <a:rPr lang="pl-PL" b="0" dirty="0">
                <a:solidFill>
                  <a:srgbClr val="D4D4D4"/>
                </a:solidFill>
                <a:effectLst/>
                <a:latin typeface="Consolas" panose="020B0609020204030204" pitchFamily="49" charset="0"/>
              </a:rPr>
              <a:t> = </a:t>
            </a:r>
            <a:r>
              <a:rPr lang="pl-PL" b="0" dirty="0" err="1">
                <a:solidFill>
                  <a:srgbClr val="D4D4D4"/>
                </a:solidFill>
                <a:effectLst/>
                <a:latin typeface="Consolas" panose="020B0609020204030204" pitchFamily="49" charset="0"/>
              </a:rPr>
              <a:t>Z.KlientID</a:t>
            </a:r>
            <a:r>
              <a:rPr lang="pl-PL"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9252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Obraz zawierający w pomieszczeniu, światło&#10;&#10;Opis wygenerowany automatycznie przy średnim poziomie pewności">
            <a:extLst>
              <a:ext uri="{FF2B5EF4-FFF2-40B4-BE49-F238E27FC236}">
                <a16:creationId xmlns:a16="http://schemas.microsoft.com/office/drawing/2014/main" id="{57EBD2AD-C1B8-E0F3-F8BE-8784DD8CD19D}"/>
              </a:ext>
            </a:extLst>
          </p:cNvPr>
          <p:cNvPicPr>
            <a:picLocks noChangeAspect="1"/>
          </p:cNvPicPr>
          <p:nvPr/>
        </p:nvPicPr>
        <p:blipFill rotWithShape="1">
          <a:blip r:embed="rId2">
            <a:alphaModFix amt="60000"/>
          </a:blip>
          <a:srcRect/>
          <a:stretch/>
        </p:blipFill>
        <p:spPr>
          <a:xfrm>
            <a:off x="20" y="-1"/>
            <a:ext cx="12191980" cy="6858001"/>
          </a:xfrm>
          <a:prstGeom prst="rect">
            <a:avLst/>
          </a:prstGeom>
        </p:spPr>
      </p:pic>
      <p:sp>
        <p:nvSpPr>
          <p:cNvPr id="4" name="Tytuł 3">
            <a:extLst>
              <a:ext uri="{FF2B5EF4-FFF2-40B4-BE49-F238E27FC236}">
                <a16:creationId xmlns:a16="http://schemas.microsoft.com/office/drawing/2014/main" id="{D5CB7B58-FC73-794F-F648-86931DDC8D03}"/>
              </a:ext>
            </a:extLst>
          </p:cNvPr>
          <p:cNvSpPr>
            <a:spLocks noGrp="1"/>
          </p:cNvSpPr>
          <p:nvPr>
            <p:ph type="title"/>
          </p:nvPr>
        </p:nvSpPr>
        <p:spPr>
          <a:xfrm>
            <a:off x="2301923" y="1622807"/>
            <a:ext cx="7588155" cy="2236264"/>
          </a:xfrm>
        </p:spPr>
        <p:txBody>
          <a:bodyPr vert="horz" lIns="91440" tIns="45720" rIns="91440" bIns="45720" rtlCol="0" anchor="b">
            <a:normAutofit/>
          </a:bodyPr>
          <a:lstStyle/>
          <a:p>
            <a:pPr algn="ctr"/>
            <a:r>
              <a:rPr lang="en-US" sz="4000" dirty="0" err="1">
                <a:solidFill>
                  <a:srgbClr val="FFFFFF"/>
                </a:solidFill>
              </a:rPr>
              <a:t>Charakterystyka</a:t>
            </a:r>
            <a:r>
              <a:rPr lang="en-US" sz="4000" dirty="0">
                <a:solidFill>
                  <a:srgbClr val="FFFFFF"/>
                </a:solidFill>
              </a:rPr>
              <a:t> </a:t>
            </a:r>
            <a:r>
              <a:rPr lang="en-US" sz="4000" dirty="0" err="1">
                <a:solidFill>
                  <a:srgbClr val="FFFFFF"/>
                </a:solidFill>
              </a:rPr>
              <a:t>i</a:t>
            </a:r>
            <a:r>
              <a:rPr lang="en-US" sz="4000" dirty="0">
                <a:solidFill>
                  <a:srgbClr val="FFFFFF"/>
                </a:solidFill>
              </a:rPr>
              <a:t> </a:t>
            </a:r>
            <a:r>
              <a:rPr lang="en-US" sz="4000" dirty="0" err="1">
                <a:solidFill>
                  <a:srgbClr val="FFFFFF"/>
                </a:solidFill>
              </a:rPr>
              <a:t>cechy</a:t>
            </a:r>
            <a:r>
              <a:rPr lang="en-US" sz="4000" dirty="0">
                <a:solidFill>
                  <a:srgbClr val="FFFFFF"/>
                </a:solidFill>
              </a:rPr>
              <a:t> </a:t>
            </a:r>
            <a:r>
              <a:rPr lang="en-US" sz="4000" dirty="0" err="1">
                <a:solidFill>
                  <a:srgbClr val="FFFFFF"/>
                </a:solidFill>
              </a:rPr>
              <a:t>relacyjnych</a:t>
            </a:r>
            <a:r>
              <a:rPr lang="en-US" sz="4000" dirty="0">
                <a:solidFill>
                  <a:srgbClr val="FFFFFF"/>
                </a:solidFill>
              </a:rPr>
              <a:t> </a:t>
            </a:r>
            <a:r>
              <a:rPr lang="en-US" sz="4000" dirty="0" err="1">
                <a:solidFill>
                  <a:srgbClr val="FFFFFF"/>
                </a:solidFill>
              </a:rPr>
              <a:t>baz</a:t>
            </a:r>
            <a:r>
              <a:rPr lang="en-US" sz="4000" dirty="0">
                <a:solidFill>
                  <a:srgbClr val="FFFFFF"/>
                </a:solidFill>
              </a:rPr>
              <a:t> </a:t>
            </a:r>
            <a:r>
              <a:rPr lang="en-US" sz="4000" dirty="0" err="1">
                <a:solidFill>
                  <a:srgbClr val="FFFFFF"/>
                </a:solidFill>
              </a:rPr>
              <a:t>danych</a:t>
            </a:r>
            <a:endParaRPr lang="en-US" sz="4000" dirty="0">
              <a:solidFill>
                <a:srgbClr val="FFFFFF"/>
              </a:solidFill>
            </a:endParaRPr>
          </a:p>
        </p:txBody>
      </p:sp>
    </p:spTree>
    <p:extLst>
      <p:ext uri="{BB962C8B-B14F-4D97-AF65-F5344CB8AC3E}">
        <p14:creationId xmlns:p14="http://schemas.microsoft.com/office/powerpoint/2010/main" val="364011506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
  <TotalTime>767</TotalTime>
  <Words>3596</Words>
  <Application>Microsoft Office PowerPoint</Application>
  <PresentationFormat>Panoramiczny</PresentationFormat>
  <Paragraphs>657</Paragraphs>
  <Slides>86</Slides>
  <Notes>18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86</vt:i4>
      </vt:variant>
    </vt:vector>
  </HeadingPairs>
  <TitlesOfParts>
    <vt:vector size="91" baseType="lpstr">
      <vt:lpstr>Aptos</vt:lpstr>
      <vt:lpstr>Arial</vt:lpstr>
      <vt:lpstr>Consolas</vt:lpstr>
      <vt:lpstr>Neue Haas Grotesk Text Pro</vt:lpstr>
      <vt:lpstr>VanillaVTI</vt:lpstr>
      <vt:lpstr>Bazy danych</vt:lpstr>
      <vt:lpstr>Podstawowe pojęcia z zakresu BD. Model relacyjny, cechy relacyjnej bazy danych.</vt:lpstr>
      <vt:lpstr>Wprowadzenie do baz danych i modelu relacyjnego</vt:lpstr>
      <vt:lpstr>Definicja bazy danych Źródło: oracle.com</vt:lpstr>
      <vt:lpstr>Typy bazy danych Źródło: oracle.com</vt:lpstr>
      <vt:lpstr>Czym jest model relacyjny w bazach danych?</vt:lpstr>
      <vt:lpstr>Kluczowe cechy modelu relacyjnego:</vt:lpstr>
      <vt:lpstr>Przykład omawiany na zajęciach</vt:lpstr>
      <vt:lpstr>Charakterystyka i cechy relacyjnych baz danych</vt:lpstr>
      <vt:lpstr>Czym jest relacyjna baza danych? Źródło: oracle.com</vt:lpstr>
      <vt:lpstr>Kluczowe cechy relacyjnych baz danych:</vt:lpstr>
      <vt:lpstr>Integralność danych</vt:lpstr>
      <vt:lpstr>Dlaczego jest to relacyjna baza danych?</vt:lpstr>
      <vt:lpstr>Normalizacja. Postacie normalne.</vt:lpstr>
      <vt:lpstr>Wprowadzenie do normalizacji i 1NF</vt:lpstr>
      <vt:lpstr>Normalizacja - definicja</vt:lpstr>
      <vt:lpstr>Pierwsza postać normalna (1NF)</vt:lpstr>
      <vt:lpstr>Pierwsza postać normalna (1NF) - przykład</vt:lpstr>
      <vt:lpstr>Pierwsza postać normalna (1NF) - przykład</vt:lpstr>
      <vt:lpstr>Druga postać normalna (2NF)</vt:lpstr>
      <vt:lpstr>Druga postać normalna (2NF)</vt:lpstr>
      <vt:lpstr>Druga postać normalna (2NF) - przykład</vt:lpstr>
      <vt:lpstr>Druga postać normalna (2NF) - przykład</vt:lpstr>
      <vt:lpstr>Trzecia postać normalna (3NF)</vt:lpstr>
      <vt:lpstr>Trzecia postać normalna (3NF)</vt:lpstr>
      <vt:lpstr>Trzecia postać normalna (3NF) - przykład</vt:lpstr>
      <vt:lpstr>Trzecia postać normalna (3NF) - przykład</vt:lpstr>
      <vt:lpstr>Różnica między 2NF a 3NF</vt:lpstr>
      <vt:lpstr>Podstawy języka SQL. Zapytania SELECT-FROM-WHERE. Sortowanie danych.</vt:lpstr>
      <vt:lpstr>Zapytania SQL</vt:lpstr>
      <vt:lpstr>SELECT</vt:lpstr>
      <vt:lpstr>SELECT</vt:lpstr>
      <vt:lpstr>Składnia</vt:lpstr>
      <vt:lpstr>Przykład zastosowania</vt:lpstr>
      <vt:lpstr>FROM-WHERE</vt:lpstr>
      <vt:lpstr>FROM-WHERE</vt:lpstr>
      <vt:lpstr>Składnia</vt:lpstr>
      <vt:lpstr>Przykład zastosowania</vt:lpstr>
      <vt:lpstr>Sortowanie danych przy użyciu ORDER BY</vt:lpstr>
      <vt:lpstr>ORDER BY</vt:lpstr>
      <vt:lpstr>Składnia</vt:lpstr>
      <vt:lpstr>Przykład zastosowania</vt:lpstr>
      <vt:lpstr>Podstawy języka SQL. Funkcje agregujące.</vt:lpstr>
      <vt:lpstr>Wprowadzenie do funkcji agregujących i ich zastosowania.</vt:lpstr>
      <vt:lpstr>Funkcje agregujące</vt:lpstr>
      <vt:lpstr>Przykład zastosowania</vt:lpstr>
      <vt:lpstr>Grupowanie danych przy użyciu GROUP BY.</vt:lpstr>
      <vt:lpstr>GROUP BY</vt:lpstr>
      <vt:lpstr>Składnia</vt:lpstr>
      <vt:lpstr>Przykład zastosowania</vt:lpstr>
      <vt:lpstr>Filtracja grup przy użyciu HAVING.</vt:lpstr>
      <vt:lpstr>HAVING</vt:lpstr>
      <vt:lpstr>Składnia</vt:lpstr>
      <vt:lpstr>Przykład zastosowania</vt:lpstr>
      <vt:lpstr>Podsumowanie</vt:lpstr>
      <vt:lpstr>Podstawy języka SQL. Zapytania dla wielu tabel. INNER JOIN, LEFT JOIN, RIGHT JOIN, UNION.</vt:lpstr>
      <vt:lpstr>Wprowadzenie do łączenia tabel i INNER JOIN.</vt:lpstr>
      <vt:lpstr>INNER JOIN</vt:lpstr>
      <vt:lpstr>Przykład zastosowania</vt:lpstr>
      <vt:lpstr>LEFT JOIN i RIGHT JOIN.</vt:lpstr>
      <vt:lpstr>LEFT JOIN</vt:lpstr>
      <vt:lpstr>Przykład zastosowania</vt:lpstr>
      <vt:lpstr>RIGHT JOIN</vt:lpstr>
      <vt:lpstr>Przykład zastosowania</vt:lpstr>
      <vt:lpstr>Rozumienie i zastosowanie UNION.</vt:lpstr>
      <vt:lpstr>UNION</vt:lpstr>
      <vt:lpstr>Przykład zastosowania</vt:lpstr>
      <vt:lpstr>Relacje w bazach danych</vt:lpstr>
      <vt:lpstr>Typy relacji między tabelami</vt:lpstr>
      <vt:lpstr>Jeden-do-jednego</vt:lpstr>
      <vt:lpstr>Jeden-do-wielu</vt:lpstr>
      <vt:lpstr>Wiele-do-wielu</vt:lpstr>
      <vt:lpstr>Sprawdź siebie!</vt:lpstr>
      <vt:lpstr>Tworzenie bazy danych. Projekt.</vt:lpstr>
      <vt:lpstr>Projekt - Sprawozdanie</vt:lpstr>
      <vt:lpstr>Link do strony gdzie stworzyć schemat bazy danych</vt:lpstr>
      <vt:lpstr>Przykład kodu SQL do tworzenia tabel:</vt:lpstr>
      <vt:lpstr>Przykład kodu SQL do tworzenia relacji między tabelami (klucze obce):</vt:lpstr>
      <vt:lpstr>Przykład kodu SQL do usuwania tabel:</vt:lpstr>
      <vt:lpstr>Przykład kodu SQL do usuwania danych z  tabeli:</vt:lpstr>
      <vt:lpstr>Przykład kodu SQL do tworzenia indeksów w celu poprawy wydajności zapytań:</vt:lpstr>
      <vt:lpstr>Wprowadzenie danych do tabeli przy użyciu instrukcji INSERT:</vt:lpstr>
      <vt:lpstr>Przykłady kodu SQL do wprowadzania danych do tabel połączonych relacjami:</vt:lpstr>
      <vt:lpstr>Przykład kodu SQL do aktualizacji danych w tabeli:</vt:lpstr>
      <vt:lpstr>Pisanie zapytań SELECT w celu weryfikacji poprawności danych:</vt:lpstr>
      <vt:lpstr>Użycie JOIN do testowania relacji: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Bazy danych</dc:title>
  <dc:creator>Patryk Serafin</dc:creator>
  <cp:lastModifiedBy>Serafin Patryk</cp:lastModifiedBy>
  <cp:revision>6</cp:revision>
  <dcterms:created xsi:type="dcterms:W3CDTF">2024-01-27T10:38:11Z</dcterms:created>
  <dcterms:modified xsi:type="dcterms:W3CDTF">2024-03-06T09:01:45Z</dcterms:modified>
</cp:coreProperties>
</file>