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381" r:id="rId2"/>
    <p:sldId id="340" r:id="rId3"/>
    <p:sldId id="420" r:id="rId4"/>
    <p:sldId id="428" r:id="rId5"/>
    <p:sldId id="328" r:id="rId6"/>
    <p:sldId id="329" r:id="rId7"/>
    <p:sldId id="417" r:id="rId8"/>
    <p:sldId id="418" r:id="rId9"/>
    <p:sldId id="330" r:id="rId10"/>
    <p:sldId id="331" r:id="rId11"/>
    <p:sldId id="332" r:id="rId12"/>
    <p:sldId id="333" r:id="rId13"/>
    <p:sldId id="334" r:id="rId14"/>
    <p:sldId id="335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42C6C-0560-4BB5-A23F-D4CFE33765F5}" v="7" dt="2024-03-04T07:11:18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  <pc:docChgLst>
    <pc:chgData name="Serafin Patryk" userId="ce8cf8d3-b140-43f7-9541-10745587815e" providerId="ADAL" clId="{6E43ECB8-3BC8-4895-A2CB-F69B72AF65E4}"/>
    <pc:docChg chg="undo custSel addSld delSld modSld">
      <pc:chgData name="Serafin Patryk" userId="ce8cf8d3-b140-43f7-9541-10745587815e" providerId="ADAL" clId="{6E43ECB8-3BC8-4895-A2CB-F69B72AF65E4}" dt="2024-02-11T16:54:43.092" v="195" actId="207"/>
      <pc:docMkLst>
        <pc:docMk/>
      </pc:docMkLst>
      <pc:sldChg chg="del">
        <pc:chgData name="Serafin Patryk" userId="ce8cf8d3-b140-43f7-9541-10745587815e" providerId="ADAL" clId="{6E43ECB8-3BC8-4895-A2CB-F69B72AF65E4}" dt="2024-02-11T15:12:06.996" v="186" actId="47"/>
        <pc:sldMkLst>
          <pc:docMk/>
          <pc:sldMk cId="2922012136" sldId="303"/>
        </pc:sldMkLst>
      </pc:sldChg>
      <pc:sldChg chg="modSp mod">
        <pc:chgData name="Serafin Patryk" userId="ce8cf8d3-b140-43f7-9541-10745587815e" providerId="ADAL" clId="{6E43ECB8-3BC8-4895-A2CB-F69B72AF65E4}" dt="2024-02-11T15:12:15.570" v="187" actId="20577"/>
        <pc:sldMkLst>
          <pc:docMk/>
          <pc:sldMk cId="2549208066" sldId="339"/>
        </pc:sldMkLst>
        <pc:spChg chg="mod">
          <ac:chgData name="Serafin Patryk" userId="ce8cf8d3-b140-43f7-9541-10745587815e" providerId="ADAL" clId="{6E43ECB8-3BC8-4895-A2CB-F69B72AF65E4}" dt="2024-02-11T15:12:15.570" v="187" actId="20577"/>
          <ac:spMkLst>
            <pc:docMk/>
            <pc:sldMk cId="2549208066" sldId="339"/>
            <ac:spMk id="3" creationId="{11AFB673-4EE6-B2CC-A657-604E76AEAF8A}"/>
          </ac:spMkLst>
        </pc:spChg>
      </pc:sldChg>
      <pc:sldChg chg="modSp add mod">
        <pc:chgData name="Serafin Patryk" userId="ce8cf8d3-b140-43f7-9541-10745587815e" providerId="ADAL" clId="{6E43ECB8-3BC8-4895-A2CB-F69B72AF65E4}" dt="2024-02-11T15:08:23.786" v="128" actId="20577"/>
        <pc:sldMkLst>
          <pc:docMk/>
          <pc:sldMk cId="1249638887" sldId="408"/>
        </pc:sldMkLst>
        <pc:spChg chg="mod">
          <ac:chgData name="Serafin Patryk" userId="ce8cf8d3-b140-43f7-9541-10745587815e" providerId="ADAL" clId="{6E43ECB8-3BC8-4895-A2CB-F69B72AF65E4}" dt="2024-02-11T15:07:47.689" v="10" actId="20577"/>
          <ac:spMkLst>
            <pc:docMk/>
            <pc:sldMk cId="1249638887" sldId="408"/>
            <ac:spMk id="2" creationId="{5644E211-402B-3CFB-273A-3475E0D31EB9}"/>
          </ac:spMkLst>
        </pc:spChg>
        <pc:spChg chg="mod">
          <ac:chgData name="Serafin Patryk" userId="ce8cf8d3-b140-43f7-9541-10745587815e" providerId="ADAL" clId="{6E43ECB8-3BC8-4895-A2CB-F69B72AF65E4}" dt="2024-02-11T15:08:23.786" v="128" actId="20577"/>
          <ac:spMkLst>
            <pc:docMk/>
            <pc:sldMk cId="1249638887" sldId="408"/>
            <ac:spMk id="3" creationId="{9B8CA6D6-702B-62B3-FD39-07B30F82E4AE}"/>
          </ac:spMkLst>
        </pc:spChg>
      </pc:sldChg>
      <pc:sldChg chg="modSp add mod">
        <pc:chgData name="Serafin Patryk" userId="ce8cf8d3-b140-43f7-9541-10745587815e" providerId="ADAL" clId="{6E43ECB8-3BC8-4895-A2CB-F69B72AF65E4}" dt="2024-02-11T15:08:54.305" v="130"/>
        <pc:sldMkLst>
          <pc:docMk/>
          <pc:sldMk cId="915548103" sldId="409"/>
        </pc:sldMkLst>
        <pc:spChg chg="mod">
          <ac:chgData name="Serafin Patryk" userId="ce8cf8d3-b140-43f7-9541-10745587815e" providerId="ADAL" clId="{6E43ECB8-3BC8-4895-A2CB-F69B72AF65E4}" dt="2024-02-11T15:08:54.305" v="130"/>
          <ac:spMkLst>
            <pc:docMk/>
            <pc:sldMk cId="915548103" sldId="409"/>
            <ac:spMk id="4" creationId="{4F0D965B-416F-E1B1-2346-9CB2F1970FDC}"/>
          </ac:spMkLst>
        </pc:spChg>
      </pc:sldChg>
      <pc:sldChg chg="modSp add mod">
        <pc:chgData name="Serafin Patryk" userId="ce8cf8d3-b140-43f7-9541-10745587815e" providerId="ADAL" clId="{6E43ECB8-3BC8-4895-A2CB-F69B72AF65E4}" dt="2024-02-11T15:09:48.847" v="144" actId="20577"/>
        <pc:sldMkLst>
          <pc:docMk/>
          <pc:sldMk cId="3963804126" sldId="410"/>
        </pc:sldMkLst>
        <pc:spChg chg="mod">
          <ac:chgData name="Serafin Patryk" userId="ce8cf8d3-b140-43f7-9541-10745587815e" providerId="ADAL" clId="{6E43ECB8-3BC8-4895-A2CB-F69B72AF65E4}" dt="2024-02-11T15:09:36.018" v="135" actId="20577"/>
          <ac:spMkLst>
            <pc:docMk/>
            <pc:sldMk cId="3963804126" sldId="410"/>
            <ac:spMk id="2" creationId="{CCD44DC2-7C45-6184-F6F8-0BFF37411A1F}"/>
          </ac:spMkLst>
        </pc:spChg>
        <pc:spChg chg="mod">
          <ac:chgData name="Serafin Patryk" userId="ce8cf8d3-b140-43f7-9541-10745587815e" providerId="ADAL" clId="{6E43ECB8-3BC8-4895-A2CB-F69B72AF65E4}" dt="2024-02-11T15:09:48.847" v="144" actId="20577"/>
          <ac:spMkLst>
            <pc:docMk/>
            <pc:sldMk cId="3963804126" sldId="410"/>
            <ac:spMk id="3" creationId="{B843A6CA-7B0B-D251-BDC1-A22B62F63113}"/>
          </ac:spMkLst>
        </pc:spChg>
      </pc:sldChg>
      <pc:sldChg chg="modSp add mod">
        <pc:chgData name="Serafin Patryk" userId="ce8cf8d3-b140-43f7-9541-10745587815e" providerId="ADAL" clId="{6E43ECB8-3BC8-4895-A2CB-F69B72AF65E4}" dt="2024-02-11T15:10:10.974" v="145"/>
        <pc:sldMkLst>
          <pc:docMk/>
          <pc:sldMk cId="3093308458" sldId="411"/>
        </pc:sldMkLst>
        <pc:spChg chg="mod">
          <ac:chgData name="Serafin Patryk" userId="ce8cf8d3-b140-43f7-9541-10745587815e" providerId="ADAL" clId="{6E43ECB8-3BC8-4895-A2CB-F69B72AF65E4}" dt="2024-02-11T15:10:10.974" v="145"/>
          <ac:spMkLst>
            <pc:docMk/>
            <pc:sldMk cId="3093308458" sldId="411"/>
            <ac:spMk id="4" creationId="{5BD565A4-0AAC-1677-9292-C484B878A365}"/>
          </ac:spMkLst>
        </pc:spChg>
      </pc:sldChg>
      <pc:sldChg chg="modSp add mod">
        <pc:chgData name="Serafin Patryk" userId="ce8cf8d3-b140-43f7-9541-10745587815e" providerId="ADAL" clId="{6E43ECB8-3BC8-4895-A2CB-F69B72AF65E4}" dt="2024-02-11T15:10:57.093" v="165" actId="313"/>
        <pc:sldMkLst>
          <pc:docMk/>
          <pc:sldMk cId="3572792617" sldId="412"/>
        </pc:sldMkLst>
        <pc:spChg chg="mod">
          <ac:chgData name="Serafin Patryk" userId="ce8cf8d3-b140-43f7-9541-10745587815e" providerId="ADAL" clId="{6E43ECB8-3BC8-4895-A2CB-F69B72AF65E4}" dt="2024-02-11T15:10:21.808" v="151" actId="20577"/>
          <ac:spMkLst>
            <pc:docMk/>
            <pc:sldMk cId="3572792617" sldId="412"/>
            <ac:spMk id="2" creationId="{77EE8518-375F-C20A-8DF1-0C9EA2871F82}"/>
          </ac:spMkLst>
        </pc:spChg>
        <pc:spChg chg="mod">
          <ac:chgData name="Serafin Patryk" userId="ce8cf8d3-b140-43f7-9541-10745587815e" providerId="ADAL" clId="{6E43ECB8-3BC8-4895-A2CB-F69B72AF65E4}" dt="2024-02-11T15:10:57.093" v="165" actId="313"/>
          <ac:spMkLst>
            <pc:docMk/>
            <pc:sldMk cId="3572792617" sldId="412"/>
            <ac:spMk id="3" creationId="{461E5007-D393-F03D-ACBA-9830E39EAD11}"/>
          </ac:spMkLst>
        </pc:spChg>
      </pc:sldChg>
      <pc:sldChg chg="modSp add mod">
        <pc:chgData name="Serafin Patryk" userId="ce8cf8d3-b140-43f7-9541-10745587815e" providerId="ADAL" clId="{6E43ECB8-3BC8-4895-A2CB-F69B72AF65E4}" dt="2024-02-11T15:11:09.696" v="166"/>
        <pc:sldMkLst>
          <pc:docMk/>
          <pc:sldMk cId="902559619" sldId="413"/>
        </pc:sldMkLst>
        <pc:spChg chg="mod">
          <ac:chgData name="Serafin Patryk" userId="ce8cf8d3-b140-43f7-9541-10745587815e" providerId="ADAL" clId="{6E43ECB8-3BC8-4895-A2CB-F69B72AF65E4}" dt="2024-02-11T15:11:09.696" v="166"/>
          <ac:spMkLst>
            <pc:docMk/>
            <pc:sldMk cId="902559619" sldId="413"/>
            <ac:spMk id="4" creationId="{E1CBA04C-6E31-A139-4596-D60E8E3B40D9}"/>
          </ac:spMkLst>
        </pc:spChg>
      </pc:sldChg>
      <pc:sldChg chg="modSp add mod">
        <pc:chgData name="Serafin Patryk" userId="ce8cf8d3-b140-43f7-9541-10745587815e" providerId="ADAL" clId="{6E43ECB8-3BC8-4895-A2CB-F69B72AF65E4}" dt="2024-02-11T15:11:47.242" v="182" actId="313"/>
        <pc:sldMkLst>
          <pc:docMk/>
          <pc:sldMk cId="3303263368" sldId="414"/>
        </pc:sldMkLst>
        <pc:spChg chg="mod">
          <ac:chgData name="Serafin Patryk" userId="ce8cf8d3-b140-43f7-9541-10745587815e" providerId="ADAL" clId="{6E43ECB8-3BC8-4895-A2CB-F69B72AF65E4}" dt="2024-02-11T15:11:23.113" v="172" actId="20577"/>
          <ac:spMkLst>
            <pc:docMk/>
            <pc:sldMk cId="3303263368" sldId="414"/>
            <ac:spMk id="2" creationId="{27A8A985-83CD-BC4F-B993-78937B7C32B8}"/>
          </ac:spMkLst>
        </pc:spChg>
        <pc:spChg chg="mod">
          <ac:chgData name="Serafin Patryk" userId="ce8cf8d3-b140-43f7-9541-10745587815e" providerId="ADAL" clId="{6E43ECB8-3BC8-4895-A2CB-F69B72AF65E4}" dt="2024-02-11T15:11:47.242" v="182" actId="313"/>
          <ac:spMkLst>
            <pc:docMk/>
            <pc:sldMk cId="3303263368" sldId="414"/>
            <ac:spMk id="3" creationId="{B33C29EA-B023-59B7-E82D-ADE2DE042D6A}"/>
          </ac:spMkLst>
        </pc:spChg>
      </pc:sldChg>
      <pc:sldChg chg="modSp add mod">
        <pc:chgData name="Serafin Patryk" userId="ce8cf8d3-b140-43f7-9541-10745587815e" providerId="ADAL" clId="{6E43ECB8-3BC8-4895-A2CB-F69B72AF65E4}" dt="2024-02-11T15:12:01.012" v="185"/>
        <pc:sldMkLst>
          <pc:docMk/>
          <pc:sldMk cId="525475236" sldId="415"/>
        </pc:sldMkLst>
        <pc:spChg chg="mod">
          <ac:chgData name="Serafin Patryk" userId="ce8cf8d3-b140-43f7-9541-10745587815e" providerId="ADAL" clId="{6E43ECB8-3BC8-4895-A2CB-F69B72AF65E4}" dt="2024-02-11T15:12:01.012" v="185"/>
          <ac:spMkLst>
            <pc:docMk/>
            <pc:sldMk cId="525475236" sldId="415"/>
            <ac:spMk id="4" creationId="{B9F7CF27-CA63-EBBD-04D7-9B434B2793D2}"/>
          </ac:spMkLst>
        </pc:spChg>
      </pc:sldChg>
      <pc:sldChg chg="modSp add mod">
        <pc:chgData name="Serafin Patryk" userId="ce8cf8d3-b140-43f7-9541-10745587815e" providerId="ADAL" clId="{6E43ECB8-3BC8-4895-A2CB-F69B72AF65E4}" dt="2024-02-11T16:54:43.092" v="195" actId="207"/>
        <pc:sldMkLst>
          <pc:docMk/>
          <pc:sldMk cId="3759454836" sldId="416"/>
        </pc:sldMkLst>
        <pc:spChg chg="mod">
          <ac:chgData name="Serafin Patryk" userId="ce8cf8d3-b140-43f7-9541-10745587815e" providerId="ADAL" clId="{6E43ECB8-3BC8-4895-A2CB-F69B72AF65E4}" dt="2024-02-11T16:54:43.092" v="195" actId="207"/>
          <ac:spMkLst>
            <pc:docMk/>
            <pc:sldMk cId="3759454836" sldId="416"/>
            <ac:spMk id="2" creationId="{A9210CD3-7F1E-0C08-95AE-C5F843EBEBE1}"/>
          </ac:spMkLst>
        </pc:spChg>
      </pc:sldChg>
    </pc:docChg>
  </pc:docChgLst>
  <pc:docChgLst>
    <pc:chgData name="Serafin Patryk" userId="ce8cf8d3-b140-43f7-9541-10745587815e" providerId="ADAL" clId="{02442C6C-0560-4BB5-A23F-D4CFE33765F5}"/>
    <pc:docChg chg="undo custSel addSld delSld modSld">
      <pc:chgData name="Serafin Patryk" userId="ce8cf8d3-b140-43f7-9541-10745587815e" providerId="ADAL" clId="{02442C6C-0560-4BB5-A23F-D4CFE33765F5}" dt="2024-03-06T09:00:14.693" v="158" actId="47"/>
      <pc:docMkLst>
        <pc:docMk/>
      </pc:docMkLst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299242876" sldId="25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635486650" sldId="26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640115069" sldId="29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115832531" sldId="29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777602640" sldId="29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64165896" sldId="29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539200991" sldId="294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488230557" sldId="29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78985000" sldId="30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758177806" sldId="30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199598623" sldId="30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419307233" sldId="33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561373349" sldId="33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461106496" sldId="33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549208066" sldId="33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804697960" sldId="34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105662468" sldId="34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032655442" sldId="34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4210460240" sldId="34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375018303" sldId="34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06327016" sldId="35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772389790" sldId="35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4199631364" sldId="35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574685674" sldId="35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938863905" sldId="35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4113879274" sldId="35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571492126" sldId="35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869047721" sldId="36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574004732" sldId="36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524299725" sldId="36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863844165" sldId="36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140178177" sldId="37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968622345" sldId="37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180631931" sldId="37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89399001" sldId="37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037249080" sldId="37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265729095" sldId="38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679453359" sldId="38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325182425" sldId="38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445120477" sldId="384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4126925163" sldId="38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913523551" sldId="38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024732099" sldId="38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474997184" sldId="38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929824641" sldId="39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291732056" sldId="39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722203733" sldId="39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632462857" sldId="39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795601868" sldId="394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253785015" sldId="39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168702749" sldId="39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611815902" sldId="39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044922870" sldId="39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591530444" sldId="39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779259546" sldId="40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200670670" sldId="40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846685813" sldId="40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220451961" sldId="40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292628003" sldId="404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901713828" sldId="40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175490119" sldId="40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995400592" sldId="40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249638887" sldId="40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915548103" sldId="40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963804126" sldId="41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093308458" sldId="41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572792617" sldId="41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902559619" sldId="41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303263368" sldId="414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525475236" sldId="41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759454836" sldId="41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814370535" sldId="42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925758333" sldId="42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426184852" sldId="42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852254844" sldId="424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62257550" sldId="42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662022885" sldId="426"/>
        </pc:sldMkLst>
      </pc:sldChg>
      <pc:sldChg chg="del">
        <pc:chgData name="Serafin Patryk" userId="ce8cf8d3-b140-43f7-9541-10745587815e" providerId="ADAL" clId="{02442C6C-0560-4BB5-A23F-D4CFE33765F5}" dt="2024-03-06T09:00:14.693" v="158" actId="47"/>
        <pc:sldMkLst>
          <pc:docMk/>
          <pc:sldMk cId="1509778692" sldId="427"/>
        </pc:sldMkLst>
      </pc:sldChg>
      <pc:sldChg chg="addSp delSp modSp new mod setBg addAnim delAnim modAnim">
        <pc:chgData name="Serafin Patryk" userId="ce8cf8d3-b140-43f7-9541-10745587815e" providerId="ADAL" clId="{02442C6C-0560-4BB5-A23F-D4CFE33765F5}" dt="2024-02-13T08:59:30.741" v="133"/>
        <pc:sldMkLst>
          <pc:docMk/>
          <pc:sldMk cId="841064069" sldId="428"/>
        </pc:sldMkLst>
        <pc:spChg chg="mod ord">
          <ac:chgData name="Serafin Patryk" userId="ce8cf8d3-b140-43f7-9541-10745587815e" providerId="ADAL" clId="{02442C6C-0560-4BB5-A23F-D4CFE33765F5}" dt="2024-02-13T08:59:09.265" v="127" actId="26606"/>
          <ac:spMkLst>
            <pc:docMk/>
            <pc:sldMk cId="841064069" sldId="428"/>
            <ac:spMk id="2" creationId="{4AB49386-9C99-BC76-64F6-B8B221408481}"/>
          </ac:spMkLst>
        </pc:spChg>
        <pc:spChg chg="mod">
          <ac:chgData name="Serafin Patryk" userId="ce8cf8d3-b140-43f7-9541-10745587815e" providerId="ADAL" clId="{02442C6C-0560-4BB5-A23F-D4CFE33765F5}" dt="2024-02-13T08:59:22.091" v="132" actId="207"/>
          <ac:spMkLst>
            <pc:docMk/>
            <pc:sldMk cId="841064069" sldId="428"/>
            <ac:spMk id="3" creationId="{DBE75581-F70E-B0F9-BA00-340A0FB52DE5}"/>
          </ac:spMkLst>
        </pc:spChg>
        <pc:spChg chg="add del">
          <ac:chgData name="Serafin Patryk" userId="ce8cf8d3-b140-43f7-9541-10745587815e" providerId="ADAL" clId="{02442C6C-0560-4BB5-A23F-D4CFE33765F5}" dt="2024-02-13T08:58:41.435" v="121" actId="26606"/>
          <ac:spMkLst>
            <pc:docMk/>
            <pc:sldMk cId="841064069" sldId="428"/>
            <ac:spMk id="9" creationId="{E01013C5-0169-8F8C-FA57-62D87022AD98}"/>
          </ac:spMkLst>
        </pc:spChg>
        <pc:spChg chg="add del">
          <ac:chgData name="Serafin Patryk" userId="ce8cf8d3-b140-43f7-9541-10745587815e" providerId="ADAL" clId="{02442C6C-0560-4BB5-A23F-D4CFE33765F5}" dt="2024-02-13T08:58:41.435" v="121" actId="26606"/>
          <ac:spMkLst>
            <pc:docMk/>
            <pc:sldMk cId="841064069" sldId="428"/>
            <ac:spMk id="11" creationId="{A9CCD9CD-49AE-3D3E-923B-81ECD3FBF75F}"/>
          </ac:spMkLst>
        </pc:spChg>
        <pc:spChg chg="add del">
          <ac:chgData name="Serafin Patryk" userId="ce8cf8d3-b140-43f7-9541-10745587815e" providerId="ADAL" clId="{02442C6C-0560-4BB5-A23F-D4CFE33765F5}" dt="2024-02-13T08:59:10.639" v="128" actId="26606"/>
          <ac:spMkLst>
            <pc:docMk/>
            <pc:sldMk cId="841064069" sldId="428"/>
            <ac:spMk id="13" creationId="{92CC1E4F-F1F0-B945-BE50-C72A7103E8AC}"/>
          </ac:spMkLst>
        </pc:spChg>
        <pc:spChg chg="add">
          <ac:chgData name="Serafin Patryk" userId="ce8cf8d3-b140-43f7-9541-10745587815e" providerId="ADAL" clId="{02442C6C-0560-4BB5-A23F-D4CFE33765F5}" dt="2024-02-13T08:59:10.639" v="128" actId="26606"/>
          <ac:spMkLst>
            <pc:docMk/>
            <pc:sldMk cId="841064069" sldId="428"/>
            <ac:spMk id="16" creationId="{92CC1E4F-F1F0-B945-BE50-C72A7103E8AC}"/>
          </ac:spMkLst>
        </pc:spChg>
        <pc:spChg chg="add del">
          <ac:chgData name="Serafin Patryk" userId="ce8cf8d3-b140-43f7-9541-10745587815e" providerId="ADAL" clId="{02442C6C-0560-4BB5-A23F-D4CFE33765F5}" dt="2024-02-13T08:59:09.265" v="127" actId="26606"/>
          <ac:spMkLst>
            <pc:docMk/>
            <pc:sldMk cId="841064069" sldId="428"/>
            <ac:spMk id="19" creationId="{7A875D55-4A80-43E9-38F6-27E3664939B0}"/>
          </ac:spMkLst>
        </pc:spChg>
        <pc:spChg chg="add del">
          <ac:chgData name="Serafin Patryk" userId="ce8cf8d3-b140-43f7-9541-10745587815e" providerId="ADAL" clId="{02442C6C-0560-4BB5-A23F-D4CFE33765F5}" dt="2024-02-13T08:59:09.265" v="127" actId="26606"/>
          <ac:spMkLst>
            <pc:docMk/>
            <pc:sldMk cId="841064069" sldId="428"/>
            <ac:spMk id="21" creationId="{3D572980-FB84-8C29-1FAC-FAC5ECE29A39}"/>
          </ac:spMkLst>
        </pc:spChg>
        <pc:picChg chg="add del">
          <ac:chgData name="Serafin Patryk" userId="ce8cf8d3-b140-43f7-9541-10745587815e" providerId="ADAL" clId="{02442C6C-0560-4BB5-A23F-D4CFE33765F5}" dt="2024-02-13T08:58:41.435" v="121" actId="26606"/>
          <ac:picMkLst>
            <pc:docMk/>
            <pc:sldMk cId="841064069" sldId="428"/>
            <ac:picMk id="5" creationId="{BDB1838A-7BAD-C111-EA04-DC30330DF3FA}"/>
          </ac:picMkLst>
        </pc:picChg>
        <pc:picChg chg="add mod">
          <ac:chgData name="Serafin Patryk" userId="ce8cf8d3-b140-43f7-9541-10745587815e" providerId="ADAL" clId="{02442C6C-0560-4BB5-A23F-D4CFE33765F5}" dt="2024-02-13T08:59:10.639" v="128" actId="26606"/>
          <ac:picMkLst>
            <pc:docMk/>
            <pc:sldMk cId="841064069" sldId="428"/>
            <ac:picMk id="14" creationId="{9E8B161F-9D79-E167-9D28-7B42E20ACCB5}"/>
          </ac:picMkLst>
        </pc:picChg>
      </pc:sldChg>
      <pc:sldChg chg="modSp new del mod">
        <pc:chgData name="Serafin Patryk" userId="ce8cf8d3-b140-43f7-9541-10745587815e" providerId="ADAL" clId="{02442C6C-0560-4BB5-A23F-D4CFE33765F5}" dt="2024-03-04T07:11:28.414" v="156" actId="47"/>
        <pc:sldMkLst>
          <pc:docMk/>
          <pc:sldMk cId="1479176455" sldId="429"/>
        </pc:sldMkLst>
        <pc:spChg chg="mod">
          <ac:chgData name="Serafin Patryk" userId="ce8cf8d3-b140-43f7-9541-10745587815e" providerId="ADAL" clId="{02442C6C-0560-4BB5-A23F-D4CFE33765F5}" dt="2024-03-04T07:11:00.785" v="140" actId="20577"/>
          <ac:spMkLst>
            <pc:docMk/>
            <pc:sldMk cId="1479176455" sldId="429"/>
            <ac:spMk id="2" creationId="{EB1DD5BF-8CE4-2E32-AAF5-F980E40A6DB6}"/>
          </ac:spMkLst>
        </pc:spChg>
        <pc:spChg chg="mod">
          <ac:chgData name="Serafin Patryk" userId="ce8cf8d3-b140-43f7-9541-10745587815e" providerId="ADAL" clId="{02442C6C-0560-4BB5-A23F-D4CFE33765F5}" dt="2024-03-04T07:11:06.981" v="144" actId="20577"/>
          <ac:spMkLst>
            <pc:docMk/>
            <pc:sldMk cId="1479176455" sldId="429"/>
            <ac:spMk id="3" creationId="{CA8ACA1B-0998-10AF-44EF-BB7E4519ED30}"/>
          </ac:spMkLst>
        </pc:spChg>
      </pc:sldChg>
      <pc:sldChg chg="modSp del mod">
        <pc:chgData name="Serafin Patryk" userId="ce8cf8d3-b140-43f7-9541-10745587815e" providerId="ADAL" clId="{02442C6C-0560-4BB5-A23F-D4CFE33765F5}" dt="2024-03-04T07:40:54.737" v="157" actId="47"/>
        <pc:sldMkLst>
          <pc:docMk/>
          <pc:sldMk cId="3741600984" sldId="430"/>
        </pc:sldMkLst>
        <pc:spChg chg="mod">
          <ac:chgData name="Serafin Patryk" userId="ce8cf8d3-b140-43f7-9541-10745587815e" providerId="ADAL" clId="{02442C6C-0560-4BB5-A23F-D4CFE33765F5}" dt="2024-03-04T07:11:26.655" v="155" actId="20577"/>
          <ac:spMkLst>
            <pc:docMk/>
            <pc:sldMk cId="3741600984" sldId="430"/>
            <ac:spMk id="2" creationId="{3463C828-43C4-1DCA-3893-256A352B6953}"/>
          </ac:spMkLst>
        </pc:spChg>
        <pc:spChg chg="mod">
          <ac:chgData name="Serafin Patryk" userId="ce8cf8d3-b140-43f7-9541-10745587815e" providerId="ADAL" clId="{02442C6C-0560-4BB5-A23F-D4CFE33765F5}" dt="2024-03-04T07:11:22.718" v="149" actId="207"/>
          <ac:spMkLst>
            <pc:docMk/>
            <pc:sldMk cId="3741600984" sldId="430"/>
            <ac:spMk id="3" creationId="{49FBCD09-CB42-0F17-C6CF-FF817A3EC6D1}"/>
          </ac:spMkLst>
        </pc:spChg>
      </pc:sldChg>
    </pc:docChg>
  </pc:docChgLst>
  <pc:docChgLst>
    <pc:chgData name="Serafin Patryk" userId="ce8cf8d3-b140-43f7-9541-10745587815e" providerId="ADAL" clId="{9B6C8081-79AC-4E5A-94B5-A1550F67EA47}"/>
    <pc:docChg chg="undo custSel addSld delSld modSld sldOrd">
      <pc:chgData name="Serafin Patryk" userId="ce8cf8d3-b140-43f7-9541-10745587815e" providerId="ADAL" clId="{9B6C8081-79AC-4E5A-94B5-A1550F67EA47}" dt="2024-02-13T08:54:51.186" v="1224" actId="207"/>
      <pc:docMkLst>
        <pc:docMk/>
      </pc:docMkLst>
      <pc:sldChg chg="ord">
        <pc:chgData name="Serafin Patryk" userId="ce8cf8d3-b140-43f7-9541-10745587815e" providerId="ADAL" clId="{9B6C8081-79AC-4E5A-94B5-A1550F67EA47}" dt="2024-02-13T06:22:37.581" v="12"/>
        <pc:sldMkLst>
          <pc:docMk/>
          <pc:sldMk cId="3105423532" sldId="329"/>
        </pc:sldMkLst>
      </pc:sldChg>
      <pc:sldChg chg="modSp mod">
        <pc:chgData name="Serafin Patryk" userId="ce8cf8d3-b140-43f7-9541-10745587815e" providerId="ADAL" clId="{9B6C8081-79AC-4E5A-94B5-A1550F67EA47}" dt="2024-02-13T06:21:50.226" v="10"/>
        <pc:sldMkLst>
          <pc:docMk/>
          <pc:sldMk cId="3300100965" sldId="417"/>
        </pc:sldMkLst>
        <pc:spChg chg="mod">
          <ac:chgData name="Serafin Patryk" userId="ce8cf8d3-b140-43f7-9541-10745587815e" providerId="ADAL" clId="{9B6C8081-79AC-4E5A-94B5-A1550F67EA47}" dt="2024-02-13T06:21:25.450" v="7" actId="20577"/>
          <ac:spMkLst>
            <pc:docMk/>
            <pc:sldMk cId="3300100965" sldId="417"/>
            <ac:spMk id="2" creationId="{66FC3E3A-F431-0565-C39B-1FC46D269DF0}"/>
          </ac:spMkLst>
        </pc:spChg>
        <pc:spChg chg="mod">
          <ac:chgData name="Serafin Patryk" userId="ce8cf8d3-b140-43f7-9541-10745587815e" providerId="ADAL" clId="{9B6C8081-79AC-4E5A-94B5-A1550F67EA47}" dt="2024-02-13T06:21:50.226" v="10"/>
          <ac:spMkLst>
            <pc:docMk/>
            <pc:sldMk cId="3300100965" sldId="417"/>
            <ac:spMk id="4" creationId="{CB2AC939-AC74-79AB-2261-C19BF0B72BAC}"/>
          </ac:spMkLst>
        </pc:spChg>
      </pc:sldChg>
      <pc:sldChg chg="modSp mod">
        <pc:chgData name="Serafin Patryk" userId="ce8cf8d3-b140-43f7-9541-10745587815e" providerId="ADAL" clId="{9B6C8081-79AC-4E5A-94B5-A1550F67EA47}" dt="2024-02-13T06:23:44.473" v="35"/>
        <pc:sldMkLst>
          <pc:docMk/>
          <pc:sldMk cId="3648858167" sldId="418"/>
        </pc:sldMkLst>
        <pc:spChg chg="mod">
          <ac:chgData name="Serafin Patryk" userId="ce8cf8d3-b140-43f7-9541-10745587815e" providerId="ADAL" clId="{9B6C8081-79AC-4E5A-94B5-A1550F67EA47}" dt="2024-02-13T06:22:47.683" v="34" actId="20577"/>
          <ac:spMkLst>
            <pc:docMk/>
            <pc:sldMk cId="3648858167" sldId="418"/>
            <ac:spMk id="2" creationId="{02FCC940-466D-EB17-AE6E-F6E6E1BBAA75}"/>
          </ac:spMkLst>
        </pc:spChg>
        <pc:spChg chg="mod">
          <ac:chgData name="Serafin Patryk" userId="ce8cf8d3-b140-43f7-9541-10745587815e" providerId="ADAL" clId="{9B6C8081-79AC-4E5A-94B5-A1550F67EA47}" dt="2024-02-13T06:23:44.473" v="35"/>
          <ac:spMkLst>
            <pc:docMk/>
            <pc:sldMk cId="3648858167" sldId="418"/>
            <ac:spMk id="4" creationId="{F9461C33-D355-5067-8222-6C83560BD606}"/>
          </ac:spMkLst>
        </pc:spChg>
      </pc:sldChg>
      <pc:sldChg chg="addSp delSp modSp del mod">
        <pc:chgData name="Serafin Patryk" userId="ce8cf8d3-b140-43f7-9541-10745587815e" providerId="ADAL" clId="{9B6C8081-79AC-4E5A-94B5-A1550F67EA47}" dt="2024-02-13T06:32:11.687" v="889" actId="47"/>
        <pc:sldMkLst>
          <pc:docMk/>
          <pc:sldMk cId="1514191305" sldId="419"/>
        </pc:sldMkLst>
        <pc:spChg chg="mod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2" creationId="{B0094DAD-C883-1F38-7AEB-CFFB06BED3BC}"/>
          </ac:spMkLst>
        </pc:spChg>
        <pc:spChg chg="mod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3" creationId="{77DD6971-6F0A-A730-B92D-F9BF2FCB8205}"/>
          </ac:spMkLst>
        </pc:spChg>
        <pc:spChg chg="add del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9" creationId="{71881A66-B944-190F-8C30-94711F2FFB31}"/>
          </ac:spMkLst>
        </pc:spChg>
        <pc:spChg chg="add del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14" creationId="{CD59064A-7BD3-673D-2606-9507EFB48AA1}"/>
          </ac:spMkLst>
        </pc:spChg>
        <pc:picChg chg="mod">
          <ac:chgData name="Serafin Patryk" userId="ce8cf8d3-b140-43f7-9541-10745587815e" providerId="ADAL" clId="{9B6C8081-79AC-4E5A-94B5-A1550F67EA47}" dt="2024-02-13T06:31:37.009" v="885" actId="26606"/>
          <ac:picMkLst>
            <pc:docMk/>
            <pc:sldMk cId="1514191305" sldId="419"/>
            <ac:picMk id="7" creationId="{A5389B2C-F0BE-8F44-602C-52332F765785}"/>
          </ac:picMkLst>
        </pc:picChg>
      </pc:sldChg>
      <pc:sldChg chg="modSp mod">
        <pc:chgData name="Serafin Patryk" userId="ce8cf8d3-b140-43f7-9541-10745587815e" providerId="ADAL" clId="{9B6C8081-79AC-4E5A-94B5-A1550F67EA47}" dt="2024-02-13T06:32:20.404" v="891" actId="27636"/>
        <pc:sldMkLst>
          <pc:docMk/>
          <pc:sldMk cId="354141627" sldId="420"/>
        </pc:sldMkLst>
        <pc:spChg chg="mod">
          <ac:chgData name="Serafin Patryk" userId="ce8cf8d3-b140-43f7-9541-10745587815e" providerId="ADAL" clId="{9B6C8081-79AC-4E5A-94B5-A1550F67EA47}" dt="2024-02-13T06:32:03.081" v="886"/>
          <ac:spMkLst>
            <pc:docMk/>
            <pc:sldMk cId="354141627" sldId="420"/>
            <ac:spMk id="2" creationId="{DE7A8F96-030B-D4F9-DE04-6B7B4E64D6A4}"/>
          </ac:spMkLst>
        </pc:spChg>
        <pc:spChg chg="mod">
          <ac:chgData name="Serafin Patryk" userId="ce8cf8d3-b140-43f7-9541-10745587815e" providerId="ADAL" clId="{9B6C8081-79AC-4E5A-94B5-A1550F67EA47}" dt="2024-02-13T06:32:20.404" v="891" actId="27636"/>
          <ac:spMkLst>
            <pc:docMk/>
            <pc:sldMk cId="354141627" sldId="420"/>
            <ac:spMk id="3" creationId="{34011C1F-D19A-FD39-241A-FA5CB7AF574B}"/>
          </ac:spMkLst>
        </pc:spChg>
      </pc:sldChg>
      <pc:sldChg chg="modSp mod">
        <pc:chgData name="Serafin Patryk" userId="ce8cf8d3-b140-43f7-9541-10745587815e" providerId="ADAL" clId="{9B6C8081-79AC-4E5A-94B5-A1550F67EA47}" dt="2024-02-13T08:54:06.752" v="1219" actId="20577"/>
        <pc:sldMkLst>
          <pc:docMk/>
          <pc:sldMk cId="2814370535" sldId="421"/>
        </pc:sldMkLst>
        <pc:spChg chg="mod">
          <ac:chgData name="Serafin Patryk" userId="ce8cf8d3-b140-43f7-9541-10745587815e" providerId="ADAL" clId="{9B6C8081-79AC-4E5A-94B5-A1550F67EA47}" dt="2024-02-13T08:43:29.604" v="914" actId="20577"/>
          <ac:spMkLst>
            <pc:docMk/>
            <pc:sldMk cId="2814370535" sldId="421"/>
            <ac:spMk id="2" creationId="{114C4403-83BA-8CA5-2DD0-AB217297B4CE}"/>
          </ac:spMkLst>
        </pc:spChg>
        <pc:spChg chg="mod">
          <ac:chgData name="Serafin Patryk" userId="ce8cf8d3-b140-43f7-9541-10745587815e" providerId="ADAL" clId="{9B6C8081-79AC-4E5A-94B5-A1550F67EA47}" dt="2024-02-13T08:54:06.752" v="1219" actId="20577"/>
          <ac:spMkLst>
            <pc:docMk/>
            <pc:sldMk cId="2814370535" sldId="421"/>
            <ac:spMk id="3" creationId="{D689B2BB-B4A1-47CD-D1A0-B6B9D44E71A4}"/>
          </ac:spMkLst>
        </pc:spChg>
      </pc:sldChg>
      <pc:sldChg chg="modSp mod">
        <pc:chgData name="Serafin Patryk" userId="ce8cf8d3-b140-43f7-9541-10745587815e" providerId="ADAL" clId="{9B6C8081-79AC-4E5A-94B5-A1550F67EA47}" dt="2024-02-13T08:44:56.469" v="946"/>
        <pc:sldMkLst>
          <pc:docMk/>
          <pc:sldMk cId="925758333" sldId="422"/>
        </pc:sldMkLst>
        <pc:spChg chg="mod">
          <ac:chgData name="Serafin Patryk" userId="ce8cf8d3-b140-43f7-9541-10745587815e" providerId="ADAL" clId="{9B6C8081-79AC-4E5A-94B5-A1550F67EA47}" dt="2024-02-13T08:44:56.469" v="946"/>
          <ac:spMkLst>
            <pc:docMk/>
            <pc:sldMk cId="925758333" sldId="422"/>
            <ac:spMk id="4" creationId="{0A882931-9900-F0A6-34B6-BD3D0002582E}"/>
          </ac:spMkLst>
        </pc:spChg>
      </pc:sldChg>
      <pc:sldChg chg="modSp mod">
        <pc:chgData name="Serafin Patryk" userId="ce8cf8d3-b140-43f7-9541-10745587815e" providerId="ADAL" clId="{9B6C8081-79AC-4E5A-94B5-A1550F67EA47}" dt="2024-02-13T08:45:28.903" v="949" actId="20577"/>
        <pc:sldMkLst>
          <pc:docMk/>
          <pc:sldMk cId="1426184852" sldId="423"/>
        </pc:sldMkLst>
        <pc:spChg chg="mod">
          <ac:chgData name="Serafin Patryk" userId="ce8cf8d3-b140-43f7-9541-10745587815e" providerId="ADAL" clId="{9B6C8081-79AC-4E5A-94B5-A1550F67EA47}" dt="2024-02-13T08:45:09.189" v="947"/>
          <ac:spMkLst>
            <pc:docMk/>
            <pc:sldMk cId="1426184852" sldId="423"/>
            <ac:spMk id="2" creationId="{B913EE26-36C1-6195-81CF-E96F54223DE4}"/>
          </ac:spMkLst>
        </pc:spChg>
        <pc:spChg chg="mod">
          <ac:chgData name="Serafin Patryk" userId="ce8cf8d3-b140-43f7-9541-10745587815e" providerId="ADAL" clId="{9B6C8081-79AC-4E5A-94B5-A1550F67EA47}" dt="2024-02-13T08:45:28.903" v="949" actId="20577"/>
          <ac:spMkLst>
            <pc:docMk/>
            <pc:sldMk cId="1426184852" sldId="423"/>
            <ac:spMk id="3" creationId="{72344B53-19F4-EF25-F56C-BDD835735E7E}"/>
          </ac:spMkLst>
        </pc:spChg>
      </pc:sldChg>
      <pc:sldChg chg="modSp add mod">
        <pc:chgData name="Serafin Patryk" userId="ce8cf8d3-b140-43f7-9541-10745587815e" providerId="ADAL" clId="{9B6C8081-79AC-4E5A-94B5-A1550F67EA47}" dt="2024-02-13T08:46:03.434" v="954" actId="20577"/>
        <pc:sldMkLst>
          <pc:docMk/>
          <pc:sldMk cId="1852254844" sldId="424"/>
        </pc:sldMkLst>
        <pc:spChg chg="mod">
          <ac:chgData name="Serafin Patryk" userId="ce8cf8d3-b140-43f7-9541-10745587815e" providerId="ADAL" clId="{9B6C8081-79AC-4E5A-94B5-A1550F67EA47}" dt="2024-02-13T08:45:48.428" v="952"/>
          <ac:spMkLst>
            <pc:docMk/>
            <pc:sldMk cId="1852254844" sldId="424"/>
            <ac:spMk id="2" creationId="{4C88AD9D-3EB2-C9D0-93CB-35D5EFEE1804}"/>
          </ac:spMkLst>
        </pc:spChg>
        <pc:spChg chg="mod">
          <ac:chgData name="Serafin Patryk" userId="ce8cf8d3-b140-43f7-9541-10745587815e" providerId="ADAL" clId="{9B6C8081-79AC-4E5A-94B5-A1550F67EA47}" dt="2024-02-13T08:46:03.434" v="954" actId="20577"/>
          <ac:spMkLst>
            <pc:docMk/>
            <pc:sldMk cId="1852254844" sldId="424"/>
            <ac:spMk id="3" creationId="{EB49DA16-793F-3312-472D-65D3C7CAB06D}"/>
          </ac:spMkLst>
        </pc:spChg>
      </pc:sldChg>
      <pc:sldChg chg="modSp add mod">
        <pc:chgData name="Serafin Patryk" userId="ce8cf8d3-b140-43f7-9541-10745587815e" providerId="ADAL" clId="{9B6C8081-79AC-4E5A-94B5-A1550F67EA47}" dt="2024-02-13T08:51:23.176" v="1156" actId="114"/>
        <pc:sldMkLst>
          <pc:docMk/>
          <pc:sldMk cId="162257550" sldId="425"/>
        </pc:sldMkLst>
        <pc:spChg chg="mod">
          <ac:chgData name="Serafin Patryk" userId="ce8cf8d3-b140-43f7-9541-10745587815e" providerId="ADAL" clId="{9B6C8081-79AC-4E5A-94B5-A1550F67EA47}" dt="2024-02-13T08:46:12.224" v="955"/>
          <ac:spMkLst>
            <pc:docMk/>
            <pc:sldMk cId="162257550" sldId="425"/>
            <ac:spMk id="2" creationId="{5259C722-F6DF-20E1-7B63-564D610ADA88}"/>
          </ac:spMkLst>
        </pc:spChg>
        <pc:spChg chg="mod">
          <ac:chgData name="Serafin Patryk" userId="ce8cf8d3-b140-43f7-9541-10745587815e" providerId="ADAL" clId="{9B6C8081-79AC-4E5A-94B5-A1550F67EA47}" dt="2024-02-13T08:51:23.176" v="1156" actId="114"/>
          <ac:spMkLst>
            <pc:docMk/>
            <pc:sldMk cId="162257550" sldId="425"/>
            <ac:spMk id="3" creationId="{FADDD536-683B-4B9D-5DEB-D04008F8F37D}"/>
          </ac:spMkLst>
        </pc:spChg>
      </pc:sldChg>
      <pc:sldChg chg="addSp modSp add mod setBg">
        <pc:chgData name="Serafin Patryk" userId="ce8cf8d3-b140-43f7-9541-10745587815e" providerId="ADAL" clId="{9B6C8081-79AC-4E5A-94B5-A1550F67EA47}" dt="2024-02-13T08:54:51.186" v="1224" actId="207"/>
        <pc:sldMkLst>
          <pc:docMk/>
          <pc:sldMk cId="662022885" sldId="426"/>
        </pc:sldMkLst>
        <pc:spChg chg="mod">
          <ac:chgData name="Serafin Patryk" userId="ce8cf8d3-b140-43f7-9541-10745587815e" providerId="ADAL" clId="{9B6C8081-79AC-4E5A-94B5-A1550F67EA47}" dt="2024-02-13T08:54:51.186" v="1224" actId="207"/>
          <ac:spMkLst>
            <pc:docMk/>
            <pc:sldMk cId="662022885" sldId="426"/>
            <ac:spMk id="2" creationId="{8423D88A-313C-2E3E-6D3A-7C069ABAF90E}"/>
          </ac:spMkLst>
        </pc:spChg>
        <pc:spChg chg="add">
          <ac:chgData name="Serafin Patryk" userId="ce8cf8d3-b140-43f7-9541-10745587815e" providerId="ADAL" clId="{9B6C8081-79AC-4E5A-94B5-A1550F67EA47}" dt="2024-02-13T08:53:09.405" v="1158" actId="26606"/>
          <ac:spMkLst>
            <pc:docMk/>
            <pc:sldMk cId="662022885" sldId="426"/>
            <ac:spMk id="9" creationId="{D1BA7680-B1FB-4B6B-2155-45DD5D6C4CF8}"/>
          </ac:spMkLst>
        </pc:spChg>
        <pc:spChg chg="add">
          <ac:chgData name="Serafin Patryk" userId="ce8cf8d3-b140-43f7-9541-10745587815e" providerId="ADAL" clId="{9B6C8081-79AC-4E5A-94B5-A1550F67EA47}" dt="2024-02-13T08:53:09.405" v="1158" actId="26606"/>
          <ac:spMkLst>
            <pc:docMk/>
            <pc:sldMk cId="662022885" sldId="426"/>
            <ac:spMk id="11" creationId="{A9CCD9CD-49AE-3D3E-923B-81ECD3FBF75F}"/>
          </ac:spMkLst>
        </pc:spChg>
        <pc:picChg chg="mod">
          <ac:chgData name="Serafin Patryk" userId="ce8cf8d3-b140-43f7-9541-10745587815e" providerId="ADAL" clId="{9B6C8081-79AC-4E5A-94B5-A1550F67EA47}" dt="2024-02-13T08:53:09.405" v="1158" actId="26606"/>
          <ac:picMkLst>
            <pc:docMk/>
            <pc:sldMk cId="662022885" sldId="426"/>
            <ac:picMk id="4" creationId="{17B6778A-D52F-1FBF-0732-AC5399C2DA73}"/>
          </ac:picMkLst>
        </pc:picChg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2-04T13:55:14.868" v="4268" actId="20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0.793" v="3953" actId="47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1.716" v="3954" actId="4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addAnim modAnim delDesignElem">
        <pc:chgData name="Patryk Serafin" userId="86fa742248e137ce" providerId="LiveId" clId="{3298C733-EA56-44BD-B82F-19114443C032}" dt="2024-02-04T12:55:59.962" v="4032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0" creationId="{E01013C5-0169-8F8C-FA57-62D87022AD98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8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53.763" v="4030" actId="26606"/>
          <ac:picMkLst>
            <pc:docMk/>
            <pc:sldMk cId="1539200991" sldId="294"/>
            <ac:picMk id="8" creationId="{57EBD2AD-C1B8-E0F3-F8BE-8784DD8CD19D}"/>
          </ac:picMkLst>
        </pc:picChg>
      </pc:sldChg>
      <pc:sldChg chg="addSp delSp modSp add mod setBg addAnim delAnim modAnim delDesignElem">
        <pc:chgData name="Patryk Serafin" userId="86fa742248e137ce" providerId="LiveId" clId="{3298C733-EA56-44BD-B82F-19114443C032}" dt="2024-02-04T12:56:02.006" v="4033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0" creationId="{D1BA7680-B1FB-4B6B-2155-45DD5D6C4CF8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6" creationId="{0EECA69B-4C2A-7F31-8019-E90DB3BD49CB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8" creationId="{CABB2D53-C128-F87A-33DB-ADDA783A524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0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1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44.800" v="4028" actId="26606"/>
          <ac:picMkLst>
            <pc:docMk/>
            <pc:sldMk cId="2488230557" sldId="295"/>
            <ac:picMk id="8" creationId="{57EBD2AD-C1B8-E0F3-F8BE-8784DD8CD19D}"/>
          </ac:picMkLst>
        </pc:picChg>
      </pc:sldChg>
      <pc:sldChg chg="addSp delSp modSp add del mod setBg delDesignElem">
        <pc:chgData name="Patryk Serafin" userId="86fa742248e137ce" providerId="LiveId" clId="{3298C733-EA56-44BD-B82F-19114443C032}" dt="2024-02-04T12:57:51.256" v="4094" actId="47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0.758" v="4126" actId="47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7.154" v="4128" actId="47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12.861" v="4130" actId="47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2-04T12:50:55.625" v="3923" actId="20577"/>
        <pc:sldMkLst>
          <pc:docMk/>
          <pc:sldMk cId="1679453359" sldId="382"/>
        </pc:sldMkLst>
        <pc:spChg chg="mod">
          <ac:chgData name="Patryk Serafin" userId="86fa742248e137ce" providerId="LiveId" clId="{3298C733-EA56-44BD-B82F-19114443C032}" dt="2024-02-04T12:50:31.578" v="3912"/>
          <ac:spMkLst>
            <pc:docMk/>
            <pc:sldMk cId="1679453359" sldId="382"/>
            <ac:spMk id="2" creationId="{24F4AF84-5F10-D8AD-9BB2-FC15856D12CD}"/>
          </ac:spMkLst>
        </pc:spChg>
        <pc:spChg chg="mod">
          <ac:chgData name="Patryk Serafin" userId="86fa742248e137ce" providerId="LiveId" clId="{3298C733-EA56-44BD-B82F-19114443C032}" dt="2024-02-04T12:50:55.625" v="3923" actId="20577"/>
          <ac:spMkLst>
            <pc:docMk/>
            <pc:sldMk cId="1679453359" sldId="382"/>
            <ac:spMk id="3" creationId="{A61D2E66-B37E-93C5-439A-289148035709}"/>
          </ac:spMkLst>
        </pc:spChg>
        <pc:spChg chg="del">
          <ac:chgData name="Patryk Serafin" userId="86fa742248e137ce" providerId="LiveId" clId="{3298C733-EA56-44BD-B82F-19114443C032}" dt="2024-02-04T12:50:22.542" v="3911"/>
          <ac:spMkLst>
            <pc:docMk/>
            <pc:sldMk cId="1679453359" sldId="382"/>
            <ac:spMk id="9" creationId="{5DBCFECA-F918-AF8C-C85D-0AC0612B0FDA}"/>
          </ac:spMkLst>
        </pc:spChg>
      </pc:sldChg>
      <pc:sldChg chg="modSp add mod">
        <pc:chgData name="Patryk Serafin" userId="86fa742248e137ce" providerId="LiveId" clId="{3298C733-EA56-44BD-B82F-19114443C032}" dt="2024-02-04T12:51:43.025" v="3952" actId="313"/>
        <pc:sldMkLst>
          <pc:docMk/>
          <pc:sldMk cId="1325182425" sldId="383"/>
        </pc:sldMkLst>
        <pc:spChg chg="mod">
          <ac:chgData name="Patryk Serafin" userId="86fa742248e137ce" providerId="LiveId" clId="{3298C733-EA56-44BD-B82F-19114443C032}" dt="2024-02-04T12:51:23.966" v="3930" actId="20577"/>
          <ac:spMkLst>
            <pc:docMk/>
            <pc:sldMk cId="1325182425" sldId="383"/>
            <ac:spMk id="2" creationId="{29D3161A-890E-EBF7-F421-0B592FCC28B0}"/>
          </ac:spMkLst>
        </pc:spChg>
        <pc:spChg chg="mod">
          <ac:chgData name="Patryk Serafin" userId="86fa742248e137ce" providerId="LiveId" clId="{3298C733-EA56-44BD-B82F-19114443C032}" dt="2024-02-04T12:51:43.025" v="3952" actId="313"/>
          <ac:spMkLst>
            <pc:docMk/>
            <pc:sldMk cId="1325182425" sldId="383"/>
            <ac:spMk id="3" creationId="{B2E67710-9181-3AEB-56D2-6C9097A4B666}"/>
          </ac:spMkLst>
        </pc:spChg>
      </pc:sldChg>
      <pc:sldChg chg="modSp mod">
        <pc:chgData name="Patryk Serafin" userId="86fa742248e137ce" providerId="LiveId" clId="{3298C733-EA56-44BD-B82F-19114443C032}" dt="2024-02-04T12:57:11.216" v="4087" actId="122"/>
        <pc:sldMkLst>
          <pc:docMk/>
          <pc:sldMk cId="1445120477" sldId="384"/>
        </pc:sldMkLst>
        <pc:spChg chg="mod">
          <ac:chgData name="Patryk Serafin" userId="86fa742248e137ce" providerId="LiveId" clId="{3298C733-EA56-44BD-B82F-19114443C032}" dt="2024-02-04T12:57:11.216" v="4087" actId="122"/>
          <ac:spMkLst>
            <pc:docMk/>
            <pc:sldMk cId="1445120477" sldId="384"/>
            <ac:spMk id="2" creationId="{C3D6DAA0-4C8C-5D55-C8FF-094009D33134}"/>
          </ac:spMkLst>
        </pc:spChg>
        <pc:spChg chg="mod">
          <ac:chgData name="Patryk Serafin" userId="86fa742248e137ce" providerId="LiveId" clId="{3298C733-EA56-44BD-B82F-19114443C032}" dt="2024-02-04T12:52:53.450" v="3955"/>
          <ac:spMkLst>
            <pc:docMk/>
            <pc:sldMk cId="1445120477" sldId="384"/>
            <ac:spMk id="4" creationId="{F5ADC4FB-7D85-3BC0-C35D-19CCAEAC83D9}"/>
          </ac:spMkLst>
        </pc:spChg>
      </pc:sldChg>
      <pc:sldChg chg="new del">
        <pc:chgData name="Patryk Serafin" userId="86fa742248e137ce" providerId="LiveId" clId="{3298C733-EA56-44BD-B82F-19114443C032}" dt="2024-02-04T12:53:28.908" v="3995" actId="47"/>
        <pc:sldMkLst>
          <pc:docMk/>
          <pc:sldMk cId="1067806818" sldId="385"/>
        </pc:sldMkLst>
      </pc:sldChg>
      <pc:sldChg chg="modSp add mod">
        <pc:chgData name="Patryk Serafin" userId="86fa742248e137ce" providerId="LiveId" clId="{3298C733-EA56-44BD-B82F-19114443C032}" dt="2024-02-04T12:57:15.968" v="4089" actId="122"/>
        <pc:sldMkLst>
          <pc:docMk/>
          <pc:sldMk cId="4126925163" sldId="386"/>
        </pc:sldMkLst>
        <pc:spChg chg="mod">
          <ac:chgData name="Patryk Serafin" userId="86fa742248e137ce" providerId="LiveId" clId="{3298C733-EA56-44BD-B82F-19114443C032}" dt="2024-02-04T12:57:15.968" v="4089" actId="122"/>
          <ac:spMkLst>
            <pc:docMk/>
            <pc:sldMk cId="4126925163" sldId="386"/>
            <ac:spMk id="2" creationId="{326A33C4-CEEB-E7D3-6671-0D5CBEC95827}"/>
          </ac:spMkLst>
        </pc:spChg>
        <pc:spChg chg="mod">
          <ac:chgData name="Patryk Serafin" userId="86fa742248e137ce" providerId="LiveId" clId="{3298C733-EA56-44BD-B82F-19114443C032}" dt="2024-02-04T12:54:11.610" v="4018"/>
          <ac:spMkLst>
            <pc:docMk/>
            <pc:sldMk cId="4126925163" sldId="386"/>
            <ac:spMk id="4" creationId="{B507719B-945F-D465-3627-452FE869318D}"/>
          </ac:spMkLst>
        </pc:spChg>
      </pc:sldChg>
      <pc:sldChg chg="modSp add mod">
        <pc:chgData name="Patryk Serafin" userId="86fa742248e137ce" providerId="LiveId" clId="{3298C733-EA56-44BD-B82F-19114443C032}" dt="2024-02-04T12:56:38.958" v="4078" actId="313"/>
        <pc:sldMkLst>
          <pc:docMk/>
          <pc:sldMk cId="2913523551" sldId="387"/>
        </pc:sldMkLst>
        <pc:spChg chg="mod">
          <ac:chgData name="Patryk Serafin" userId="86fa742248e137ce" providerId="LiveId" clId="{3298C733-EA56-44BD-B82F-19114443C032}" dt="2024-02-04T12:56:19.375" v="4053" actId="20577"/>
          <ac:spMkLst>
            <pc:docMk/>
            <pc:sldMk cId="2913523551" sldId="387"/>
            <ac:spMk id="2" creationId="{D607122B-26B4-0159-CD26-8A6E7B1FD002}"/>
          </ac:spMkLst>
        </pc:spChg>
        <pc:spChg chg="mod">
          <ac:chgData name="Patryk Serafin" userId="86fa742248e137ce" providerId="LiveId" clId="{3298C733-EA56-44BD-B82F-19114443C032}" dt="2024-02-04T12:56:38.958" v="4078" actId="313"/>
          <ac:spMkLst>
            <pc:docMk/>
            <pc:sldMk cId="2913523551" sldId="387"/>
            <ac:spMk id="3" creationId="{7128926A-A42F-EA80-C1F8-C721A6854E40}"/>
          </ac:spMkLst>
        </pc:spChg>
      </pc:sldChg>
      <pc:sldChg chg="modSp add mod">
        <pc:chgData name="Patryk Serafin" userId="86fa742248e137ce" providerId="LiveId" clId="{3298C733-EA56-44BD-B82F-19114443C032}" dt="2024-02-04T12:57:04.385" v="4083" actId="122"/>
        <pc:sldMkLst>
          <pc:docMk/>
          <pc:sldMk cId="1024732099" sldId="388"/>
        </pc:sldMkLst>
        <pc:spChg chg="mod">
          <ac:chgData name="Patryk Serafin" userId="86fa742248e137ce" providerId="LiveId" clId="{3298C733-EA56-44BD-B82F-19114443C032}" dt="2024-02-04T12:57:04.385" v="4083" actId="122"/>
          <ac:spMkLst>
            <pc:docMk/>
            <pc:sldMk cId="1024732099" sldId="388"/>
            <ac:spMk id="2" creationId="{DF5D8F84-6DC5-337F-D77A-45F36B62CA6E}"/>
          </ac:spMkLst>
        </pc:spChg>
        <pc:spChg chg="mod">
          <ac:chgData name="Patryk Serafin" userId="86fa742248e137ce" providerId="LiveId" clId="{3298C733-EA56-44BD-B82F-19114443C032}" dt="2024-02-04T12:56:55.801" v="4079"/>
          <ac:spMkLst>
            <pc:docMk/>
            <pc:sldMk cId="1024732099" sldId="388"/>
            <ac:spMk id="4" creationId="{7F55088D-48F8-29FC-7FBA-EFF41E7C5F71}"/>
          </ac:spMkLst>
        </pc:spChg>
      </pc:sldChg>
      <pc:sldChg chg="add del">
        <pc:chgData name="Patryk Serafin" userId="86fa742248e137ce" providerId="LiveId" clId="{3298C733-EA56-44BD-B82F-19114443C032}" dt="2024-02-04T12:57:19.209" v="4090" actId="47"/>
        <pc:sldMkLst>
          <pc:docMk/>
          <pc:sldMk cId="14957835" sldId="389"/>
        </pc:sldMkLst>
      </pc:sldChg>
      <pc:sldChg chg="modSp add mod">
        <pc:chgData name="Patryk Serafin" userId="86fa742248e137ce" providerId="LiveId" clId="{3298C733-EA56-44BD-B82F-19114443C032}" dt="2024-02-04T12:57:30.906" v="4092"/>
        <pc:sldMkLst>
          <pc:docMk/>
          <pc:sldMk cId="3474997184" sldId="389"/>
        </pc:sldMkLst>
        <pc:spChg chg="mod">
          <ac:chgData name="Patryk Serafin" userId="86fa742248e137ce" providerId="LiveId" clId="{3298C733-EA56-44BD-B82F-19114443C032}" dt="2024-02-04T12:57:30.906" v="4092"/>
          <ac:spMkLst>
            <pc:docMk/>
            <pc:sldMk cId="3474997184" sldId="389"/>
            <ac:spMk id="4" creationId="{E9B02E8B-C0F9-934A-2358-08F63806989A}"/>
          </ac:spMkLst>
        </pc:spChg>
      </pc:sldChg>
      <pc:sldChg chg="modSp mod">
        <pc:chgData name="Patryk Serafin" userId="86fa742248e137ce" providerId="LiveId" clId="{3298C733-EA56-44BD-B82F-19114443C032}" dt="2024-02-04T12:57:50.040" v="4093"/>
        <pc:sldMkLst>
          <pc:docMk/>
          <pc:sldMk cId="1929824641" sldId="390"/>
        </pc:sldMkLst>
        <pc:spChg chg="mod">
          <ac:chgData name="Patryk Serafin" userId="86fa742248e137ce" providerId="LiveId" clId="{3298C733-EA56-44BD-B82F-19114443C032}" dt="2024-02-04T12:57:50.040" v="4093"/>
          <ac:spMkLst>
            <pc:docMk/>
            <pc:sldMk cId="1929824641" sldId="390"/>
            <ac:spMk id="4" creationId="{2CCAA0DD-56E8-E640-1F2A-3D44C478A801}"/>
          </ac:spMkLst>
        </pc:spChg>
      </pc:sldChg>
      <pc:sldChg chg="modSp add mod">
        <pc:chgData name="Patryk Serafin" userId="86fa742248e137ce" providerId="LiveId" clId="{3298C733-EA56-44BD-B82F-19114443C032}" dt="2024-02-04T12:58:21.349" v="4108" actId="313"/>
        <pc:sldMkLst>
          <pc:docMk/>
          <pc:sldMk cId="1291732056" sldId="391"/>
        </pc:sldMkLst>
        <pc:spChg chg="mod">
          <ac:chgData name="Patryk Serafin" userId="86fa742248e137ce" providerId="LiveId" clId="{3298C733-EA56-44BD-B82F-19114443C032}" dt="2024-02-04T12:58:06.352" v="4097"/>
          <ac:spMkLst>
            <pc:docMk/>
            <pc:sldMk cId="1291732056" sldId="391"/>
            <ac:spMk id="2" creationId="{20AF0540-3314-614A-461E-4A3076879018}"/>
          </ac:spMkLst>
        </pc:spChg>
        <pc:spChg chg="mod">
          <ac:chgData name="Patryk Serafin" userId="86fa742248e137ce" providerId="LiveId" clId="{3298C733-EA56-44BD-B82F-19114443C032}" dt="2024-02-04T12:58:21.349" v="4108" actId="313"/>
          <ac:spMkLst>
            <pc:docMk/>
            <pc:sldMk cId="1291732056" sldId="391"/>
            <ac:spMk id="3" creationId="{807E0592-CFD5-D7C1-B92A-A358FCC613E2}"/>
          </ac:spMkLst>
        </pc:spChg>
      </pc:sldChg>
      <pc:sldChg chg="modSp add mod">
        <pc:chgData name="Patryk Serafin" userId="86fa742248e137ce" providerId="LiveId" clId="{3298C733-EA56-44BD-B82F-19114443C032}" dt="2024-02-04T12:58:49.085" v="4110"/>
        <pc:sldMkLst>
          <pc:docMk/>
          <pc:sldMk cId="1722203733" sldId="392"/>
        </pc:sldMkLst>
        <pc:spChg chg="mod">
          <ac:chgData name="Patryk Serafin" userId="86fa742248e137ce" providerId="LiveId" clId="{3298C733-EA56-44BD-B82F-19114443C032}" dt="2024-02-04T12:58:49.085" v="4110"/>
          <ac:spMkLst>
            <pc:docMk/>
            <pc:sldMk cId="1722203733" sldId="392"/>
            <ac:spMk id="4" creationId="{577970D3-59CB-2CF7-334D-AFCA16DCA93B}"/>
          </ac:spMkLst>
        </pc:spChg>
      </pc:sldChg>
      <pc:sldChg chg="modSp add mod">
        <pc:chgData name="Patryk Serafin" userId="86fa742248e137ce" providerId="LiveId" clId="{3298C733-EA56-44BD-B82F-19114443C032}" dt="2024-02-04T13:27:56.527" v="4111"/>
        <pc:sldMkLst>
          <pc:docMk/>
          <pc:sldMk cId="1632462857" sldId="393"/>
        </pc:sldMkLst>
        <pc:spChg chg="mod">
          <ac:chgData name="Patryk Serafin" userId="86fa742248e137ce" providerId="LiveId" clId="{3298C733-EA56-44BD-B82F-19114443C032}" dt="2024-02-04T13:27:56.527" v="4111"/>
          <ac:spMkLst>
            <pc:docMk/>
            <pc:sldMk cId="1632462857" sldId="393"/>
            <ac:spMk id="4" creationId="{985BB541-EEF5-0102-DE31-7FE296205422}"/>
          </ac:spMkLst>
        </pc:spChg>
      </pc:sldChg>
      <pc:sldChg chg="modSp mod">
        <pc:chgData name="Patryk Serafin" userId="86fa742248e137ce" providerId="LiveId" clId="{3298C733-EA56-44BD-B82F-19114443C032}" dt="2024-02-04T13:37:59.865" v="4124" actId="207"/>
        <pc:sldMkLst>
          <pc:docMk/>
          <pc:sldMk cId="3795601868" sldId="394"/>
        </pc:sldMkLst>
        <pc:spChg chg="mod">
          <ac:chgData name="Patryk Serafin" userId="86fa742248e137ce" providerId="LiveId" clId="{3298C733-EA56-44BD-B82F-19114443C032}" dt="2024-02-04T13:37:59.865" v="4124" actId="207"/>
          <ac:spMkLst>
            <pc:docMk/>
            <pc:sldMk cId="3795601868" sldId="394"/>
            <ac:spMk id="2" creationId="{B746CE81-A33C-2004-9F2B-8643CC5617F9}"/>
          </ac:spMkLst>
        </pc:spChg>
      </pc:sldChg>
      <pc:sldChg chg="modSp mod">
        <pc:chgData name="Patryk Serafin" userId="86fa742248e137ce" providerId="LiveId" clId="{3298C733-EA56-44BD-B82F-19114443C032}" dt="2024-02-04T13:44:59.063" v="4125"/>
        <pc:sldMkLst>
          <pc:docMk/>
          <pc:sldMk cId="2253785015" sldId="395"/>
        </pc:sldMkLst>
        <pc:spChg chg="mod">
          <ac:chgData name="Patryk Serafin" userId="86fa742248e137ce" providerId="LiveId" clId="{3298C733-EA56-44BD-B82F-19114443C032}" dt="2024-02-04T13:44:59.063" v="4125"/>
          <ac:spMkLst>
            <pc:docMk/>
            <pc:sldMk cId="2253785015" sldId="395"/>
            <ac:spMk id="4" creationId="{BC3E520F-CC26-1F40-7346-FD383DE32B4A}"/>
          </ac:spMkLst>
        </pc:spChg>
      </pc:sldChg>
      <pc:sldChg chg="modSp mod">
        <pc:chgData name="Patryk Serafin" userId="86fa742248e137ce" providerId="LiveId" clId="{3298C733-EA56-44BD-B82F-19114443C032}" dt="2024-02-04T13:45:05.534" v="4127"/>
        <pc:sldMkLst>
          <pc:docMk/>
          <pc:sldMk cId="3168702749" sldId="396"/>
        </pc:sldMkLst>
        <pc:spChg chg="mod">
          <ac:chgData name="Patryk Serafin" userId="86fa742248e137ce" providerId="LiveId" clId="{3298C733-EA56-44BD-B82F-19114443C032}" dt="2024-02-04T13:45:05.534" v="4127"/>
          <ac:spMkLst>
            <pc:docMk/>
            <pc:sldMk cId="3168702749" sldId="396"/>
            <ac:spMk id="4" creationId="{AE00182E-6D1B-F777-2726-B5CAA94EA252}"/>
          </ac:spMkLst>
        </pc:spChg>
      </pc:sldChg>
      <pc:sldChg chg="modSp mod">
        <pc:chgData name="Patryk Serafin" userId="86fa742248e137ce" providerId="LiveId" clId="{3298C733-EA56-44BD-B82F-19114443C032}" dt="2024-02-04T13:45:11.818" v="4129"/>
        <pc:sldMkLst>
          <pc:docMk/>
          <pc:sldMk cId="611815902" sldId="397"/>
        </pc:sldMkLst>
        <pc:spChg chg="mod">
          <ac:chgData name="Patryk Serafin" userId="86fa742248e137ce" providerId="LiveId" clId="{3298C733-EA56-44BD-B82F-19114443C032}" dt="2024-02-04T13:45:11.818" v="4129"/>
          <ac:spMkLst>
            <pc:docMk/>
            <pc:sldMk cId="611815902" sldId="397"/>
            <ac:spMk id="4" creationId="{0F951F5F-B8AA-B770-85B1-191E46DCA794}"/>
          </ac:spMkLst>
        </pc:spChg>
      </pc:sldChg>
      <pc:sldChg chg="modSp add mod">
        <pc:chgData name="Patryk Serafin" userId="86fa742248e137ce" providerId="LiveId" clId="{3298C733-EA56-44BD-B82F-19114443C032}" dt="2024-02-04T13:49:42.955" v="4223" actId="27636"/>
        <pc:sldMkLst>
          <pc:docMk/>
          <pc:sldMk cId="1044922870" sldId="398"/>
        </pc:sldMkLst>
        <pc:spChg chg="mod">
          <ac:chgData name="Patryk Serafin" userId="86fa742248e137ce" providerId="LiveId" clId="{3298C733-EA56-44BD-B82F-19114443C032}" dt="2024-02-04T13:49:42.955" v="4223" actId="27636"/>
          <ac:spMkLst>
            <pc:docMk/>
            <pc:sldMk cId="1044922870" sldId="398"/>
            <ac:spMk id="3" creationId="{F89C0F07-C980-B156-9B6A-BC216CD6B7DC}"/>
          </ac:spMkLst>
        </pc:spChg>
      </pc:sldChg>
      <pc:sldChg chg="addSp modSp add del mod">
        <pc:chgData name="Patryk Serafin" userId="86fa742248e137ce" providerId="LiveId" clId="{3298C733-EA56-44BD-B82F-19114443C032}" dt="2024-02-04T13:48:17.986" v="4179" actId="2696"/>
        <pc:sldMkLst>
          <pc:docMk/>
          <pc:sldMk cId="1358566963" sldId="398"/>
        </pc:sldMkLst>
        <pc:spChg chg="mod">
          <ac:chgData name="Patryk Serafin" userId="86fa742248e137ce" providerId="LiveId" clId="{3298C733-EA56-44BD-B82F-19114443C032}" dt="2024-02-04T13:45:33.337" v="4151" actId="20577"/>
          <ac:spMkLst>
            <pc:docMk/>
            <pc:sldMk cId="1358566963" sldId="398"/>
            <ac:spMk id="2" creationId="{20AD48A0-DC9D-2744-EB52-077925AF5AF5}"/>
          </ac:spMkLst>
        </pc:spChg>
        <pc:spChg chg="mod">
          <ac:chgData name="Patryk Serafin" userId="86fa742248e137ce" providerId="LiveId" clId="{3298C733-EA56-44BD-B82F-19114443C032}" dt="2024-02-04T13:46:44.318" v="4178" actId="27636"/>
          <ac:spMkLst>
            <pc:docMk/>
            <pc:sldMk cId="1358566963" sldId="398"/>
            <ac:spMk id="3" creationId="{C7FD924C-5C09-BBDA-922F-46311E9FF0A6}"/>
          </ac:spMkLst>
        </pc:spChg>
        <pc:spChg chg="add">
          <ac:chgData name="Patryk Serafin" userId="86fa742248e137ce" providerId="LiveId" clId="{3298C733-EA56-44BD-B82F-19114443C032}" dt="2024-02-04T13:46:27.509" v="4168"/>
          <ac:spMkLst>
            <pc:docMk/>
            <pc:sldMk cId="1358566963" sldId="398"/>
            <ac:spMk id="4" creationId="{5413DC2E-223A-E32A-640E-F6091D984A0E}"/>
          </ac:spMkLst>
        </pc:spChg>
      </pc:sldChg>
      <pc:sldChg chg="modSp add mod">
        <pc:chgData name="Patryk Serafin" userId="86fa742248e137ce" providerId="LiveId" clId="{3298C733-EA56-44BD-B82F-19114443C032}" dt="2024-02-04T13:48:45.175" v="4199" actId="20577"/>
        <pc:sldMkLst>
          <pc:docMk/>
          <pc:sldMk cId="591530444" sldId="399"/>
        </pc:sldMkLst>
        <pc:spChg chg="mod">
          <ac:chgData name="Patryk Serafin" userId="86fa742248e137ce" providerId="LiveId" clId="{3298C733-EA56-44BD-B82F-19114443C032}" dt="2024-02-04T13:48:40.003" v="4196" actId="20577"/>
          <ac:spMkLst>
            <pc:docMk/>
            <pc:sldMk cId="591530444" sldId="399"/>
            <ac:spMk id="2" creationId="{F3F7AC4B-31F1-BA9F-7219-6C3C002B7983}"/>
          </ac:spMkLst>
        </pc:spChg>
        <pc:spChg chg="mod">
          <ac:chgData name="Patryk Serafin" userId="86fa742248e137ce" providerId="LiveId" clId="{3298C733-EA56-44BD-B82F-19114443C032}" dt="2024-02-04T13:48:45.175" v="4199" actId="20577"/>
          <ac:spMkLst>
            <pc:docMk/>
            <pc:sldMk cId="591530444" sldId="399"/>
            <ac:spMk id="3" creationId="{CA2967BE-6623-D4A9-076B-8C6EA9EF5B6C}"/>
          </ac:spMkLst>
        </pc:spChg>
      </pc:sldChg>
      <pc:sldChg chg="modSp add mod">
        <pc:chgData name="Patryk Serafin" userId="86fa742248e137ce" providerId="LiveId" clId="{3298C733-EA56-44BD-B82F-19114443C032}" dt="2024-02-04T13:48:48.724" v="4201" actId="27636"/>
        <pc:sldMkLst>
          <pc:docMk/>
          <pc:sldMk cId="2779259546" sldId="400"/>
        </pc:sldMkLst>
        <pc:spChg chg="mod">
          <ac:chgData name="Patryk Serafin" userId="86fa742248e137ce" providerId="LiveId" clId="{3298C733-EA56-44BD-B82F-19114443C032}" dt="2024-02-04T13:48:33.026" v="4188" actId="20577"/>
          <ac:spMkLst>
            <pc:docMk/>
            <pc:sldMk cId="2779259546" sldId="400"/>
            <ac:spMk id="2" creationId="{B9E4445E-CEBE-B7F9-9423-BB0B78791BAA}"/>
          </ac:spMkLst>
        </pc:spChg>
        <pc:spChg chg="mod">
          <ac:chgData name="Patryk Serafin" userId="86fa742248e137ce" providerId="LiveId" clId="{3298C733-EA56-44BD-B82F-19114443C032}" dt="2024-02-04T13:48:48.724" v="4201" actId="27636"/>
          <ac:spMkLst>
            <pc:docMk/>
            <pc:sldMk cId="2779259546" sldId="400"/>
            <ac:spMk id="3" creationId="{74C30EA1-1A1C-3640-7637-69BB1582C1A8}"/>
          </ac:spMkLst>
        </pc:spChg>
      </pc:sldChg>
      <pc:sldChg chg="modSp add mod">
        <pc:chgData name="Patryk Serafin" userId="86fa742248e137ce" providerId="LiveId" clId="{3298C733-EA56-44BD-B82F-19114443C032}" dt="2024-02-04T13:50:14.321" v="4225"/>
        <pc:sldMkLst>
          <pc:docMk/>
          <pc:sldMk cId="1200670670" sldId="401"/>
        </pc:sldMkLst>
        <pc:spChg chg="mod">
          <ac:chgData name="Patryk Serafin" userId="86fa742248e137ce" providerId="LiveId" clId="{3298C733-EA56-44BD-B82F-19114443C032}" dt="2024-02-04T13:50:14.321" v="4225"/>
          <ac:spMkLst>
            <pc:docMk/>
            <pc:sldMk cId="1200670670" sldId="401"/>
            <ac:spMk id="4" creationId="{C0ADFD67-1E33-B332-8A06-CB0D9D1852E2}"/>
          </ac:spMkLst>
        </pc:spChg>
      </pc:sldChg>
      <pc:sldChg chg="modSp add mod">
        <pc:chgData name="Patryk Serafin" userId="86fa742248e137ce" providerId="LiveId" clId="{3298C733-EA56-44BD-B82F-19114443C032}" dt="2024-02-04T13:51:13.452" v="4227"/>
        <pc:sldMkLst>
          <pc:docMk/>
          <pc:sldMk cId="2846685813" sldId="402"/>
        </pc:sldMkLst>
        <pc:spChg chg="mod">
          <ac:chgData name="Patryk Serafin" userId="86fa742248e137ce" providerId="LiveId" clId="{3298C733-EA56-44BD-B82F-19114443C032}" dt="2024-02-04T13:51:13.452" v="4227"/>
          <ac:spMkLst>
            <pc:docMk/>
            <pc:sldMk cId="2846685813" sldId="402"/>
            <ac:spMk id="4" creationId="{89C41E9B-0D8F-CD38-73AE-FDA133B0126D}"/>
          </ac:spMkLst>
        </pc:spChg>
      </pc:sldChg>
      <pc:sldChg chg="modSp add mod">
        <pc:chgData name="Patryk Serafin" userId="86fa742248e137ce" providerId="LiveId" clId="{3298C733-EA56-44BD-B82F-19114443C032}" dt="2024-02-04T13:51:25.666" v="4228"/>
        <pc:sldMkLst>
          <pc:docMk/>
          <pc:sldMk cId="3220451961" sldId="403"/>
        </pc:sldMkLst>
        <pc:spChg chg="mod">
          <ac:chgData name="Patryk Serafin" userId="86fa742248e137ce" providerId="LiveId" clId="{3298C733-EA56-44BD-B82F-19114443C032}" dt="2024-02-04T13:51:25.666" v="4228"/>
          <ac:spMkLst>
            <pc:docMk/>
            <pc:sldMk cId="3220451961" sldId="403"/>
            <ac:spMk id="4" creationId="{140B4F5C-8B56-5F56-4CFC-CA8A05DAA3E7}"/>
          </ac:spMkLst>
        </pc:spChg>
      </pc:sldChg>
      <pc:sldChg chg="modSp add mod">
        <pc:chgData name="Patryk Serafin" userId="86fa742248e137ce" providerId="LiveId" clId="{3298C733-EA56-44BD-B82F-19114443C032}" dt="2024-02-04T13:52:41.083" v="4230"/>
        <pc:sldMkLst>
          <pc:docMk/>
          <pc:sldMk cId="1292628003" sldId="404"/>
        </pc:sldMkLst>
        <pc:spChg chg="mod">
          <ac:chgData name="Patryk Serafin" userId="86fa742248e137ce" providerId="LiveId" clId="{3298C733-EA56-44BD-B82F-19114443C032}" dt="2024-02-04T13:52:41.083" v="4230"/>
          <ac:spMkLst>
            <pc:docMk/>
            <pc:sldMk cId="1292628003" sldId="404"/>
            <ac:spMk id="4" creationId="{8CA3AF43-BE24-4B22-5B5F-7393D451AF24}"/>
          </ac:spMkLst>
        </pc:spChg>
      </pc:sldChg>
      <pc:sldChg chg="modSp add mod">
        <pc:chgData name="Patryk Serafin" userId="86fa742248e137ce" providerId="LiveId" clId="{3298C733-EA56-44BD-B82F-19114443C032}" dt="2024-02-04T13:52:48.714" v="4231"/>
        <pc:sldMkLst>
          <pc:docMk/>
          <pc:sldMk cId="2901713828" sldId="405"/>
        </pc:sldMkLst>
        <pc:spChg chg="mod">
          <ac:chgData name="Patryk Serafin" userId="86fa742248e137ce" providerId="LiveId" clId="{3298C733-EA56-44BD-B82F-19114443C032}" dt="2024-02-04T13:52:48.714" v="4231"/>
          <ac:spMkLst>
            <pc:docMk/>
            <pc:sldMk cId="2901713828" sldId="405"/>
            <ac:spMk id="4" creationId="{65CC92CA-0F87-9278-61CD-609EEC41FDC3}"/>
          </ac:spMkLst>
        </pc:spChg>
      </pc:sldChg>
      <pc:sldChg chg="addSp modSp add mod">
        <pc:chgData name="Patryk Serafin" userId="86fa742248e137ce" providerId="LiveId" clId="{3298C733-EA56-44BD-B82F-19114443C032}" dt="2024-02-04T13:54:16.393" v="4260" actId="20577"/>
        <pc:sldMkLst>
          <pc:docMk/>
          <pc:sldMk cId="1175490119" sldId="406"/>
        </pc:sldMkLst>
        <pc:spChg chg="mod">
          <ac:chgData name="Patryk Serafin" userId="86fa742248e137ce" providerId="LiveId" clId="{3298C733-EA56-44BD-B82F-19114443C032}" dt="2024-02-04T13:53:34.114" v="4244" actId="20577"/>
          <ac:spMkLst>
            <pc:docMk/>
            <pc:sldMk cId="1175490119" sldId="406"/>
            <ac:spMk id="2" creationId="{EDAB6409-929B-984B-3E48-89FA7671D816}"/>
          </ac:spMkLst>
        </pc:spChg>
        <pc:spChg chg="mod">
          <ac:chgData name="Patryk Serafin" userId="86fa742248e137ce" providerId="LiveId" clId="{3298C733-EA56-44BD-B82F-19114443C032}" dt="2024-02-04T13:54:16.393" v="4260" actId="20577"/>
          <ac:spMkLst>
            <pc:docMk/>
            <pc:sldMk cId="1175490119" sldId="406"/>
            <ac:spMk id="3" creationId="{6E93B57C-0DF3-F85F-0833-26D112C5A77B}"/>
          </ac:spMkLst>
        </pc:spChg>
        <pc:spChg chg="add">
          <ac:chgData name="Patryk Serafin" userId="86fa742248e137ce" providerId="LiveId" clId="{3298C733-EA56-44BD-B82F-19114443C032}" dt="2024-02-04T13:53:36.757" v="4245"/>
          <ac:spMkLst>
            <pc:docMk/>
            <pc:sldMk cId="1175490119" sldId="406"/>
            <ac:spMk id="4" creationId="{AC11C676-3156-84F9-C880-0C742C0B24AF}"/>
          </ac:spMkLst>
        </pc:spChg>
        <pc:spChg chg="add">
          <ac:chgData name="Patryk Serafin" userId="86fa742248e137ce" providerId="LiveId" clId="{3298C733-EA56-44BD-B82F-19114443C032}" dt="2024-02-04T13:53:40.822" v="4246"/>
          <ac:spMkLst>
            <pc:docMk/>
            <pc:sldMk cId="1175490119" sldId="406"/>
            <ac:spMk id="5" creationId="{0702B21E-221B-39C2-BA40-975420DAC1EA}"/>
          </ac:spMkLst>
        </pc:spChg>
        <pc:spChg chg="add">
          <ac:chgData name="Patryk Serafin" userId="86fa742248e137ce" providerId="LiveId" clId="{3298C733-EA56-44BD-B82F-19114443C032}" dt="2024-02-04T13:53:45.800" v="4247"/>
          <ac:spMkLst>
            <pc:docMk/>
            <pc:sldMk cId="1175490119" sldId="406"/>
            <ac:spMk id="6" creationId="{510A1486-5063-133E-420B-522678506A9C}"/>
          </ac:spMkLst>
        </pc:spChg>
      </pc:sldChg>
      <pc:sldChg chg="modSp add mod">
        <pc:chgData name="Patryk Serafin" userId="86fa742248e137ce" providerId="LiveId" clId="{3298C733-EA56-44BD-B82F-19114443C032}" dt="2024-02-04T13:55:14.868" v="4268" actId="207"/>
        <pc:sldMkLst>
          <pc:docMk/>
          <pc:sldMk cId="2995400592" sldId="407"/>
        </pc:sldMkLst>
        <pc:spChg chg="mod">
          <ac:chgData name="Patryk Serafin" userId="86fa742248e137ce" providerId="LiveId" clId="{3298C733-EA56-44BD-B82F-19114443C032}" dt="2024-02-04T13:55:14.868" v="4268" actId="207"/>
          <ac:spMkLst>
            <pc:docMk/>
            <pc:sldMk cId="2995400592" sldId="407"/>
            <ac:spMk id="2" creationId="{8E447F69-EA22-3BB4-5340-C6AFCD562172}"/>
          </ac:spMkLst>
        </pc:sp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0CBF-29D4-49A9-8D8B-4D18590A51E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05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A177D-3AC7-82AB-7461-E03F1FC90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C154506-1AC7-2C41-6079-C45B0DF4B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83F98C3-6E27-9FBA-4086-14D4C0B1E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4B9E814-64D4-5AC7-E417-4E3743207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07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2758C-D07C-E00F-0175-902FECF24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BE9FD024-DEBE-1C49-6DA7-C6F28B7880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A9EF8C7E-2A4A-D40E-CA88-263D56ACD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F0725B8-9AC5-AA3D-8634-B34C2E77F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05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 danych do tabeli przy użyciu instrukcji INSERT: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Klienci (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Nazwa, Adres, Miasto)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 Kowalski'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'ul. Miodowa 10'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'Warszawa'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137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kodu SQL do wprowadzania danych do tabel połączonych relacjami: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Zamowienia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ZamowienieID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DataZamowienia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Kwota)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'2024-01-27'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0352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kodu SQL do aktualizacji danych w tabeli: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Klienci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Adres =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'ul. Słoneczna 20'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466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Pisanie zapytań SELECT w celu weryfikacji poprawności danych: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*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Klienci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Miasto =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'Warszawa'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009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JOIN do testowania relacji: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K.Nazwa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Z.DataZamowienia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Z.Kwota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Klienci K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Zamowienia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K.KlientID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Z.KlientID</a:t>
            </a:r>
            <a:r>
              <a:rPr lang="pl-PL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252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dirty="0"/>
              <a:t>Tworzenie bazy danych. Projekt.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Planowanie projektu i projektowanie schematu bazy danych.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Rozpoczęcie implementacji bazy danych.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Dalsza implementacja i wprowadzanie danych.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Testowanie i debugowanie.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Finalizacja projektu i omówienie.</a:t>
            </a:r>
          </a:p>
        </p:txBody>
      </p:sp>
    </p:spTree>
    <p:extLst>
      <p:ext uri="{BB962C8B-B14F-4D97-AF65-F5344CB8AC3E}">
        <p14:creationId xmlns:p14="http://schemas.microsoft.com/office/powerpoint/2010/main" val="400744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3E2A0-D674-72B5-9BF2-9C44F4B69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7A8F96-030B-D4F9-DE04-6B7B4E64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326" y="266996"/>
            <a:ext cx="7374404" cy="11013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4400" dirty="0"/>
              <a:t>Projekt - Sprawozdanie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6221A3C6-4AC2-4131-C2FE-BD266DD3F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05" r="21390"/>
          <a:stretch/>
        </p:blipFill>
        <p:spPr>
          <a:xfrm>
            <a:off x="0" y="0"/>
            <a:ext cx="4078618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011C1F-D19A-FD39-241A-FA5CB7AF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326" y="1756437"/>
            <a:ext cx="7374404" cy="4690412"/>
          </a:xfrm>
        </p:spPr>
        <p:txBody>
          <a:bodyPr vert="horz" lIns="91440" tIns="45720" rIns="91440" bIns="45720" numCol="2" rtlCol="0">
            <a:normAutofit fontScale="700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Schemat bazy danych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do utworzenia bazy danych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do uzupełnienia tabel danymi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Dowód, że baza danych jest w 3NF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Omówienie istniejących relacji w BD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do modyfikacji min. 10 wartości w tabelach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do usunięcia min. 5 rekordów z tabel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do usunięcia min. 1 tabeli z bazy danych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SELECT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WHERE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ORDER BY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każdą z omawianych funkcji agregujących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GROUP BY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HAVING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INNER JOIN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LEFT JOIN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RIGHT JOIN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Opisać różnice między INNER, LEFT i RIGHT JOIN na przedstawionych wynikach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jednym zapytaniem UNION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Podsumowanie + własne wnioski</a:t>
            </a:r>
          </a:p>
        </p:txBody>
      </p:sp>
    </p:spTree>
    <p:extLst>
      <p:ext uri="{BB962C8B-B14F-4D97-AF65-F5344CB8AC3E}">
        <p14:creationId xmlns:p14="http://schemas.microsoft.com/office/powerpoint/2010/main" val="35414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B49386-9C99-BC76-64F6-B8B22140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dirty="0"/>
              <a:t>Link do strony gdzie stworzyć schemat bazy danych</a:t>
            </a:r>
          </a:p>
        </p:txBody>
      </p:sp>
      <p:pic>
        <p:nvPicPr>
          <p:cNvPr id="14" name="Picture 4" descr="Sześciany połączone z czerwoną linią">
            <a:extLst>
              <a:ext uri="{FF2B5EF4-FFF2-40B4-BE49-F238E27FC236}">
                <a16:creationId xmlns:a16="http://schemas.microsoft.com/office/drawing/2014/main" id="{9E8B161F-9D79-E167-9D28-7B42E20AC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0" r="10285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E75581-F70E-B0F9-BA00-340A0FB5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https://www.lucidchart.com/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84106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kodu SQL do tworzenia tabel: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7EC67DC3-DF99-785E-9EDB-2B0CA1DC7507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Klienci (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Nazwa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Adres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Miasto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</p:txBody>
      </p:sp>
    </p:spTree>
    <p:extLst>
      <p:ext uri="{BB962C8B-B14F-4D97-AF65-F5344CB8AC3E}">
        <p14:creationId xmlns:p14="http://schemas.microsoft.com/office/powerpoint/2010/main" val="306730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kodu SQL do tworzenia relacji między tabelami (klucze obce):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Zamowienia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ZamowienieID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DataZamowienia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Kwota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Klienci (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</p:txBody>
      </p:sp>
    </p:spTree>
    <p:extLst>
      <p:ext uri="{BB962C8B-B14F-4D97-AF65-F5344CB8AC3E}">
        <p14:creationId xmlns:p14="http://schemas.microsoft.com/office/powerpoint/2010/main" val="310542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5A53-0130-FD1A-8DF8-5B9909682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C3E3A-F431-0565-C39B-1FC46D26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kodu SQL do usuwania tabel: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B2AC939-AC74-79AB-2261-C19BF0B72BAC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Zamówienia;</a:t>
            </a:r>
          </a:p>
        </p:txBody>
      </p:sp>
    </p:spTree>
    <p:extLst>
      <p:ext uri="{BB962C8B-B14F-4D97-AF65-F5344CB8AC3E}">
        <p14:creationId xmlns:p14="http://schemas.microsoft.com/office/powerpoint/2010/main" val="33001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B7CF-725C-5325-6CCE-B69A8254B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FCC940-466D-EB17-AE6E-F6E6E1BB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kodu SQL do usuwania danych z  tabeli: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F9461C33-D355-5067-8222-6C83560BD606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Czytelnicy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Status_Aktywności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"Nieaktywny"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885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kodu SQL do tworzenia indeksów w celu poprawy wydajności zapytań: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idx_nazwisko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Klienci (Nazwa);</a:t>
            </a:r>
          </a:p>
        </p:txBody>
      </p:sp>
    </p:spTree>
    <p:extLst>
      <p:ext uri="{BB962C8B-B14F-4D97-AF65-F5344CB8AC3E}">
        <p14:creationId xmlns:p14="http://schemas.microsoft.com/office/powerpoint/2010/main" val="295321392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540</Words>
  <Application>Microsoft Office PowerPoint</Application>
  <PresentationFormat>Panoramiczny</PresentationFormat>
  <Paragraphs>90</Paragraphs>
  <Slides>14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Aptos</vt:lpstr>
      <vt:lpstr>Arial</vt:lpstr>
      <vt:lpstr>Consolas</vt:lpstr>
      <vt:lpstr>Neue Haas Grotesk Text Pro</vt:lpstr>
      <vt:lpstr>VanillaVTI</vt:lpstr>
      <vt:lpstr>Bazy danych</vt:lpstr>
      <vt:lpstr>Tworzenie bazy danych. Projekt.</vt:lpstr>
      <vt:lpstr>Projekt - Sprawozdanie</vt:lpstr>
      <vt:lpstr>Link do strony gdzie stworzyć schemat bazy danych</vt:lpstr>
      <vt:lpstr>Przykład kodu SQL do tworzenia tabel:</vt:lpstr>
      <vt:lpstr>Przykład kodu SQL do tworzenia relacji między tabelami (klucze obce):</vt:lpstr>
      <vt:lpstr>Przykład kodu SQL do usuwania tabel:</vt:lpstr>
      <vt:lpstr>Przykład kodu SQL do usuwania danych z  tabeli:</vt:lpstr>
      <vt:lpstr>Przykład kodu SQL do tworzenia indeksów w celu poprawy wydajności zapytań:</vt:lpstr>
      <vt:lpstr>Wprowadzenie danych do tabeli przy użyciu instrukcji INSERT:</vt:lpstr>
      <vt:lpstr>Przykłady kodu SQL do wprowadzania danych do tabel połączonych relacjami:</vt:lpstr>
      <vt:lpstr>Przykład kodu SQL do aktualizacji danych w tabeli:</vt:lpstr>
      <vt:lpstr>Pisanie zapytań SELECT w celu weryfikacji poprawności danych:</vt:lpstr>
      <vt:lpstr>Użycie JOIN do testowania relacji: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Serafin Patryk</cp:lastModifiedBy>
  <cp:revision>6</cp:revision>
  <dcterms:created xsi:type="dcterms:W3CDTF">2024-01-27T10:38:11Z</dcterms:created>
  <dcterms:modified xsi:type="dcterms:W3CDTF">2024-03-06T09:00:24Z</dcterms:modified>
</cp:coreProperties>
</file>