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66"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58" r:id="rId17"/>
    <p:sldId id="257" r:id="rId18"/>
    <p:sldId id="259" r:id="rId19"/>
    <p:sldId id="260" r:id="rId20"/>
    <p:sldId id="263" r:id="rId21"/>
    <p:sldId id="262" r:id="rId22"/>
    <p:sldId id="261" r:id="rId23"/>
    <p:sldId id="264" r:id="rId24"/>
    <p:sldId id="265" r:id="rId25"/>
    <p:sldId id="272" r:id="rId26"/>
    <p:sldId id="267" r:id="rId27"/>
    <p:sldId id="268" r:id="rId28"/>
    <p:sldId id="269" r:id="rId29"/>
    <p:sldId id="270" r:id="rId30"/>
    <p:sldId id="271" r:id="rId31"/>
    <p:sldId id="286" r:id="rId32"/>
    <p:sldId id="288" r:id="rId33"/>
    <p:sldId id="287" r:id="rId3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96A62-3BC6-44BD-90C9-9616B717B948}" v="46" dt="2023-11-05T21:02:01.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7" d="100"/>
          <a:sy n="107"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yk Serafin" userId="86fa742248e137ce" providerId="LiveId" clId="{A8596A62-3BC6-44BD-90C9-9616B717B948}"/>
    <pc:docChg chg="undo redo custSel addSld delSld modSld sldOrd">
      <pc:chgData name="Patryk Serafin" userId="86fa742248e137ce" providerId="LiveId" clId="{A8596A62-3BC6-44BD-90C9-9616B717B948}" dt="2023-11-05T21:02:56.565" v="1100" actId="20577"/>
      <pc:docMkLst>
        <pc:docMk/>
      </pc:docMkLst>
      <pc:sldChg chg="modSp mod">
        <pc:chgData name="Patryk Serafin" userId="86fa742248e137ce" providerId="LiveId" clId="{A8596A62-3BC6-44BD-90C9-9616B717B948}" dt="2023-11-05T21:02:56.565" v="1100" actId="20577"/>
        <pc:sldMkLst>
          <pc:docMk/>
          <pc:sldMk cId="3329416303" sldId="256"/>
        </pc:sldMkLst>
        <pc:spChg chg="mod">
          <ac:chgData name="Patryk Serafin" userId="86fa742248e137ce" providerId="LiveId" clId="{A8596A62-3BC6-44BD-90C9-9616B717B948}" dt="2023-11-05T21:02:56.565" v="1100" actId="20577"/>
          <ac:spMkLst>
            <pc:docMk/>
            <pc:sldMk cId="3329416303" sldId="256"/>
            <ac:spMk id="3" creationId="{32AC6394-8A3D-B7CF-33BC-4D4DFCFF2E89}"/>
          </ac:spMkLst>
        </pc:spChg>
      </pc:sldChg>
      <pc:sldChg chg="addSp delSp modSp add mod ord setBg delDesignElem">
        <pc:chgData name="Patryk Serafin" userId="86fa742248e137ce" providerId="LiveId" clId="{A8596A62-3BC6-44BD-90C9-9616B717B948}" dt="2023-11-05T20:18:45.775" v="357" actId="26606"/>
        <pc:sldMkLst>
          <pc:docMk/>
          <pc:sldMk cId="990279734" sldId="266"/>
        </pc:sldMkLst>
        <pc:spChg chg="mod">
          <ac:chgData name="Patryk Serafin" userId="86fa742248e137ce" providerId="LiveId" clId="{A8596A62-3BC6-44BD-90C9-9616B717B948}" dt="2023-11-05T20:18:45.775" v="357" actId="26606"/>
          <ac:spMkLst>
            <pc:docMk/>
            <pc:sldMk cId="990279734" sldId="266"/>
            <ac:spMk id="2" creationId="{E403B625-FA6D-1D6D-B2A7-35B7AF04F19B}"/>
          </ac:spMkLst>
        </pc:spChg>
        <pc:spChg chg="add del mod">
          <ac:chgData name="Patryk Serafin" userId="86fa742248e137ce" providerId="LiveId" clId="{A8596A62-3BC6-44BD-90C9-9616B717B948}" dt="2023-11-05T20:18:45.775" v="357" actId="26606"/>
          <ac:spMkLst>
            <pc:docMk/>
            <pc:sldMk cId="990279734" sldId="266"/>
            <ac:spMk id="3" creationId="{7B394E54-5735-45BA-A4C8-AD61621D207D}"/>
          </ac:spMkLst>
        </pc:spChg>
        <pc:spChg chg="add del">
          <ac:chgData name="Patryk Serafin" userId="86fa742248e137ce" providerId="LiveId" clId="{A8596A62-3BC6-44BD-90C9-9616B717B948}" dt="2023-11-05T20:18:45.762" v="356" actId="26606"/>
          <ac:spMkLst>
            <pc:docMk/>
            <pc:sldMk cId="990279734" sldId="266"/>
            <ac:spMk id="9" creationId="{2659FDB4-FCBE-4A89-B46D-43D4FA54464D}"/>
          </ac:spMkLst>
        </pc:spChg>
        <pc:spChg chg="add">
          <ac:chgData name="Patryk Serafin" userId="86fa742248e137ce" providerId="LiveId" clId="{A8596A62-3BC6-44BD-90C9-9616B717B948}" dt="2023-11-05T20:18:45.775" v="357" actId="26606"/>
          <ac:spMkLst>
            <pc:docMk/>
            <pc:sldMk cId="990279734" sldId="266"/>
            <ac:spMk id="15" creationId="{56E9B3E6-E277-4D68-BA48-9CB43FFBD6E2}"/>
          </ac:spMkLst>
        </pc:spChg>
        <pc:spChg chg="add">
          <ac:chgData name="Patryk Serafin" userId="86fa742248e137ce" providerId="LiveId" clId="{A8596A62-3BC6-44BD-90C9-9616B717B948}" dt="2023-11-05T20:18:45.775" v="357" actId="26606"/>
          <ac:spMkLst>
            <pc:docMk/>
            <pc:sldMk cId="990279734" sldId="266"/>
            <ac:spMk id="16" creationId="{D5B0017B-2ECA-49AF-B397-DC140825DF8D}"/>
          </ac:spMkLst>
        </pc:spChg>
        <pc:spChg chg="del">
          <ac:chgData name="Patryk Serafin" userId="86fa742248e137ce" providerId="LiveId" clId="{A8596A62-3BC6-44BD-90C9-9616B717B948}" dt="2023-11-05T20:16:17.248" v="31"/>
          <ac:spMkLst>
            <pc:docMk/>
            <pc:sldMk cId="990279734" sldId="266"/>
            <ac:spMk id="18" creationId="{CBB2B1F0-0DD6-4744-9A46-7A344FB48E40}"/>
          </ac:spMkLst>
        </pc:spChg>
        <pc:spChg chg="del">
          <ac:chgData name="Patryk Serafin" userId="86fa742248e137ce" providerId="LiveId" clId="{A8596A62-3BC6-44BD-90C9-9616B717B948}" dt="2023-11-05T20:16:17.248" v="31"/>
          <ac:spMkLst>
            <pc:docMk/>
            <pc:sldMk cId="990279734" sldId="266"/>
            <ac:spMk id="19" creationId="{52D502E5-F6B4-4D58-B4AE-FC466FF15EE8}"/>
          </ac:spMkLst>
        </pc:spChg>
        <pc:spChg chg="del">
          <ac:chgData name="Patryk Serafin" userId="86fa742248e137ce" providerId="LiveId" clId="{A8596A62-3BC6-44BD-90C9-9616B717B948}" dt="2023-11-05T20:16:17.248" v="31"/>
          <ac:spMkLst>
            <pc:docMk/>
            <pc:sldMk cId="990279734" sldId="266"/>
            <ac:spMk id="20" creationId="{9DECDBF4-02B6-4BB4-B65B-B8107AD6A9E8}"/>
          </ac:spMkLst>
        </pc:spChg>
        <pc:grpChg chg="add">
          <ac:chgData name="Patryk Serafin" userId="86fa742248e137ce" providerId="LiveId" clId="{A8596A62-3BC6-44BD-90C9-9616B717B948}" dt="2023-11-05T20:18:45.775" v="357" actId="26606"/>
          <ac:grpSpMkLst>
            <pc:docMk/>
            <pc:sldMk cId="990279734" sldId="266"/>
            <ac:grpSpMk id="17" creationId="{AE1C45F0-260A-458C-96ED-C1F6D2151219}"/>
          </ac:grpSpMkLst>
        </pc:grpChg>
        <pc:graphicFrameChg chg="add del">
          <ac:chgData name="Patryk Serafin" userId="86fa742248e137ce" providerId="LiveId" clId="{A8596A62-3BC6-44BD-90C9-9616B717B948}" dt="2023-11-05T20:18:45.762" v="356" actId="26606"/>
          <ac:graphicFrameMkLst>
            <pc:docMk/>
            <pc:sldMk cId="990279734" sldId="266"/>
            <ac:graphicFrameMk id="5" creationId="{337492B2-B962-3C79-AAD4-9BFBA24D7AF4}"/>
          </ac:graphicFrameMkLst>
        </pc:graphicFrameChg>
        <pc:graphicFrameChg chg="add">
          <ac:chgData name="Patryk Serafin" userId="86fa742248e137ce" providerId="LiveId" clId="{A8596A62-3BC6-44BD-90C9-9616B717B948}" dt="2023-11-05T20:18:45.775" v="357" actId="26606"/>
          <ac:graphicFrameMkLst>
            <pc:docMk/>
            <pc:sldMk cId="990279734" sldId="266"/>
            <ac:graphicFrameMk id="22" creationId="{48FC709C-CAFA-6BC0-CDE4-9BB858A106AF}"/>
          </ac:graphicFrameMkLst>
        </pc:graphicFrameChg>
        <pc:cxnChg chg="add del">
          <ac:chgData name="Patryk Serafin" userId="86fa742248e137ce" providerId="LiveId" clId="{A8596A62-3BC6-44BD-90C9-9616B717B948}" dt="2023-11-05T20:18:45.762" v="356" actId="26606"/>
          <ac:cxnSpMkLst>
            <pc:docMk/>
            <pc:sldMk cId="990279734" sldId="266"/>
            <ac:cxnSpMk id="11" creationId="{C8F51B3F-8331-4E4A-AE96-D47B1006EEAD}"/>
          </ac:cxnSpMkLst>
        </pc:cxnChg>
        <pc:cxnChg chg="add">
          <ac:chgData name="Patryk Serafin" userId="86fa742248e137ce" providerId="LiveId" clId="{A8596A62-3BC6-44BD-90C9-9616B717B948}" dt="2023-11-05T20:18:45.775" v="357" actId="26606"/>
          <ac:cxnSpMkLst>
            <pc:docMk/>
            <pc:sldMk cId="990279734" sldId="266"/>
            <ac:cxnSpMk id="21" creationId="{6CF1BAF6-AD41-4082-B212-8A1F9A2E8779}"/>
          </ac:cxnSpMkLst>
        </pc:cxnChg>
      </pc:sldChg>
      <pc:sldChg chg="modSp new del mod">
        <pc:chgData name="Patryk Serafin" userId="86fa742248e137ce" providerId="LiveId" clId="{A8596A62-3BC6-44BD-90C9-9616B717B948}" dt="2023-11-05T20:16:12.779" v="29" actId="47"/>
        <pc:sldMkLst>
          <pc:docMk/>
          <pc:sldMk cId="4115808872" sldId="266"/>
        </pc:sldMkLst>
        <pc:spChg chg="mod">
          <ac:chgData name="Patryk Serafin" userId="86fa742248e137ce" providerId="LiveId" clId="{A8596A62-3BC6-44BD-90C9-9616B717B948}" dt="2023-11-05T20:16:09.774" v="28" actId="20577"/>
          <ac:spMkLst>
            <pc:docMk/>
            <pc:sldMk cId="4115808872" sldId="266"/>
            <ac:spMk id="2" creationId="{AD22C9D7-C5C9-CE4A-C35C-80D76FAF22D5}"/>
          </ac:spMkLst>
        </pc:spChg>
      </pc:sldChg>
      <pc:sldChg chg="addSp delSp modSp new mod setBg">
        <pc:chgData name="Patryk Serafin" userId="86fa742248e137ce" providerId="LiveId" clId="{A8596A62-3BC6-44BD-90C9-9616B717B948}" dt="2023-11-05T20:21:03.176" v="445" actId="26606"/>
        <pc:sldMkLst>
          <pc:docMk/>
          <pc:sldMk cId="3461400024" sldId="267"/>
        </pc:sldMkLst>
        <pc:spChg chg="mod">
          <ac:chgData name="Patryk Serafin" userId="86fa742248e137ce" providerId="LiveId" clId="{A8596A62-3BC6-44BD-90C9-9616B717B948}" dt="2023-11-05T20:20:21.966" v="439" actId="26606"/>
          <ac:spMkLst>
            <pc:docMk/>
            <pc:sldMk cId="3461400024" sldId="267"/>
            <ac:spMk id="2" creationId="{EFDAFBB0-C408-DF1D-0E4A-DE516EF9CDB8}"/>
          </ac:spMkLst>
        </pc:spChg>
        <pc:spChg chg="mod">
          <ac:chgData name="Patryk Serafin" userId="86fa742248e137ce" providerId="LiveId" clId="{A8596A62-3BC6-44BD-90C9-9616B717B948}" dt="2023-11-05T20:21:03.176" v="445" actId="26606"/>
          <ac:spMkLst>
            <pc:docMk/>
            <pc:sldMk cId="3461400024" sldId="267"/>
            <ac:spMk id="3" creationId="{EEC0EFCA-8698-E8FB-6A68-C57DBCF51B3D}"/>
          </ac:spMkLst>
        </pc:spChg>
        <pc:spChg chg="add del">
          <ac:chgData name="Patryk Serafin" userId="86fa742248e137ce" providerId="LiveId" clId="{A8596A62-3BC6-44BD-90C9-9616B717B948}" dt="2023-11-05T20:21:03.176" v="445" actId="26606"/>
          <ac:spMkLst>
            <pc:docMk/>
            <pc:sldMk cId="3461400024" sldId="267"/>
            <ac:spMk id="8" creationId="{8B9AA7C6-5E5A-498E-A6DF-A943376E09BC}"/>
          </ac:spMkLst>
        </pc:spChg>
        <pc:spChg chg="add del">
          <ac:chgData name="Patryk Serafin" userId="86fa742248e137ce" providerId="LiveId" clId="{A8596A62-3BC6-44BD-90C9-9616B717B948}" dt="2023-11-05T20:20:21.961" v="438" actId="26606"/>
          <ac:spMkLst>
            <pc:docMk/>
            <pc:sldMk cId="3461400024" sldId="267"/>
            <ac:spMk id="9" creationId="{3ECBE1F1-D69B-4AFA-ABD5-8E41720EF6DE}"/>
          </ac:spMkLst>
        </pc:spChg>
        <pc:spChg chg="add del">
          <ac:chgData name="Patryk Serafin" userId="86fa742248e137ce" providerId="LiveId" clId="{A8596A62-3BC6-44BD-90C9-9616B717B948}" dt="2023-11-05T20:20:21.961" v="438" actId="26606"/>
          <ac:spMkLst>
            <pc:docMk/>
            <pc:sldMk cId="3461400024" sldId="267"/>
            <ac:spMk id="11" creationId="{603A6265-E10C-4B85-9C20-E75FCAF9CC63}"/>
          </ac:spMkLst>
        </pc:spChg>
        <pc:spChg chg="add del">
          <ac:chgData name="Patryk Serafin" userId="86fa742248e137ce" providerId="LiveId" clId="{A8596A62-3BC6-44BD-90C9-9616B717B948}" dt="2023-11-05T20:21:03.176" v="445" actId="26606"/>
          <ac:spMkLst>
            <pc:docMk/>
            <pc:sldMk cId="3461400024" sldId="267"/>
            <ac:spMk id="14" creationId="{81E140AE-0ABF-47C8-BF32-7D2F0CF2BA44}"/>
          </ac:spMkLst>
        </pc:spChg>
        <pc:spChg chg="add del">
          <ac:chgData name="Patryk Serafin" userId="86fa742248e137ce" providerId="LiveId" clId="{A8596A62-3BC6-44BD-90C9-9616B717B948}" dt="2023-11-05T20:21:03.176" v="445" actId="26606"/>
          <ac:spMkLst>
            <pc:docMk/>
            <pc:sldMk cId="3461400024" sldId="267"/>
            <ac:spMk id="16" creationId="{CBC4F608-B4B8-48C3-9572-C0F061B1CD99}"/>
          </ac:spMkLst>
        </pc:spChg>
        <pc:spChg chg="add">
          <ac:chgData name="Patryk Serafin" userId="86fa742248e137ce" providerId="LiveId" clId="{A8596A62-3BC6-44BD-90C9-9616B717B948}" dt="2023-11-05T20:21:03.176" v="445" actId="26606"/>
          <ac:spMkLst>
            <pc:docMk/>
            <pc:sldMk cId="3461400024" sldId="267"/>
            <ac:spMk id="21" creationId="{8B9AA7C6-5E5A-498E-A6DF-A943376E09BC}"/>
          </ac:spMkLst>
        </pc:spChg>
        <pc:spChg chg="add">
          <ac:chgData name="Patryk Serafin" userId="86fa742248e137ce" providerId="LiveId" clId="{A8596A62-3BC6-44BD-90C9-9616B717B948}" dt="2023-11-05T20:21:03.176" v="445" actId="26606"/>
          <ac:spMkLst>
            <pc:docMk/>
            <pc:sldMk cId="3461400024" sldId="267"/>
            <ac:spMk id="27" creationId="{81E140AE-0ABF-47C8-BF32-7D2F0CF2BA44}"/>
          </ac:spMkLst>
        </pc:spChg>
        <pc:spChg chg="add">
          <ac:chgData name="Patryk Serafin" userId="86fa742248e137ce" providerId="LiveId" clId="{A8596A62-3BC6-44BD-90C9-9616B717B948}" dt="2023-11-05T20:21:03.176" v="445" actId="26606"/>
          <ac:spMkLst>
            <pc:docMk/>
            <pc:sldMk cId="3461400024" sldId="267"/>
            <ac:spMk id="29" creationId="{CBC4F608-B4B8-48C3-9572-C0F061B1CD99}"/>
          </ac:spMkLst>
        </pc:spChg>
        <pc:grpChg chg="add del">
          <ac:chgData name="Patryk Serafin" userId="86fa742248e137ce" providerId="LiveId" clId="{A8596A62-3BC6-44BD-90C9-9616B717B948}" dt="2023-11-05T20:21:03.176" v="445" actId="26606"/>
          <ac:grpSpMkLst>
            <pc:docMk/>
            <pc:sldMk cId="3461400024" sldId="267"/>
            <ac:grpSpMk id="10" creationId="{83EAB11A-76F7-48F4-9B4F-5BFDF4BF9670}"/>
          </ac:grpSpMkLst>
        </pc:grpChg>
        <pc:grpChg chg="add">
          <ac:chgData name="Patryk Serafin" userId="86fa742248e137ce" providerId="LiveId" clId="{A8596A62-3BC6-44BD-90C9-9616B717B948}" dt="2023-11-05T20:21:03.176" v="445" actId="26606"/>
          <ac:grpSpMkLst>
            <pc:docMk/>
            <pc:sldMk cId="3461400024" sldId="267"/>
            <ac:grpSpMk id="23" creationId="{83EAB11A-76F7-48F4-9B4F-5BFDF4BF9670}"/>
          </ac:grpSpMkLst>
        </pc:grpChg>
        <pc:picChg chg="add del">
          <ac:chgData name="Patryk Serafin" userId="86fa742248e137ce" providerId="LiveId" clId="{A8596A62-3BC6-44BD-90C9-9616B717B948}" dt="2023-11-05T20:20:21.961" v="438" actId="26606"/>
          <ac:picMkLst>
            <pc:docMk/>
            <pc:sldMk cId="3461400024" sldId="267"/>
            <ac:picMk id="5" creationId="{C9E59718-A7C5-CD1A-6308-92DEBAE152D0}"/>
          </ac:picMkLst>
        </pc:picChg>
      </pc:sldChg>
      <pc:sldChg chg="addSp delSp modSp add mod setBg delDesignElem">
        <pc:chgData name="Patryk Serafin" userId="86fa742248e137ce" providerId="LiveId" clId="{A8596A62-3BC6-44BD-90C9-9616B717B948}" dt="2023-11-05T20:23:18.349" v="506" actId="11"/>
        <pc:sldMkLst>
          <pc:docMk/>
          <pc:sldMk cId="2732756636" sldId="268"/>
        </pc:sldMkLst>
        <pc:spChg chg="mod">
          <ac:chgData name="Patryk Serafin" userId="86fa742248e137ce" providerId="LiveId" clId="{A8596A62-3BC6-44BD-90C9-9616B717B948}" dt="2023-11-05T20:23:18.349" v="506" actId="11"/>
          <ac:spMkLst>
            <pc:docMk/>
            <pc:sldMk cId="2732756636" sldId="268"/>
            <ac:spMk id="3" creationId="{EEC0EFCA-8698-E8FB-6A68-C57DBCF51B3D}"/>
          </ac:spMkLst>
        </pc:spChg>
        <pc:spChg chg="add del">
          <ac:chgData name="Patryk Serafin" userId="86fa742248e137ce" providerId="LiveId" clId="{A8596A62-3BC6-44BD-90C9-9616B717B948}" dt="2023-11-05T20:21:30.478" v="455" actId="22"/>
          <ac:spMkLst>
            <pc:docMk/>
            <pc:sldMk cId="2732756636" sldId="268"/>
            <ac:spMk id="5" creationId="{5B20E7F0-BC7A-042C-0779-A817731A3371}"/>
          </ac:spMkLst>
        </pc:spChg>
        <pc:spChg chg="add del">
          <ac:chgData name="Patryk Serafin" userId="86fa742248e137ce" providerId="LiveId" clId="{A8596A62-3BC6-44BD-90C9-9616B717B948}" dt="2023-11-05T20:23:08.779" v="505" actId="26606"/>
          <ac:spMkLst>
            <pc:docMk/>
            <pc:sldMk cId="2732756636" sldId="268"/>
            <ac:spMk id="8" creationId="{8B9AA7C6-5E5A-498E-A6DF-A943376E09BC}"/>
          </ac:spMkLst>
        </pc:spChg>
        <pc:spChg chg="add del">
          <ac:chgData name="Patryk Serafin" userId="86fa742248e137ce" providerId="LiveId" clId="{A8596A62-3BC6-44BD-90C9-9616B717B948}" dt="2023-11-05T20:23:08.779" v="505" actId="26606"/>
          <ac:spMkLst>
            <pc:docMk/>
            <pc:sldMk cId="2732756636" sldId="268"/>
            <ac:spMk id="14" creationId="{81E140AE-0ABF-47C8-BF32-7D2F0CF2BA44}"/>
          </ac:spMkLst>
        </pc:spChg>
        <pc:spChg chg="add del">
          <ac:chgData name="Patryk Serafin" userId="86fa742248e137ce" providerId="LiveId" clId="{A8596A62-3BC6-44BD-90C9-9616B717B948}" dt="2023-11-05T20:23:08.779" v="505" actId="26606"/>
          <ac:spMkLst>
            <pc:docMk/>
            <pc:sldMk cId="2732756636" sldId="268"/>
            <ac:spMk id="16" creationId="{CBC4F608-B4B8-48C3-9572-C0F061B1CD99}"/>
          </ac:spMkLst>
        </pc:spChg>
        <pc:spChg chg="add">
          <ac:chgData name="Patryk Serafin" userId="86fa742248e137ce" providerId="LiveId" clId="{A8596A62-3BC6-44BD-90C9-9616B717B948}" dt="2023-11-05T20:23:08.779" v="505" actId="26606"/>
          <ac:spMkLst>
            <pc:docMk/>
            <pc:sldMk cId="2732756636" sldId="268"/>
            <ac:spMk id="18" creationId="{8B9AA7C6-5E5A-498E-A6DF-A943376E09BC}"/>
          </ac:spMkLst>
        </pc:spChg>
        <pc:spChg chg="add">
          <ac:chgData name="Patryk Serafin" userId="86fa742248e137ce" providerId="LiveId" clId="{A8596A62-3BC6-44BD-90C9-9616B717B948}" dt="2023-11-05T20:23:08.779" v="505" actId="26606"/>
          <ac:spMkLst>
            <pc:docMk/>
            <pc:sldMk cId="2732756636" sldId="268"/>
            <ac:spMk id="20" creationId="{81E140AE-0ABF-47C8-BF32-7D2F0CF2BA44}"/>
          </ac:spMkLst>
        </pc:spChg>
        <pc:spChg chg="del">
          <ac:chgData name="Patryk Serafin" userId="86fa742248e137ce" providerId="LiveId" clId="{A8596A62-3BC6-44BD-90C9-9616B717B948}" dt="2023-11-05T20:21:09.463" v="447"/>
          <ac:spMkLst>
            <pc:docMk/>
            <pc:sldMk cId="2732756636" sldId="268"/>
            <ac:spMk id="21" creationId="{8B9AA7C6-5E5A-498E-A6DF-A943376E09BC}"/>
          </ac:spMkLst>
        </pc:spChg>
        <pc:spChg chg="add">
          <ac:chgData name="Patryk Serafin" userId="86fa742248e137ce" providerId="LiveId" clId="{A8596A62-3BC6-44BD-90C9-9616B717B948}" dt="2023-11-05T20:23:08.779" v="505" actId="26606"/>
          <ac:spMkLst>
            <pc:docMk/>
            <pc:sldMk cId="2732756636" sldId="268"/>
            <ac:spMk id="22" creationId="{CBC4F608-B4B8-48C3-9572-C0F061B1CD99}"/>
          </ac:spMkLst>
        </pc:spChg>
        <pc:spChg chg="del">
          <ac:chgData name="Patryk Serafin" userId="86fa742248e137ce" providerId="LiveId" clId="{A8596A62-3BC6-44BD-90C9-9616B717B948}" dt="2023-11-05T20:21:09.463" v="447"/>
          <ac:spMkLst>
            <pc:docMk/>
            <pc:sldMk cId="2732756636" sldId="268"/>
            <ac:spMk id="27" creationId="{81E140AE-0ABF-47C8-BF32-7D2F0CF2BA44}"/>
          </ac:spMkLst>
        </pc:spChg>
        <pc:spChg chg="del">
          <ac:chgData name="Patryk Serafin" userId="86fa742248e137ce" providerId="LiveId" clId="{A8596A62-3BC6-44BD-90C9-9616B717B948}" dt="2023-11-05T20:21:09.463" v="447"/>
          <ac:spMkLst>
            <pc:docMk/>
            <pc:sldMk cId="2732756636" sldId="268"/>
            <ac:spMk id="29" creationId="{CBC4F608-B4B8-48C3-9572-C0F061B1CD99}"/>
          </ac:spMkLst>
        </pc:spChg>
        <pc:grpChg chg="add del">
          <ac:chgData name="Patryk Serafin" userId="86fa742248e137ce" providerId="LiveId" clId="{A8596A62-3BC6-44BD-90C9-9616B717B948}" dt="2023-11-05T20:23:08.779" v="505" actId="26606"/>
          <ac:grpSpMkLst>
            <pc:docMk/>
            <pc:sldMk cId="2732756636" sldId="268"/>
            <ac:grpSpMk id="10" creationId="{83EAB11A-76F7-48F4-9B4F-5BFDF4BF9670}"/>
          </ac:grpSpMkLst>
        </pc:grpChg>
        <pc:grpChg chg="add">
          <ac:chgData name="Patryk Serafin" userId="86fa742248e137ce" providerId="LiveId" clId="{A8596A62-3BC6-44BD-90C9-9616B717B948}" dt="2023-11-05T20:23:08.779" v="505" actId="26606"/>
          <ac:grpSpMkLst>
            <pc:docMk/>
            <pc:sldMk cId="2732756636" sldId="268"/>
            <ac:grpSpMk id="19" creationId="{83EAB11A-76F7-48F4-9B4F-5BFDF4BF9670}"/>
          </ac:grpSpMkLst>
        </pc:grpChg>
        <pc:grpChg chg="del">
          <ac:chgData name="Patryk Serafin" userId="86fa742248e137ce" providerId="LiveId" clId="{A8596A62-3BC6-44BD-90C9-9616B717B948}" dt="2023-11-05T20:21:09.463" v="447"/>
          <ac:grpSpMkLst>
            <pc:docMk/>
            <pc:sldMk cId="2732756636" sldId="268"/>
            <ac:grpSpMk id="23" creationId="{83EAB11A-76F7-48F4-9B4F-5BFDF4BF9670}"/>
          </ac:grpSpMkLst>
        </pc:grpChg>
      </pc:sldChg>
      <pc:sldChg chg="addSp delSp add del setBg delDesignElem">
        <pc:chgData name="Patryk Serafin" userId="86fa742248e137ce" providerId="LiveId" clId="{A8596A62-3BC6-44BD-90C9-9616B717B948}" dt="2023-11-05T20:21:47.930" v="470"/>
        <pc:sldMkLst>
          <pc:docMk/>
          <pc:sldMk cId="198863634" sldId="269"/>
        </pc:sldMkLst>
        <pc:spChg chg="add del">
          <ac:chgData name="Patryk Serafin" userId="86fa742248e137ce" providerId="LiveId" clId="{A8596A62-3BC6-44BD-90C9-9616B717B948}" dt="2023-11-05T20:21:47.930" v="470"/>
          <ac:spMkLst>
            <pc:docMk/>
            <pc:sldMk cId="198863634" sldId="269"/>
            <ac:spMk id="8" creationId="{8B9AA7C6-5E5A-498E-A6DF-A943376E09BC}"/>
          </ac:spMkLst>
        </pc:spChg>
        <pc:spChg chg="add del">
          <ac:chgData name="Patryk Serafin" userId="86fa742248e137ce" providerId="LiveId" clId="{A8596A62-3BC6-44BD-90C9-9616B717B948}" dt="2023-11-05T20:21:47.930" v="470"/>
          <ac:spMkLst>
            <pc:docMk/>
            <pc:sldMk cId="198863634" sldId="269"/>
            <ac:spMk id="14" creationId="{81E140AE-0ABF-47C8-BF32-7D2F0CF2BA44}"/>
          </ac:spMkLst>
        </pc:spChg>
        <pc:spChg chg="add del">
          <ac:chgData name="Patryk Serafin" userId="86fa742248e137ce" providerId="LiveId" clId="{A8596A62-3BC6-44BD-90C9-9616B717B948}" dt="2023-11-05T20:21:47.930" v="470"/>
          <ac:spMkLst>
            <pc:docMk/>
            <pc:sldMk cId="198863634" sldId="269"/>
            <ac:spMk id="16" creationId="{CBC4F608-B4B8-48C3-9572-C0F061B1CD99}"/>
          </ac:spMkLst>
        </pc:spChg>
        <pc:grpChg chg="add del">
          <ac:chgData name="Patryk Serafin" userId="86fa742248e137ce" providerId="LiveId" clId="{A8596A62-3BC6-44BD-90C9-9616B717B948}" dt="2023-11-05T20:21:47.930" v="470"/>
          <ac:grpSpMkLst>
            <pc:docMk/>
            <pc:sldMk cId="198863634" sldId="269"/>
            <ac:grpSpMk id="10" creationId="{83EAB11A-76F7-48F4-9B4F-5BFDF4BF9670}"/>
          </ac:grpSpMkLst>
        </pc:grpChg>
      </pc:sldChg>
      <pc:sldChg chg="addSp delSp add del setBg delDesignElem">
        <pc:chgData name="Patryk Serafin" userId="86fa742248e137ce" providerId="LiveId" clId="{A8596A62-3BC6-44BD-90C9-9616B717B948}" dt="2023-11-05T20:21:52.401" v="473"/>
        <pc:sldMkLst>
          <pc:docMk/>
          <pc:sldMk cId="1891077105" sldId="269"/>
        </pc:sldMkLst>
        <pc:spChg chg="add del">
          <ac:chgData name="Patryk Serafin" userId="86fa742248e137ce" providerId="LiveId" clId="{A8596A62-3BC6-44BD-90C9-9616B717B948}" dt="2023-11-05T20:21:52.401" v="473"/>
          <ac:spMkLst>
            <pc:docMk/>
            <pc:sldMk cId="1891077105" sldId="269"/>
            <ac:spMk id="8" creationId="{8B9AA7C6-5E5A-498E-A6DF-A943376E09BC}"/>
          </ac:spMkLst>
        </pc:spChg>
        <pc:spChg chg="add del">
          <ac:chgData name="Patryk Serafin" userId="86fa742248e137ce" providerId="LiveId" clId="{A8596A62-3BC6-44BD-90C9-9616B717B948}" dt="2023-11-05T20:21:52.401" v="473"/>
          <ac:spMkLst>
            <pc:docMk/>
            <pc:sldMk cId="1891077105" sldId="269"/>
            <ac:spMk id="14" creationId="{81E140AE-0ABF-47C8-BF32-7D2F0CF2BA44}"/>
          </ac:spMkLst>
        </pc:spChg>
        <pc:spChg chg="add del">
          <ac:chgData name="Patryk Serafin" userId="86fa742248e137ce" providerId="LiveId" clId="{A8596A62-3BC6-44BD-90C9-9616B717B948}" dt="2023-11-05T20:21:52.401" v="473"/>
          <ac:spMkLst>
            <pc:docMk/>
            <pc:sldMk cId="1891077105" sldId="269"/>
            <ac:spMk id="16" creationId="{CBC4F608-B4B8-48C3-9572-C0F061B1CD99}"/>
          </ac:spMkLst>
        </pc:spChg>
        <pc:grpChg chg="add del">
          <ac:chgData name="Patryk Serafin" userId="86fa742248e137ce" providerId="LiveId" clId="{A8596A62-3BC6-44BD-90C9-9616B717B948}" dt="2023-11-05T20:21:52.401" v="473"/>
          <ac:grpSpMkLst>
            <pc:docMk/>
            <pc:sldMk cId="1891077105" sldId="269"/>
            <ac:grpSpMk id="10" creationId="{83EAB11A-76F7-48F4-9B4F-5BFDF4BF9670}"/>
          </ac:grpSpMkLst>
        </pc:grpChg>
      </pc:sldChg>
      <pc:sldChg chg="addSp delSp modSp add mod setBg delDesignElem">
        <pc:chgData name="Patryk Serafin" userId="86fa742248e137ce" providerId="LiveId" clId="{A8596A62-3BC6-44BD-90C9-9616B717B948}" dt="2023-11-05T20:23:25.427" v="507" actId="11"/>
        <pc:sldMkLst>
          <pc:docMk/>
          <pc:sldMk cId="2286473219" sldId="269"/>
        </pc:sldMkLst>
        <pc:spChg chg="mod">
          <ac:chgData name="Patryk Serafin" userId="86fa742248e137ce" providerId="LiveId" clId="{A8596A62-3BC6-44BD-90C9-9616B717B948}" dt="2023-11-05T20:23:25.427" v="507" actId="11"/>
          <ac:spMkLst>
            <pc:docMk/>
            <pc:sldMk cId="2286473219" sldId="269"/>
            <ac:spMk id="3" creationId="{EEC0EFCA-8698-E8FB-6A68-C57DBCF51B3D}"/>
          </ac:spMkLst>
        </pc:spChg>
        <pc:spChg chg="add">
          <ac:chgData name="Patryk Serafin" userId="86fa742248e137ce" providerId="LiveId" clId="{A8596A62-3BC6-44BD-90C9-9616B717B948}" dt="2023-11-05T20:23:03.890" v="504" actId="26606"/>
          <ac:spMkLst>
            <pc:docMk/>
            <pc:sldMk cId="2286473219" sldId="269"/>
            <ac:spMk id="5" creationId="{8B9AA7C6-5E5A-498E-A6DF-A943376E09BC}"/>
          </ac:spMkLst>
        </pc:spChg>
        <pc:spChg chg="add">
          <ac:chgData name="Patryk Serafin" userId="86fa742248e137ce" providerId="LiveId" clId="{A8596A62-3BC6-44BD-90C9-9616B717B948}" dt="2023-11-05T20:23:03.890" v="504" actId="26606"/>
          <ac:spMkLst>
            <pc:docMk/>
            <pc:sldMk cId="2286473219" sldId="269"/>
            <ac:spMk id="7" creationId="{81E140AE-0ABF-47C8-BF32-7D2F0CF2BA44}"/>
          </ac:spMkLst>
        </pc:spChg>
        <pc:spChg chg="del">
          <ac:chgData name="Patryk Serafin" userId="86fa742248e137ce" providerId="LiveId" clId="{A8596A62-3BC6-44BD-90C9-9616B717B948}" dt="2023-11-05T20:22:02.526" v="480"/>
          <ac:spMkLst>
            <pc:docMk/>
            <pc:sldMk cId="2286473219" sldId="269"/>
            <ac:spMk id="8" creationId="{8B9AA7C6-5E5A-498E-A6DF-A943376E09BC}"/>
          </ac:spMkLst>
        </pc:spChg>
        <pc:spChg chg="add">
          <ac:chgData name="Patryk Serafin" userId="86fa742248e137ce" providerId="LiveId" clId="{A8596A62-3BC6-44BD-90C9-9616B717B948}" dt="2023-11-05T20:23:03.890" v="504" actId="26606"/>
          <ac:spMkLst>
            <pc:docMk/>
            <pc:sldMk cId="2286473219" sldId="269"/>
            <ac:spMk id="9" creationId="{CBC4F608-B4B8-48C3-9572-C0F061B1CD99}"/>
          </ac:spMkLst>
        </pc:spChg>
        <pc:spChg chg="del">
          <ac:chgData name="Patryk Serafin" userId="86fa742248e137ce" providerId="LiveId" clId="{A8596A62-3BC6-44BD-90C9-9616B717B948}" dt="2023-11-05T20:22:02.526" v="480"/>
          <ac:spMkLst>
            <pc:docMk/>
            <pc:sldMk cId="2286473219" sldId="269"/>
            <ac:spMk id="14" creationId="{81E140AE-0ABF-47C8-BF32-7D2F0CF2BA44}"/>
          </ac:spMkLst>
        </pc:spChg>
        <pc:spChg chg="del">
          <ac:chgData name="Patryk Serafin" userId="86fa742248e137ce" providerId="LiveId" clId="{A8596A62-3BC6-44BD-90C9-9616B717B948}" dt="2023-11-05T20:22:02.526" v="480"/>
          <ac:spMkLst>
            <pc:docMk/>
            <pc:sldMk cId="2286473219" sldId="269"/>
            <ac:spMk id="16" creationId="{CBC4F608-B4B8-48C3-9572-C0F061B1CD99}"/>
          </ac:spMkLst>
        </pc:spChg>
        <pc:grpChg chg="add">
          <ac:chgData name="Patryk Serafin" userId="86fa742248e137ce" providerId="LiveId" clId="{A8596A62-3BC6-44BD-90C9-9616B717B948}" dt="2023-11-05T20:23:03.890" v="504" actId="26606"/>
          <ac:grpSpMkLst>
            <pc:docMk/>
            <pc:sldMk cId="2286473219" sldId="269"/>
            <ac:grpSpMk id="6" creationId="{83EAB11A-76F7-48F4-9B4F-5BFDF4BF9670}"/>
          </ac:grpSpMkLst>
        </pc:grpChg>
        <pc:grpChg chg="del">
          <ac:chgData name="Patryk Serafin" userId="86fa742248e137ce" providerId="LiveId" clId="{A8596A62-3BC6-44BD-90C9-9616B717B948}" dt="2023-11-05T20:22:02.526" v="480"/>
          <ac:grpSpMkLst>
            <pc:docMk/>
            <pc:sldMk cId="2286473219" sldId="269"/>
            <ac:grpSpMk id="10" creationId="{83EAB11A-76F7-48F4-9B4F-5BFDF4BF9670}"/>
          </ac:grpSpMkLst>
        </pc:grpChg>
      </pc:sldChg>
      <pc:sldChg chg="addSp delSp add del setBg delDesignElem">
        <pc:chgData name="Patryk Serafin" userId="86fa742248e137ce" providerId="LiveId" clId="{A8596A62-3BC6-44BD-90C9-9616B717B948}" dt="2023-11-05T20:21:47.759" v="469"/>
        <pc:sldMkLst>
          <pc:docMk/>
          <pc:sldMk cId="603933695" sldId="270"/>
        </pc:sldMkLst>
        <pc:spChg chg="add del">
          <ac:chgData name="Patryk Serafin" userId="86fa742248e137ce" providerId="LiveId" clId="{A8596A62-3BC6-44BD-90C9-9616B717B948}" dt="2023-11-05T20:21:47.759" v="469"/>
          <ac:spMkLst>
            <pc:docMk/>
            <pc:sldMk cId="603933695" sldId="270"/>
            <ac:spMk id="8" creationId="{8B9AA7C6-5E5A-498E-A6DF-A943376E09BC}"/>
          </ac:spMkLst>
        </pc:spChg>
        <pc:spChg chg="add del">
          <ac:chgData name="Patryk Serafin" userId="86fa742248e137ce" providerId="LiveId" clId="{A8596A62-3BC6-44BD-90C9-9616B717B948}" dt="2023-11-05T20:21:47.759" v="469"/>
          <ac:spMkLst>
            <pc:docMk/>
            <pc:sldMk cId="603933695" sldId="270"/>
            <ac:spMk id="14" creationId="{81E140AE-0ABF-47C8-BF32-7D2F0CF2BA44}"/>
          </ac:spMkLst>
        </pc:spChg>
        <pc:spChg chg="add del">
          <ac:chgData name="Patryk Serafin" userId="86fa742248e137ce" providerId="LiveId" clId="{A8596A62-3BC6-44BD-90C9-9616B717B948}" dt="2023-11-05T20:21:47.759" v="469"/>
          <ac:spMkLst>
            <pc:docMk/>
            <pc:sldMk cId="603933695" sldId="270"/>
            <ac:spMk id="16" creationId="{CBC4F608-B4B8-48C3-9572-C0F061B1CD99}"/>
          </ac:spMkLst>
        </pc:spChg>
        <pc:grpChg chg="add del">
          <ac:chgData name="Patryk Serafin" userId="86fa742248e137ce" providerId="LiveId" clId="{A8596A62-3BC6-44BD-90C9-9616B717B948}" dt="2023-11-05T20:21:47.759" v="469"/>
          <ac:grpSpMkLst>
            <pc:docMk/>
            <pc:sldMk cId="603933695" sldId="270"/>
            <ac:grpSpMk id="10" creationId="{83EAB11A-76F7-48F4-9B4F-5BFDF4BF9670}"/>
          </ac:grpSpMkLst>
        </pc:grpChg>
      </pc:sldChg>
      <pc:sldChg chg="addSp delSp modSp add mod setBg delDesignElem">
        <pc:chgData name="Patryk Serafin" userId="86fa742248e137ce" providerId="LiveId" clId="{A8596A62-3BC6-44BD-90C9-9616B717B948}" dt="2023-11-05T20:23:32.380" v="508" actId="11"/>
        <pc:sldMkLst>
          <pc:docMk/>
          <pc:sldMk cId="1737360626" sldId="270"/>
        </pc:sldMkLst>
        <pc:spChg chg="mod">
          <ac:chgData name="Patryk Serafin" userId="86fa742248e137ce" providerId="LiveId" clId="{A8596A62-3BC6-44BD-90C9-9616B717B948}" dt="2023-11-05T20:23:32.380" v="508" actId="11"/>
          <ac:spMkLst>
            <pc:docMk/>
            <pc:sldMk cId="1737360626" sldId="270"/>
            <ac:spMk id="3" creationId="{EEC0EFCA-8698-E8FB-6A68-C57DBCF51B3D}"/>
          </ac:spMkLst>
        </pc:spChg>
        <pc:spChg chg="add">
          <ac:chgData name="Patryk Serafin" userId="86fa742248e137ce" providerId="LiveId" clId="{A8596A62-3BC6-44BD-90C9-9616B717B948}" dt="2023-11-05T20:23:01.914" v="503" actId="26606"/>
          <ac:spMkLst>
            <pc:docMk/>
            <pc:sldMk cId="1737360626" sldId="270"/>
            <ac:spMk id="5" creationId="{8B9AA7C6-5E5A-498E-A6DF-A943376E09BC}"/>
          </ac:spMkLst>
        </pc:spChg>
        <pc:spChg chg="add">
          <ac:chgData name="Patryk Serafin" userId="86fa742248e137ce" providerId="LiveId" clId="{A8596A62-3BC6-44BD-90C9-9616B717B948}" dt="2023-11-05T20:23:01.914" v="503" actId="26606"/>
          <ac:spMkLst>
            <pc:docMk/>
            <pc:sldMk cId="1737360626" sldId="270"/>
            <ac:spMk id="7" creationId="{81E140AE-0ABF-47C8-BF32-7D2F0CF2BA44}"/>
          </ac:spMkLst>
        </pc:spChg>
        <pc:spChg chg="del">
          <ac:chgData name="Patryk Serafin" userId="86fa742248e137ce" providerId="LiveId" clId="{A8596A62-3BC6-44BD-90C9-9616B717B948}" dt="2023-11-05T20:22:04.657" v="482"/>
          <ac:spMkLst>
            <pc:docMk/>
            <pc:sldMk cId="1737360626" sldId="270"/>
            <ac:spMk id="8" creationId="{8B9AA7C6-5E5A-498E-A6DF-A943376E09BC}"/>
          </ac:spMkLst>
        </pc:spChg>
        <pc:spChg chg="add">
          <ac:chgData name="Patryk Serafin" userId="86fa742248e137ce" providerId="LiveId" clId="{A8596A62-3BC6-44BD-90C9-9616B717B948}" dt="2023-11-05T20:23:01.914" v="503" actId="26606"/>
          <ac:spMkLst>
            <pc:docMk/>
            <pc:sldMk cId="1737360626" sldId="270"/>
            <ac:spMk id="9" creationId="{CBC4F608-B4B8-48C3-9572-C0F061B1CD99}"/>
          </ac:spMkLst>
        </pc:spChg>
        <pc:spChg chg="del">
          <ac:chgData name="Patryk Serafin" userId="86fa742248e137ce" providerId="LiveId" clId="{A8596A62-3BC6-44BD-90C9-9616B717B948}" dt="2023-11-05T20:22:04.657" v="482"/>
          <ac:spMkLst>
            <pc:docMk/>
            <pc:sldMk cId="1737360626" sldId="270"/>
            <ac:spMk id="14" creationId="{81E140AE-0ABF-47C8-BF32-7D2F0CF2BA44}"/>
          </ac:spMkLst>
        </pc:spChg>
        <pc:spChg chg="del">
          <ac:chgData name="Patryk Serafin" userId="86fa742248e137ce" providerId="LiveId" clId="{A8596A62-3BC6-44BD-90C9-9616B717B948}" dt="2023-11-05T20:22:04.657" v="482"/>
          <ac:spMkLst>
            <pc:docMk/>
            <pc:sldMk cId="1737360626" sldId="270"/>
            <ac:spMk id="16" creationId="{CBC4F608-B4B8-48C3-9572-C0F061B1CD99}"/>
          </ac:spMkLst>
        </pc:spChg>
        <pc:grpChg chg="add">
          <ac:chgData name="Patryk Serafin" userId="86fa742248e137ce" providerId="LiveId" clId="{A8596A62-3BC6-44BD-90C9-9616B717B948}" dt="2023-11-05T20:23:01.914" v="503" actId="26606"/>
          <ac:grpSpMkLst>
            <pc:docMk/>
            <pc:sldMk cId="1737360626" sldId="270"/>
            <ac:grpSpMk id="6" creationId="{83EAB11A-76F7-48F4-9B4F-5BFDF4BF9670}"/>
          </ac:grpSpMkLst>
        </pc:grpChg>
        <pc:grpChg chg="del">
          <ac:chgData name="Patryk Serafin" userId="86fa742248e137ce" providerId="LiveId" clId="{A8596A62-3BC6-44BD-90C9-9616B717B948}" dt="2023-11-05T20:22:04.657" v="482"/>
          <ac:grpSpMkLst>
            <pc:docMk/>
            <pc:sldMk cId="1737360626" sldId="270"/>
            <ac:grpSpMk id="10" creationId="{83EAB11A-76F7-48F4-9B4F-5BFDF4BF9670}"/>
          </ac:grpSpMkLst>
        </pc:grpChg>
      </pc:sldChg>
      <pc:sldChg chg="addSp delSp add del setBg delDesignElem">
        <pc:chgData name="Patryk Serafin" userId="86fa742248e137ce" providerId="LiveId" clId="{A8596A62-3BC6-44BD-90C9-9616B717B948}" dt="2023-11-05T20:21:43.629" v="462"/>
        <pc:sldMkLst>
          <pc:docMk/>
          <pc:sldMk cId="1041145008" sldId="271"/>
        </pc:sldMkLst>
        <pc:spChg chg="add del">
          <ac:chgData name="Patryk Serafin" userId="86fa742248e137ce" providerId="LiveId" clId="{A8596A62-3BC6-44BD-90C9-9616B717B948}" dt="2023-11-05T20:21:43.629" v="462"/>
          <ac:spMkLst>
            <pc:docMk/>
            <pc:sldMk cId="1041145008" sldId="271"/>
            <ac:spMk id="8" creationId="{8B9AA7C6-5E5A-498E-A6DF-A943376E09BC}"/>
          </ac:spMkLst>
        </pc:spChg>
        <pc:spChg chg="add del">
          <ac:chgData name="Patryk Serafin" userId="86fa742248e137ce" providerId="LiveId" clId="{A8596A62-3BC6-44BD-90C9-9616B717B948}" dt="2023-11-05T20:21:43.629" v="462"/>
          <ac:spMkLst>
            <pc:docMk/>
            <pc:sldMk cId="1041145008" sldId="271"/>
            <ac:spMk id="14" creationId="{81E140AE-0ABF-47C8-BF32-7D2F0CF2BA44}"/>
          </ac:spMkLst>
        </pc:spChg>
        <pc:spChg chg="add del">
          <ac:chgData name="Patryk Serafin" userId="86fa742248e137ce" providerId="LiveId" clId="{A8596A62-3BC6-44BD-90C9-9616B717B948}" dt="2023-11-05T20:21:43.629" v="462"/>
          <ac:spMkLst>
            <pc:docMk/>
            <pc:sldMk cId="1041145008" sldId="271"/>
            <ac:spMk id="16" creationId="{CBC4F608-B4B8-48C3-9572-C0F061B1CD99}"/>
          </ac:spMkLst>
        </pc:spChg>
        <pc:grpChg chg="add del">
          <ac:chgData name="Patryk Serafin" userId="86fa742248e137ce" providerId="LiveId" clId="{A8596A62-3BC6-44BD-90C9-9616B717B948}" dt="2023-11-05T20:21:43.629" v="462"/>
          <ac:grpSpMkLst>
            <pc:docMk/>
            <pc:sldMk cId="1041145008" sldId="271"/>
            <ac:grpSpMk id="10" creationId="{83EAB11A-76F7-48F4-9B4F-5BFDF4BF9670}"/>
          </ac:grpSpMkLst>
        </pc:grpChg>
      </pc:sldChg>
      <pc:sldChg chg="addSp delSp modSp add mod setBg delDesignElem">
        <pc:chgData name="Patryk Serafin" userId="86fa742248e137ce" providerId="LiveId" clId="{A8596A62-3BC6-44BD-90C9-9616B717B948}" dt="2023-11-05T20:23:44.269" v="511" actId="11"/>
        <pc:sldMkLst>
          <pc:docMk/>
          <pc:sldMk cId="3094105018" sldId="271"/>
        </pc:sldMkLst>
        <pc:spChg chg="mod">
          <ac:chgData name="Patryk Serafin" userId="86fa742248e137ce" providerId="LiveId" clId="{A8596A62-3BC6-44BD-90C9-9616B717B948}" dt="2023-11-05T20:23:44.269" v="511" actId="11"/>
          <ac:spMkLst>
            <pc:docMk/>
            <pc:sldMk cId="3094105018" sldId="271"/>
            <ac:spMk id="3" creationId="{EEC0EFCA-8698-E8FB-6A68-C57DBCF51B3D}"/>
          </ac:spMkLst>
        </pc:spChg>
        <pc:spChg chg="add">
          <ac:chgData name="Patryk Serafin" userId="86fa742248e137ce" providerId="LiveId" clId="{A8596A62-3BC6-44BD-90C9-9616B717B948}" dt="2023-11-05T20:23:00.403" v="502" actId="26606"/>
          <ac:spMkLst>
            <pc:docMk/>
            <pc:sldMk cId="3094105018" sldId="271"/>
            <ac:spMk id="5" creationId="{8B9AA7C6-5E5A-498E-A6DF-A943376E09BC}"/>
          </ac:spMkLst>
        </pc:spChg>
        <pc:spChg chg="add">
          <ac:chgData name="Patryk Serafin" userId="86fa742248e137ce" providerId="LiveId" clId="{A8596A62-3BC6-44BD-90C9-9616B717B948}" dt="2023-11-05T20:23:00.403" v="502" actId="26606"/>
          <ac:spMkLst>
            <pc:docMk/>
            <pc:sldMk cId="3094105018" sldId="271"/>
            <ac:spMk id="7" creationId="{81E140AE-0ABF-47C8-BF32-7D2F0CF2BA44}"/>
          </ac:spMkLst>
        </pc:spChg>
        <pc:spChg chg="del">
          <ac:chgData name="Patryk Serafin" userId="86fa742248e137ce" providerId="LiveId" clId="{A8596A62-3BC6-44BD-90C9-9616B717B948}" dt="2023-11-05T20:22:04.921" v="484"/>
          <ac:spMkLst>
            <pc:docMk/>
            <pc:sldMk cId="3094105018" sldId="271"/>
            <ac:spMk id="8" creationId="{8B9AA7C6-5E5A-498E-A6DF-A943376E09BC}"/>
          </ac:spMkLst>
        </pc:spChg>
        <pc:spChg chg="add">
          <ac:chgData name="Patryk Serafin" userId="86fa742248e137ce" providerId="LiveId" clId="{A8596A62-3BC6-44BD-90C9-9616B717B948}" dt="2023-11-05T20:23:00.403" v="502" actId="26606"/>
          <ac:spMkLst>
            <pc:docMk/>
            <pc:sldMk cId="3094105018" sldId="271"/>
            <ac:spMk id="9" creationId="{CBC4F608-B4B8-48C3-9572-C0F061B1CD99}"/>
          </ac:spMkLst>
        </pc:spChg>
        <pc:spChg chg="del">
          <ac:chgData name="Patryk Serafin" userId="86fa742248e137ce" providerId="LiveId" clId="{A8596A62-3BC6-44BD-90C9-9616B717B948}" dt="2023-11-05T20:22:04.921" v="484"/>
          <ac:spMkLst>
            <pc:docMk/>
            <pc:sldMk cId="3094105018" sldId="271"/>
            <ac:spMk id="14" creationId="{81E140AE-0ABF-47C8-BF32-7D2F0CF2BA44}"/>
          </ac:spMkLst>
        </pc:spChg>
        <pc:spChg chg="del">
          <ac:chgData name="Patryk Serafin" userId="86fa742248e137ce" providerId="LiveId" clId="{A8596A62-3BC6-44BD-90C9-9616B717B948}" dt="2023-11-05T20:22:04.921" v="484"/>
          <ac:spMkLst>
            <pc:docMk/>
            <pc:sldMk cId="3094105018" sldId="271"/>
            <ac:spMk id="16" creationId="{CBC4F608-B4B8-48C3-9572-C0F061B1CD99}"/>
          </ac:spMkLst>
        </pc:spChg>
        <pc:grpChg chg="add">
          <ac:chgData name="Patryk Serafin" userId="86fa742248e137ce" providerId="LiveId" clId="{A8596A62-3BC6-44BD-90C9-9616B717B948}" dt="2023-11-05T20:23:00.403" v="502" actId="26606"/>
          <ac:grpSpMkLst>
            <pc:docMk/>
            <pc:sldMk cId="3094105018" sldId="271"/>
            <ac:grpSpMk id="6" creationId="{83EAB11A-76F7-48F4-9B4F-5BFDF4BF9670}"/>
          </ac:grpSpMkLst>
        </pc:grpChg>
        <pc:grpChg chg="del">
          <ac:chgData name="Patryk Serafin" userId="86fa742248e137ce" providerId="LiveId" clId="{A8596A62-3BC6-44BD-90C9-9616B717B948}" dt="2023-11-05T20:22:04.921" v="484"/>
          <ac:grpSpMkLst>
            <pc:docMk/>
            <pc:sldMk cId="3094105018" sldId="271"/>
            <ac:grpSpMk id="10" creationId="{83EAB11A-76F7-48F4-9B4F-5BFDF4BF9670}"/>
          </ac:grpSpMkLst>
        </pc:grpChg>
      </pc:sldChg>
      <pc:sldChg chg="addSp delSp modSp new mod setBg addAnim delAnim">
        <pc:chgData name="Patryk Serafin" userId="86fa742248e137ce" providerId="LiveId" clId="{A8596A62-3BC6-44BD-90C9-9616B717B948}" dt="2023-11-05T20:24:42.535" v="582" actId="26606"/>
        <pc:sldMkLst>
          <pc:docMk/>
          <pc:sldMk cId="2348700609" sldId="272"/>
        </pc:sldMkLst>
        <pc:spChg chg="mod">
          <ac:chgData name="Patryk Serafin" userId="86fa742248e137ce" providerId="LiveId" clId="{A8596A62-3BC6-44BD-90C9-9616B717B948}" dt="2023-11-05T20:24:42.535" v="582" actId="26606"/>
          <ac:spMkLst>
            <pc:docMk/>
            <pc:sldMk cId="2348700609" sldId="272"/>
            <ac:spMk id="2" creationId="{4A806218-C4BD-AE3F-5066-EE4FC6C1BE53}"/>
          </ac:spMkLst>
        </pc:spChg>
        <pc:spChg chg="del">
          <ac:chgData name="Patryk Serafin" userId="86fa742248e137ce" providerId="LiveId" clId="{A8596A62-3BC6-44BD-90C9-9616B717B948}" dt="2023-11-05T20:24:00.490" v="520" actId="478"/>
          <ac:spMkLst>
            <pc:docMk/>
            <pc:sldMk cId="2348700609" sldId="272"/>
            <ac:spMk id="3" creationId="{2B55AEFA-0D39-2E6F-6E74-3A05C3154F6D}"/>
          </ac:spMkLst>
        </pc:spChg>
        <pc:spChg chg="add del">
          <ac:chgData name="Patryk Serafin" userId="86fa742248e137ce" providerId="LiveId" clId="{A8596A62-3BC6-44BD-90C9-9616B717B948}" dt="2023-11-05T20:24:23.742" v="550" actId="26606"/>
          <ac:spMkLst>
            <pc:docMk/>
            <pc:sldMk cId="2348700609" sldId="272"/>
            <ac:spMk id="7" creationId="{E9B2E627-7795-E6E9-C343-EF0982757D1E}"/>
          </ac:spMkLst>
        </pc:spChg>
        <pc:spChg chg="add del">
          <ac:chgData name="Patryk Serafin" userId="86fa742248e137ce" providerId="LiveId" clId="{A8596A62-3BC6-44BD-90C9-9616B717B948}" dt="2023-11-05T20:24:11.061" v="522" actId="26606"/>
          <ac:spMkLst>
            <pc:docMk/>
            <pc:sldMk cId="2348700609" sldId="272"/>
            <ac:spMk id="12" creationId="{E9B2E627-7795-E6E9-C343-EF0982757D1E}"/>
          </ac:spMkLst>
        </pc:spChg>
        <pc:spChg chg="add del">
          <ac:chgData name="Patryk Serafin" userId="86fa742248e137ce" providerId="LiveId" clId="{A8596A62-3BC6-44BD-90C9-9616B717B948}" dt="2023-11-05T20:24:26.204" v="552" actId="26606"/>
          <ac:spMkLst>
            <pc:docMk/>
            <pc:sldMk cId="2348700609" sldId="272"/>
            <ac:spMk id="16" creationId="{53306540-870A-7346-8CFF-A1B08DE50CF9}"/>
          </ac:spMkLst>
        </pc:spChg>
        <pc:spChg chg="add del">
          <ac:chgData name="Patryk Serafin" userId="86fa742248e137ce" providerId="LiveId" clId="{A8596A62-3BC6-44BD-90C9-9616B717B948}" dt="2023-11-05T20:24:28.588" v="555" actId="26606"/>
          <ac:spMkLst>
            <pc:docMk/>
            <pc:sldMk cId="2348700609" sldId="272"/>
            <ac:spMk id="22" creationId="{E9B2E627-7795-E6E9-C343-EF0982757D1E}"/>
          </ac:spMkLst>
        </pc:spChg>
        <pc:spChg chg="add del">
          <ac:chgData name="Patryk Serafin" userId="86fa742248e137ce" providerId="LiveId" clId="{A8596A62-3BC6-44BD-90C9-9616B717B948}" dt="2023-11-05T20:24:42.535" v="582" actId="26606"/>
          <ac:spMkLst>
            <pc:docMk/>
            <pc:sldMk cId="2348700609" sldId="272"/>
            <ac:spMk id="25" creationId="{4D60F200-5EB0-B223-2439-C96C67F0FEE1}"/>
          </ac:spMkLst>
        </pc:spChg>
        <pc:spChg chg="add">
          <ac:chgData name="Patryk Serafin" userId="86fa742248e137ce" providerId="LiveId" clId="{A8596A62-3BC6-44BD-90C9-9616B717B948}" dt="2023-11-05T20:24:42.535" v="582" actId="26606"/>
          <ac:spMkLst>
            <pc:docMk/>
            <pc:sldMk cId="2348700609" sldId="272"/>
            <ac:spMk id="32" creationId="{62542EEC-4F7C-4AE2-933E-EAC8EB3FA378}"/>
          </ac:spMkLst>
        </pc:spChg>
        <pc:spChg chg="add">
          <ac:chgData name="Patryk Serafin" userId="86fa742248e137ce" providerId="LiveId" clId="{A8596A62-3BC6-44BD-90C9-9616B717B948}" dt="2023-11-05T20:24:42.535" v="582" actId="26606"/>
          <ac:spMkLst>
            <pc:docMk/>
            <pc:sldMk cId="2348700609" sldId="272"/>
            <ac:spMk id="34" creationId="{B81933D1-5615-42C7-9C0B-4EB7105CCE2D}"/>
          </ac:spMkLst>
        </pc:spChg>
        <pc:spChg chg="add">
          <ac:chgData name="Patryk Serafin" userId="86fa742248e137ce" providerId="LiveId" clId="{A8596A62-3BC6-44BD-90C9-9616B717B948}" dt="2023-11-05T20:24:42.535" v="582" actId="26606"/>
          <ac:spMkLst>
            <pc:docMk/>
            <pc:sldMk cId="2348700609" sldId="272"/>
            <ac:spMk id="36" creationId="{19C9EAEA-39D0-4B0E-A0EB-51E7B26740B1}"/>
          </ac:spMkLst>
        </pc:spChg>
        <pc:grpChg chg="add del">
          <ac:chgData name="Patryk Serafin" userId="86fa742248e137ce" providerId="LiveId" clId="{A8596A62-3BC6-44BD-90C9-9616B717B948}" dt="2023-11-05T20:24:23.742" v="550" actId="26606"/>
          <ac:grpSpMkLst>
            <pc:docMk/>
            <pc:sldMk cId="2348700609" sldId="272"/>
            <ac:grpSpMk id="5" creationId="{14DFCDCB-1AD7-4829-4E79-436DCD38B0E4}"/>
          </ac:grpSpMkLst>
        </pc:grpChg>
        <pc:grpChg chg="add del">
          <ac:chgData name="Patryk Serafin" userId="86fa742248e137ce" providerId="LiveId" clId="{A8596A62-3BC6-44BD-90C9-9616B717B948}" dt="2023-11-05T20:24:11.061" v="522" actId="26606"/>
          <ac:grpSpMkLst>
            <pc:docMk/>
            <pc:sldMk cId="2348700609" sldId="272"/>
            <ac:grpSpMk id="8" creationId="{14DFCDCB-1AD7-4829-4E79-436DCD38B0E4}"/>
          </ac:grpSpMkLst>
        </pc:grpChg>
        <pc:grpChg chg="add del">
          <ac:chgData name="Patryk Serafin" userId="86fa742248e137ce" providerId="LiveId" clId="{A8596A62-3BC6-44BD-90C9-9616B717B948}" dt="2023-11-05T20:24:26.204" v="552" actId="26606"/>
          <ac:grpSpMkLst>
            <pc:docMk/>
            <pc:sldMk cId="2348700609" sldId="272"/>
            <ac:grpSpMk id="17" creationId="{2D7A9D39-0AFA-32B6-688E-CD8F1FA60C51}"/>
          </ac:grpSpMkLst>
        </pc:grpChg>
        <pc:grpChg chg="add del">
          <ac:chgData name="Patryk Serafin" userId="86fa742248e137ce" providerId="LiveId" clId="{A8596A62-3BC6-44BD-90C9-9616B717B948}" dt="2023-11-05T20:24:28.588" v="555" actId="26606"/>
          <ac:grpSpMkLst>
            <pc:docMk/>
            <pc:sldMk cId="2348700609" sldId="272"/>
            <ac:grpSpMk id="20" creationId="{14DFCDCB-1AD7-4829-4E79-436DCD38B0E4}"/>
          </ac:grpSpMkLst>
        </pc:grpChg>
        <pc:grpChg chg="add del">
          <ac:chgData name="Patryk Serafin" userId="86fa742248e137ce" providerId="LiveId" clId="{A8596A62-3BC6-44BD-90C9-9616B717B948}" dt="2023-11-05T20:24:42.535" v="582" actId="26606"/>
          <ac:grpSpMkLst>
            <pc:docMk/>
            <pc:sldMk cId="2348700609" sldId="272"/>
            <ac:grpSpMk id="26" creationId="{04AB702C-9893-C42C-D0C4-EE625AAD0361}"/>
          </ac:grpSpMkLst>
        </pc:grpChg>
        <pc:grpChg chg="add">
          <ac:chgData name="Patryk Serafin" userId="86fa742248e137ce" providerId="LiveId" clId="{A8596A62-3BC6-44BD-90C9-9616B717B948}" dt="2023-11-05T20:24:42.535" v="582" actId="26606"/>
          <ac:grpSpMkLst>
            <pc:docMk/>
            <pc:sldMk cId="2348700609" sldId="272"/>
            <ac:grpSpMk id="38" creationId="{032D8612-31EB-44CF-A1D0-14FD4C705424}"/>
          </ac:grpSpMkLst>
        </pc:grpChg>
        <pc:picChg chg="add del">
          <ac:chgData name="Patryk Serafin" userId="86fa742248e137ce" providerId="LiveId" clId="{A8596A62-3BC6-44BD-90C9-9616B717B948}" dt="2023-11-05T20:24:11.061" v="522" actId="26606"/>
          <ac:picMkLst>
            <pc:docMk/>
            <pc:sldMk cId="2348700609" sldId="272"/>
            <ac:picMk id="4" creationId="{2699BF3D-F71F-26E1-C315-D826997EDE0E}"/>
          </ac:picMkLst>
        </pc:picChg>
        <pc:picChg chg="add del">
          <ac:chgData name="Patryk Serafin" userId="86fa742248e137ce" providerId="LiveId" clId="{A8596A62-3BC6-44BD-90C9-9616B717B948}" dt="2023-11-05T20:24:23.742" v="550" actId="26606"/>
          <ac:picMkLst>
            <pc:docMk/>
            <pc:sldMk cId="2348700609" sldId="272"/>
            <ac:picMk id="6" creationId="{51B3A958-83EA-B224-49E3-659F2016C848}"/>
          </ac:picMkLst>
        </pc:picChg>
        <pc:picChg chg="add del">
          <ac:chgData name="Patryk Serafin" userId="86fa742248e137ce" providerId="LiveId" clId="{A8596A62-3BC6-44BD-90C9-9616B717B948}" dt="2023-11-05T20:24:26.204" v="552" actId="26606"/>
          <ac:picMkLst>
            <pc:docMk/>
            <pc:sldMk cId="2348700609" sldId="272"/>
            <ac:picMk id="15" creationId="{B94469A1-FADA-BA17-D0D2-FE623593B461}"/>
          </ac:picMkLst>
        </pc:picChg>
        <pc:picChg chg="add del">
          <ac:chgData name="Patryk Serafin" userId="86fa742248e137ce" providerId="LiveId" clId="{A8596A62-3BC6-44BD-90C9-9616B717B948}" dt="2023-11-05T20:24:28.588" v="555" actId="26606"/>
          <ac:picMkLst>
            <pc:docMk/>
            <pc:sldMk cId="2348700609" sldId="272"/>
            <ac:picMk id="21" creationId="{51B3A958-83EA-B224-49E3-659F2016C848}"/>
          </ac:picMkLst>
        </pc:picChg>
        <pc:picChg chg="add mod ord">
          <ac:chgData name="Patryk Serafin" userId="86fa742248e137ce" providerId="LiveId" clId="{A8596A62-3BC6-44BD-90C9-9616B717B948}" dt="2023-11-05T20:24:42.535" v="582" actId="26606"/>
          <ac:picMkLst>
            <pc:docMk/>
            <pc:sldMk cId="2348700609" sldId="272"/>
            <ac:picMk id="24" creationId="{D60CD97B-4F1F-2942-48FF-F55DD3A63BD5}"/>
          </ac:picMkLst>
        </pc:picChg>
      </pc:sldChg>
      <pc:sldChg chg="modSp new del mod">
        <pc:chgData name="Patryk Serafin" userId="86fa742248e137ce" providerId="LiveId" clId="{A8596A62-3BC6-44BD-90C9-9616B717B948}" dt="2023-11-05T20:29:13.413" v="617" actId="47"/>
        <pc:sldMkLst>
          <pc:docMk/>
          <pc:sldMk cId="1330950642" sldId="273"/>
        </pc:sldMkLst>
        <pc:spChg chg="mod">
          <ac:chgData name="Patryk Serafin" userId="86fa742248e137ce" providerId="LiveId" clId="{A8596A62-3BC6-44BD-90C9-9616B717B948}" dt="2023-11-05T20:28:35.853" v="616" actId="20577"/>
          <ac:spMkLst>
            <pc:docMk/>
            <pc:sldMk cId="1330950642" sldId="273"/>
            <ac:spMk id="2" creationId="{2870FA6A-8F82-6691-85C9-2A8F022AF173}"/>
          </ac:spMkLst>
        </pc:spChg>
      </pc:sldChg>
      <pc:sldChg chg="addSp delSp modSp new mod setBg addAnim delAnim">
        <pc:chgData name="Patryk Serafin" userId="86fa742248e137ce" providerId="LiveId" clId="{A8596A62-3BC6-44BD-90C9-9616B717B948}" dt="2023-11-05T20:30:27.335" v="661" actId="26606"/>
        <pc:sldMkLst>
          <pc:docMk/>
          <pc:sldMk cId="1433235334" sldId="273"/>
        </pc:sldMkLst>
        <pc:spChg chg="mod">
          <ac:chgData name="Patryk Serafin" userId="86fa742248e137ce" providerId="LiveId" clId="{A8596A62-3BC6-44BD-90C9-9616B717B948}" dt="2023-11-05T20:30:27.335" v="661" actId="26606"/>
          <ac:spMkLst>
            <pc:docMk/>
            <pc:sldMk cId="1433235334" sldId="273"/>
            <ac:spMk id="2" creationId="{162C3265-A027-DAA9-3B64-A7A372BBCAFE}"/>
          </ac:spMkLst>
        </pc:spChg>
        <pc:spChg chg="del">
          <ac:chgData name="Patryk Serafin" userId="86fa742248e137ce" providerId="LiveId" clId="{A8596A62-3BC6-44BD-90C9-9616B717B948}" dt="2023-11-05T20:29:22.690" v="629" actId="478"/>
          <ac:spMkLst>
            <pc:docMk/>
            <pc:sldMk cId="1433235334" sldId="273"/>
            <ac:spMk id="3" creationId="{2521533A-1B53-947E-E66A-CFAACB17BCC8}"/>
          </ac:spMkLst>
        </pc:spChg>
        <pc:grpChg chg="add del">
          <ac:chgData name="Patryk Serafin" userId="86fa742248e137ce" providerId="LiveId" clId="{A8596A62-3BC6-44BD-90C9-9616B717B948}" dt="2023-11-05T20:30:27.319" v="660" actId="26606"/>
          <ac:grpSpMkLst>
            <pc:docMk/>
            <pc:sldMk cId="1433235334" sldId="273"/>
            <ac:grpSpMk id="8" creationId="{2B33CDD2-C0CB-D8AD-886D-0ABC95A02B71}"/>
          </ac:grpSpMkLst>
        </pc:grpChg>
        <pc:grpChg chg="add">
          <ac:chgData name="Patryk Serafin" userId="86fa742248e137ce" providerId="LiveId" clId="{A8596A62-3BC6-44BD-90C9-9616B717B948}" dt="2023-11-05T20:30:27.335" v="661" actId="26606"/>
          <ac:grpSpMkLst>
            <pc:docMk/>
            <pc:sldMk cId="1433235334" sldId="273"/>
            <ac:grpSpMk id="14" creationId="{30483244-3FE1-5CDD-710A-F74FDBFB2F7A}"/>
          </ac:grpSpMkLst>
        </pc:grpChg>
        <pc:picChg chg="add del">
          <ac:chgData name="Patryk Serafin" userId="86fa742248e137ce" providerId="LiveId" clId="{A8596A62-3BC6-44BD-90C9-9616B717B948}" dt="2023-11-05T20:30:27.319" v="660" actId="26606"/>
          <ac:picMkLst>
            <pc:docMk/>
            <pc:sldMk cId="1433235334" sldId="273"/>
            <ac:picMk id="4" creationId="{240F6150-6244-215F-7FD3-07E586B2FFAD}"/>
          </ac:picMkLst>
        </pc:picChg>
        <pc:picChg chg="add">
          <ac:chgData name="Patryk Serafin" userId="86fa742248e137ce" providerId="LiveId" clId="{A8596A62-3BC6-44BD-90C9-9616B717B948}" dt="2023-11-05T20:30:27.335" v="661" actId="26606"/>
          <ac:picMkLst>
            <pc:docMk/>
            <pc:sldMk cId="1433235334" sldId="273"/>
            <ac:picMk id="18" creationId="{D828079E-0CCB-CA47-351D-FCCEE3D8FFCC}"/>
          </ac:picMkLst>
        </pc:picChg>
      </pc:sldChg>
      <pc:sldChg chg="addSp modSp new mod setBg">
        <pc:chgData name="Patryk Serafin" userId="86fa742248e137ce" providerId="LiveId" clId="{A8596A62-3BC6-44BD-90C9-9616B717B948}" dt="2023-11-05T20:54:00.146" v="933" actId="26606"/>
        <pc:sldMkLst>
          <pc:docMk/>
          <pc:sldMk cId="2017525283" sldId="274"/>
        </pc:sldMkLst>
        <pc:spChg chg="mod">
          <ac:chgData name="Patryk Serafin" userId="86fa742248e137ce" providerId="LiveId" clId="{A8596A62-3BC6-44BD-90C9-9616B717B948}" dt="2023-11-05T20:54:00.146" v="933" actId="26606"/>
          <ac:spMkLst>
            <pc:docMk/>
            <pc:sldMk cId="2017525283" sldId="274"/>
            <ac:spMk id="2" creationId="{10B4FBC0-BD93-303D-05D8-12E191C4863F}"/>
          </ac:spMkLst>
        </pc:spChg>
        <pc:spChg chg="mod">
          <ac:chgData name="Patryk Serafin" userId="86fa742248e137ce" providerId="LiveId" clId="{A8596A62-3BC6-44BD-90C9-9616B717B948}" dt="2023-11-05T20:54:00.146" v="933" actId="26606"/>
          <ac:spMkLst>
            <pc:docMk/>
            <pc:sldMk cId="2017525283" sldId="274"/>
            <ac:spMk id="3" creationId="{DC9333CD-71E9-1A9D-49A2-47FCF033309D}"/>
          </ac:spMkLst>
        </pc:spChg>
        <pc:spChg chg="add">
          <ac:chgData name="Patryk Serafin" userId="86fa742248e137ce" providerId="LiveId" clId="{A8596A62-3BC6-44BD-90C9-9616B717B948}" dt="2023-11-05T20:54:00.146" v="933" actId="26606"/>
          <ac:spMkLst>
            <pc:docMk/>
            <pc:sldMk cId="2017525283" sldId="274"/>
            <ac:spMk id="8" creationId="{081EA652-8C6A-4E69-BEB9-170809474553}"/>
          </ac:spMkLst>
        </pc:spChg>
        <pc:spChg chg="add">
          <ac:chgData name="Patryk Serafin" userId="86fa742248e137ce" providerId="LiveId" clId="{A8596A62-3BC6-44BD-90C9-9616B717B948}" dt="2023-11-05T20:54:00.146" v="933" actId="26606"/>
          <ac:spMkLst>
            <pc:docMk/>
            <pc:sldMk cId="2017525283" sldId="274"/>
            <ac:spMk id="10" creationId="{5298780A-33B9-4EA2-8F67-DE68AD62841B}"/>
          </ac:spMkLst>
        </pc:spChg>
        <pc:spChg chg="add">
          <ac:chgData name="Patryk Serafin" userId="86fa742248e137ce" providerId="LiveId" clId="{A8596A62-3BC6-44BD-90C9-9616B717B948}" dt="2023-11-05T20:54:00.146" v="933" actId="26606"/>
          <ac:spMkLst>
            <pc:docMk/>
            <pc:sldMk cId="2017525283" sldId="274"/>
            <ac:spMk id="12" creationId="{7F488E8B-4E1E-4402-8935-D4E6C02615C7}"/>
          </ac:spMkLst>
        </pc:spChg>
        <pc:cxnChg chg="add">
          <ac:chgData name="Patryk Serafin" userId="86fa742248e137ce" providerId="LiveId" clId="{A8596A62-3BC6-44BD-90C9-9616B717B948}" dt="2023-11-05T20:54:00.146" v="933" actId="26606"/>
          <ac:cxnSpMkLst>
            <pc:docMk/>
            <pc:sldMk cId="2017525283" sldId="274"/>
            <ac:cxnSpMk id="14" creationId="{23AAC9B5-8015-485C-ACF9-A750390E9A56}"/>
          </ac:cxnSpMkLst>
        </pc:cxnChg>
      </pc:sldChg>
      <pc:sldChg chg="addSp delSp modSp new mod setBg">
        <pc:chgData name="Patryk Serafin" userId="86fa742248e137ce" providerId="LiveId" clId="{A8596A62-3BC6-44BD-90C9-9616B717B948}" dt="2023-11-05T20:55:32.856" v="956" actId="255"/>
        <pc:sldMkLst>
          <pc:docMk/>
          <pc:sldMk cId="1108134680" sldId="275"/>
        </pc:sldMkLst>
        <pc:spChg chg="mod">
          <ac:chgData name="Patryk Serafin" userId="86fa742248e137ce" providerId="LiveId" clId="{A8596A62-3BC6-44BD-90C9-9616B717B948}" dt="2023-11-05T20:55:32.856" v="956" actId="255"/>
          <ac:spMkLst>
            <pc:docMk/>
            <pc:sldMk cId="1108134680" sldId="275"/>
            <ac:spMk id="2" creationId="{98CBDCA6-EFC9-AD9F-8812-51CF7BED0514}"/>
          </ac:spMkLst>
        </pc:spChg>
        <pc:spChg chg="add del mod">
          <ac:chgData name="Patryk Serafin" userId="86fa742248e137ce" providerId="LiveId" clId="{A8596A62-3BC6-44BD-90C9-9616B717B948}" dt="2023-11-05T20:54:11.952" v="940" actId="26606"/>
          <ac:spMkLst>
            <pc:docMk/>
            <pc:sldMk cId="1108134680" sldId="275"/>
            <ac:spMk id="3" creationId="{DD365D14-2F26-4A5D-03ED-09C53602944A}"/>
          </ac:spMkLst>
        </pc:spChg>
        <pc:spChg chg="add del">
          <ac:chgData name="Patryk Serafin" userId="86fa742248e137ce" providerId="LiveId" clId="{A8596A62-3BC6-44BD-90C9-9616B717B948}" dt="2023-11-05T20:54:08.456" v="935" actId="26606"/>
          <ac:spMkLst>
            <pc:docMk/>
            <pc:sldMk cId="1108134680" sldId="275"/>
            <ac:spMk id="8" creationId="{081EA652-8C6A-4E69-BEB9-170809474553}"/>
          </ac:spMkLst>
        </pc:spChg>
        <pc:spChg chg="add del">
          <ac:chgData name="Patryk Serafin" userId="86fa742248e137ce" providerId="LiveId" clId="{A8596A62-3BC6-44BD-90C9-9616B717B948}" dt="2023-11-05T20:53:44.666" v="930" actId="26606"/>
          <ac:spMkLst>
            <pc:docMk/>
            <pc:sldMk cId="1108134680" sldId="275"/>
            <ac:spMk id="9" creationId="{9F7D5CDA-D291-4307-BF55-1381FED29634}"/>
          </ac:spMkLst>
        </pc:spChg>
        <pc:spChg chg="add del">
          <ac:chgData name="Patryk Serafin" userId="86fa742248e137ce" providerId="LiveId" clId="{A8596A62-3BC6-44BD-90C9-9616B717B948}" dt="2023-11-05T20:54:08.456" v="935" actId="26606"/>
          <ac:spMkLst>
            <pc:docMk/>
            <pc:sldMk cId="1108134680" sldId="275"/>
            <ac:spMk id="10" creationId="{5298780A-33B9-4EA2-8F67-DE68AD62841B}"/>
          </ac:spMkLst>
        </pc:spChg>
        <pc:spChg chg="add del">
          <ac:chgData name="Patryk Serafin" userId="86fa742248e137ce" providerId="LiveId" clId="{A8596A62-3BC6-44BD-90C9-9616B717B948}" dt="2023-11-05T20:53:44.666" v="930" actId="26606"/>
          <ac:spMkLst>
            <pc:docMk/>
            <pc:sldMk cId="1108134680" sldId="275"/>
            <ac:spMk id="11" creationId="{59B296B9-C5A5-4E4F-9B60-C907B5F1466C}"/>
          </ac:spMkLst>
        </pc:spChg>
        <pc:spChg chg="add del">
          <ac:chgData name="Patryk Serafin" userId="86fa742248e137ce" providerId="LiveId" clId="{A8596A62-3BC6-44BD-90C9-9616B717B948}" dt="2023-11-05T20:54:08.456" v="935" actId="26606"/>
          <ac:spMkLst>
            <pc:docMk/>
            <pc:sldMk cId="1108134680" sldId="275"/>
            <ac:spMk id="12" creationId="{7F488E8B-4E1E-4402-8935-D4E6C02615C7}"/>
          </ac:spMkLst>
        </pc:spChg>
        <pc:spChg chg="add del">
          <ac:chgData name="Patryk Serafin" userId="86fa742248e137ce" providerId="LiveId" clId="{A8596A62-3BC6-44BD-90C9-9616B717B948}" dt="2023-11-05T20:53:44.666" v="930" actId="26606"/>
          <ac:spMkLst>
            <pc:docMk/>
            <pc:sldMk cId="1108134680" sldId="275"/>
            <ac:spMk id="13" creationId="{D0300FD3-5AF1-6305-15FA-9078072672E2}"/>
          </ac:spMkLst>
        </pc:spChg>
        <pc:spChg chg="add del">
          <ac:chgData name="Patryk Serafin" userId="86fa742248e137ce" providerId="LiveId" clId="{A8596A62-3BC6-44BD-90C9-9616B717B948}" dt="2023-11-05T20:53:53.083" v="932" actId="26606"/>
          <ac:spMkLst>
            <pc:docMk/>
            <pc:sldMk cId="1108134680" sldId="275"/>
            <ac:spMk id="15" creationId="{2C61293E-6EBE-43EF-A52C-9BEBFD7679D4}"/>
          </ac:spMkLst>
        </pc:spChg>
        <pc:spChg chg="add del">
          <ac:chgData name="Patryk Serafin" userId="86fa742248e137ce" providerId="LiveId" clId="{A8596A62-3BC6-44BD-90C9-9616B717B948}" dt="2023-11-05T20:53:53.083" v="932" actId="26606"/>
          <ac:spMkLst>
            <pc:docMk/>
            <pc:sldMk cId="1108134680" sldId="275"/>
            <ac:spMk id="17" creationId="{21540236-BFD5-4A9D-8840-4703E7F76825}"/>
          </ac:spMkLst>
        </pc:spChg>
        <pc:spChg chg="add del">
          <ac:chgData name="Patryk Serafin" userId="86fa742248e137ce" providerId="LiveId" clId="{A8596A62-3BC6-44BD-90C9-9616B717B948}" dt="2023-11-05T20:54:10.551" v="937" actId="26606"/>
          <ac:spMkLst>
            <pc:docMk/>
            <pc:sldMk cId="1108134680" sldId="275"/>
            <ac:spMk id="18" creationId="{081EA652-8C6A-4E69-BEB9-170809474553}"/>
          </ac:spMkLst>
        </pc:spChg>
        <pc:spChg chg="add del">
          <ac:chgData name="Patryk Serafin" userId="86fa742248e137ce" providerId="LiveId" clId="{A8596A62-3BC6-44BD-90C9-9616B717B948}" dt="2023-11-05T20:54:10.551" v="937" actId="26606"/>
          <ac:spMkLst>
            <pc:docMk/>
            <pc:sldMk cId="1108134680" sldId="275"/>
            <ac:spMk id="19" creationId="{A4026A73-1F7F-49F2-B319-8CA3B3D53269}"/>
          </ac:spMkLst>
        </pc:spChg>
        <pc:spChg chg="add del">
          <ac:chgData name="Patryk Serafin" userId="86fa742248e137ce" providerId="LiveId" clId="{A8596A62-3BC6-44BD-90C9-9616B717B948}" dt="2023-11-05T20:54:10.551" v="937" actId="26606"/>
          <ac:spMkLst>
            <pc:docMk/>
            <pc:sldMk cId="1108134680" sldId="275"/>
            <ac:spMk id="20" creationId="{5298780A-33B9-4EA2-8F67-DE68AD62841B}"/>
          </ac:spMkLst>
        </pc:spChg>
        <pc:spChg chg="add del">
          <ac:chgData name="Patryk Serafin" userId="86fa742248e137ce" providerId="LiveId" clId="{A8596A62-3BC6-44BD-90C9-9616B717B948}" dt="2023-11-05T20:54:10.551" v="937" actId="26606"/>
          <ac:spMkLst>
            <pc:docMk/>
            <pc:sldMk cId="1108134680" sldId="275"/>
            <ac:spMk id="21" creationId="{7F488E8B-4E1E-4402-8935-D4E6C02615C7}"/>
          </ac:spMkLst>
        </pc:spChg>
        <pc:spChg chg="add del">
          <ac:chgData name="Patryk Serafin" userId="86fa742248e137ce" providerId="LiveId" clId="{A8596A62-3BC6-44BD-90C9-9616B717B948}" dt="2023-11-05T20:54:11.934" v="939" actId="26606"/>
          <ac:spMkLst>
            <pc:docMk/>
            <pc:sldMk cId="1108134680" sldId="275"/>
            <ac:spMk id="25" creationId="{2E442304-DDBD-4F7B-8017-36BCC863FB40}"/>
          </ac:spMkLst>
        </pc:spChg>
        <pc:spChg chg="add del">
          <ac:chgData name="Patryk Serafin" userId="86fa742248e137ce" providerId="LiveId" clId="{A8596A62-3BC6-44BD-90C9-9616B717B948}" dt="2023-11-05T20:54:11.934" v="939" actId="26606"/>
          <ac:spMkLst>
            <pc:docMk/>
            <pc:sldMk cId="1108134680" sldId="275"/>
            <ac:spMk id="26" creationId="{5E107275-3853-46FD-A241-DE4355A42675}"/>
          </ac:spMkLst>
        </pc:spChg>
        <pc:spChg chg="add">
          <ac:chgData name="Patryk Serafin" userId="86fa742248e137ce" providerId="LiveId" clId="{A8596A62-3BC6-44BD-90C9-9616B717B948}" dt="2023-11-05T20:54:11.952" v="940" actId="26606"/>
          <ac:spMkLst>
            <pc:docMk/>
            <pc:sldMk cId="1108134680" sldId="275"/>
            <ac:spMk id="29" creationId="{081EA652-8C6A-4E69-BEB9-170809474553}"/>
          </ac:spMkLst>
        </pc:spChg>
        <pc:spChg chg="add">
          <ac:chgData name="Patryk Serafin" userId="86fa742248e137ce" providerId="LiveId" clId="{A8596A62-3BC6-44BD-90C9-9616B717B948}" dt="2023-11-05T20:54:11.952" v="940" actId="26606"/>
          <ac:spMkLst>
            <pc:docMk/>
            <pc:sldMk cId="1108134680" sldId="275"/>
            <ac:spMk id="30" creationId="{A4026A73-1F7F-49F2-B319-8CA3B3D53269}"/>
          </ac:spMkLst>
        </pc:spChg>
        <pc:spChg chg="add">
          <ac:chgData name="Patryk Serafin" userId="86fa742248e137ce" providerId="LiveId" clId="{A8596A62-3BC6-44BD-90C9-9616B717B948}" dt="2023-11-05T20:54:11.952" v="940" actId="26606"/>
          <ac:spMkLst>
            <pc:docMk/>
            <pc:sldMk cId="1108134680" sldId="275"/>
            <ac:spMk id="31" creationId="{5298780A-33B9-4EA2-8F67-DE68AD62841B}"/>
          </ac:spMkLst>
        </pc:spChg>
        <pc:spChg chg="add">
          <ac:chgData name="Patryk Serafin" userId="86fa742248e137ce" providerId="LiveId" clId="{A8596A62-3BC6-44BD-90C9-9616B717B948}" dt="2023-11-05T20:54:11.952" v="940" actId="26606"/>
          <ac:spMkLst>
            <pc:docMk/>
            <pc:sldMk cId="1108134680" sldId="275"/>
            <ac:spMk id="32" creationId="{7F488E8B-4E1E-4402-8935-D4E6C02615C7}"/>
          </ac:spMkLst>
        </pc:spChg>
        <pc:graphicFrameChg chg="add del">
          <ac:chgData name="Patryk Serafin" userId="86fa742248e137ce" providerId="LiveId" clId="{A8596A62-3BC6-44BD-90C9-9616B717B948}" dt="2023-11-05T20:54:10.551" v="937" actId="26606"/>
          <ac:graphicFrameMkLst>
            <pc:docMk/>
            <pc:sldMk cId="1108134680" sldId="275"/>
            <ac:graphicFrameMk id="23" creationId="{CF960B3C-A00B-3AB2-E367-CA2D42C5D0BE}"/>
          </ac:graphicFrameMkLst>
        </pc:graphicFrameChg>
        <pc:graphicFrameChg chg="add del">
          <ac:chgData name="Patryk Serafin" userId="86fa742248e137ce" providerId="LiveId" clId="{A8596A62-3BC6-44BD-90C9-9616B717B948}" dt="2023-11-05T20:54:11.934" v="939" actId="26606"/>
          <ac:graphicFrameMkLst>
            <pc:docMk/>
            <pc:sldMk cId="1108134680" sldId="275"/>
            <ac:graphicFrameMk id="27" creationId="{4DE5EC94-3B8E-A97D-7029-D4D8DE9DA857}"/>
          </ac:graphicFrameMkLst>
        </pc:graphicFrameChg>
        <pc:graphicFrameChg chg="add">
          <ac:chgData name="Patryk Serafin" userId="86fa742248e137ce" providerId="LiveId" clId="{A8596A62-3BC6-44BD-90C9-9616B717B948}" dt="2023-11-05T20:54:11.952" v="940" actId="26606"/>
          <ac:graphicFrameMkLst>
            <pc:docMk/>
            <pc:sldMk cId="1108134680" sldId="275"/>
            <ac:graphicFrameMk id="34" creationId="{2A84136F-2DE9-42F2-1E31-E7D5C5EFE38C}"/>
          </ac:graphicFrameMkLst>
        </pc:graphicFrameChg>
        <pc:picChg chg="add del">
          <ac:chgData name="Patryk Serafin" userId="86fa742248e137ce" providerId="LiveId" clId="{A8596A62-3BC6-44BD-90C9-9616B717B948}" dt="2023-11-05T20:53:44.666" v="930" actId="26606"/>
          <ac:picMkLst>
            <pc:docMk/>
            <pc:sldMk cId="1108134680" sldId="275"/>
            <ac:picMk id="5" creationId="{AE961BC2-F440-1260-595F-D3CC812E39E8}"/>
          </ac:picMkLst>
        </pc:picChg>
        <pc:picChg chg="add del">
          <ac:chgData name="Patryk Serafin" userId="86fa742248e137ce" providerId="LiveId" clId="{A8596A62-3BC6-44BD-90C9-9616B717B948}" dt="2023-11-05T20:53:53.083" v="932" actId="26606"/>
          <ac:picMkLst>
            <pc:docMk/>
            <pc:sldMk cId="1108134680" sldId="275"/>
            <ac:picMk id="16" creationId="{FB25592E-29DD-7FA8-57E0-94CB6DD62A3E}"/>
          </ac:picMkLst>
        </pc:picChg>
        <pc:cxnChg chg="add del">
          <ac:chgData name="Patryk Serafin" userId="86fa742248e137ce" providerId="LiveId" clId="{A8596A62-3BC6-44BD-90C9-9616B717B948}" dt="2023-11-05T20:54:08.456" v="935" actId="26606"/>
          <ac:cxnSpMkLst>
            <pc:docMk/>
            <pc:sldMk cId="1108134680" sldId="275"/>
            <ac:cxnSpMk id="14" creationId="{23AAC9B5-8015-485C-ACF9-A750390E9A56}"/>
          </ac:cxnSpMkLst>
        </pc:cxnChg>
        <pc:cxnChg chg="add del">
          <ac:chgData name="Patryk Serafin" userId="86fa742248e137ce" providerId="LiveId" clId="{A8596A62-3BC6-44BD-90C9-9616B717B948}" dt="2023-11-05T20:54:10.551" v="937" actId="26606"/>
          <ac:cxnSpMkLst>
            <pc:docMk/>
            <pc:sldMk cId="1108134680" sldId="275"/>
            <ac:cxnSpMk id="22" creationId="{23AAC9B5-8015-485C-ACF9-A750390E9A56}"/>
          </ac:cxnSpMkLst>
        </pc:cxnChg>
        <pc:cxnChg chg="add">
          <ac:chgData name="Patryk Serafin" userId="86fa742248e137ce" providerId="LiveId" clId="{A8596A62-3BC6-44BD-90C9-9616B717B948}" dt="2023-11-05T20:54:11.952" v="940" actId="26606"/>
          <ac:cxnSpMkLst>
            <pc:docMk/>
            <pc:sldMk cId="1108134680" sldId="275"/>
            <ac:cxnSpMk id="33" creationId="{23AAC9B5-8015-485C-ACF9-A750390E9A56}"/>
          </ac:cxnSpMkLst>
        </pc:cxnChg>
      </pc:sldChg>
      <pc:sldChg chg="addSp delSp modSp new mod setBg">
        <pc:chgData name="Patryk Serafin" userId="86fa742248e137ce" providerId="LiveId" clId="{A8596A62-3BC6-44BD-90C9-9616B717B948}" dt="2023-11-05T20:55:37.592" v="957" actId="255"/>
        <pc:sldMkLst>
          <pc:docMk/>
          <pc:sldMk cId="3817774681" sldId="276"/>
        </pc:sldMkLst>
        <pc:spChg chg="mod">
          <ac:chgData name="Patryk Serafin" userId="86fa742248e137ce" providerId="LiveId" clId="{A8596A62-3BC6-44BD-90C9-9616B717B948}" dt="2023-11-05T20:55:37.592" v="957" actId="255"/>
          <ac:spMkLst>
            <pc:docMk/>
            <pc:sldMk cId="3817774681" sldId="276"/>
            <ac:spMk id="2" creationId="{BBDE17C2-28EF-FD46-203C-074821C9EBED}"/>
          </ac:spMkLst>
        </pc:spChg>
        <pc:spChg chg="del mod">
          <ac:chgData name="Patryk Serafin" userId="86fa742248e137ce" providerId="LiveId" clId="{A8596A62-3BC6-44BD-90C9-9616B717B948}" dt="2023-11-05T20:54:26.345" v="941" actId="26606"/>
          <ac:spMkLst>
            <pc:docMk/>
            <pc:sldMk cId="3817774681" sldId="276"/>
            <ac:spMk id="3" creationId="{17667CD4-FABD-1715-AB54-92C358EAFF08}"/>
          </ac:spMkLst>
        </pc:spChg>
        <pc:spChg chg="add">
          <ac:chgData name="Patryk Serafin" userId="86fa742248e137ce" providerId="LiveId" clId="{A8596A62-3BC6-44BD-90C9-9616B717B948}" dt="2023-11-05T20:54:26.345" v="941" actId="26606"/>
          <ac:spMkLst>
            <pc:docMk/>
            <pc:sldMk cId="3817774681" sldId="276"/>
            <ac:spMk id="9" creationId="{081EA652-8C6A-4E69-BEB9-170809474553}"/>
          </ac:spMkLst>
        </pc:spChg>
        <pc:spChg chg="add">
          <ac:chgData name="Patryk Serafin" userId="86fa742248e137ce" providerId="LiveId" clId="{A8596A62-3BC6-44BD-90C9-9616B717B948}" dt="2023-11-05T20:54:26.345" v="941" actId="26606"/>
          <ac:spMkLst>
            <pc:docMk/>
            <pc:sldMk cId="3817774681" sldId="276"/>
            <ac:spMk id="11" creationId="{A4026A73-1F7F-49F2-B319-8CA3B3D53269}"/>
          </ac:spMkLst>
        </pc:spChg>
        <pc:spChg chg="add">
          <ac:chgData name="Patryk Serafin" userId="86fa742248e137ce" providerId="LiveId" clId="{A8596A62-3BC6-44BD-90C9-9616B717B948}" dt="2023-11-05T20:54:26.345" v="941" actId="26606"/>
          <ac:spMkLst>
            <pc:docMk/>
            <pc:sldMk cId="3817774681" sldId="276"/>
            <ac:spMk id="13" creationId="{5298780A-33B9-4EA2-8F67-DE68AD62841B}"/>
          </ac:spMkLst>
        </pc:spChg>
        <pc:spChg chg="add">
          <ac:chgData name="Patryk Serafin" userId="86fa742248e137ce" providerId="LiveId" clId="{A8596A62-3BC6-44BD-90C9-9616B717B948}" dt="2023-11-05T20:54:26.345" v="941" actId="26606"/>
          <ac:spMkLst>
            <pc:docMk/>
            <pc:sldMk cId="3817774681" sldId="276"/>
            <ac:spMk id="15" creationId="{7F488E8B-4E1E-4402-8935-D4E6C02615C7}"/>
          </ac:spMkLst>
        </pc:spChg>
        <pc:graphicFrameChg chg="add">
          <ac:chgData name="Patryk Serafin" userId="86fa742248e137ce" providerId="LiveId" clId="{A8596A62-3BC6-44BD-90C9-9616B717B948}" dt="2023-11-05T20:54:26.345" v="941" actId="26606"/>
          <ac:graphicFrameMkLst>
            <pc:docMk/>
            <pc:sldMk cId="3817774681" sldId="276"/>
            <ac:graphicFrameMk id="5" creationId="{A634F79D-63F7-8F82-CBF3-788ED1693A34}"/>
          </ac:graphicFrameMkLst>
        </pc:graphicFrameChg>
        <pc:cxnChg chg="add">
          <ac:chgData name="Patryk Serafin" userId="86fa742248e137ce" providerId="LiveId" clId="{A8596A62-3BC6-44BD-90C9-9616B717B948}" dt="2023-11-05T20:54:26.345" v="941" actId="26606"/>
          <ac:cxnSpMkLst>
            <pc:docMk/>
            <pc:sldMk cId="3817774681" sldId="276"/>
            <ac:cxnSpMk id="17" creationId="{23AAC9B5-8015-485C-ACF9-A750390E9A56}"/>
          </ac:cxnSpMkLst>
        </pc:cxnChg>
      </pc:sldChg>
      <pc:sldChg chg="addSp delSp modSp new mod setBg">
        <pc:chgData name="Patryk Serafin" userId="86fa742248e137ce" providerId="LiveId" clId="{A8596A62-3BC6-44BD-90C9-9616B717B948}" dt="2023-11-05T20:55:43.101" v="960" actId="255"/>
        <pc:sldMkLst>
          <pc:docMk/>
          <pc:sldMk cId="2936950768" sldId="277"/>
        </pc:sldMkLst>
        <pc:spChg chg="mod">
          <ac:chgData name="Patryk Serafin" userId="86fa742248e137ce" providerId="LiveId" clId="{A8596A62-3BC6-44BD-90C9-9616B717B948}" dt="2023-11-05T20:55:43.101" v="960" actId="255"/>
          <ac:spMkLst>
            <pc:docMk/>
            <pc:sldMk cId="2936950768" sldId="277"/>
            <ac:spMk id="2" creationId="{2EC01293-3324-FE63-F9BE-78E237E4FBA2}"/>
          </ac:spMkLst>
        </pc:spChg>
        <pc:spChg chg="del mod">
          <ac:chgData name="Patryk Serafin" userId="86fa742248e137ce" providerId="LiveId" clId="{A8596A62-3BC6-44BD-90C9-9616B717B948}" dt="2023-11-05T20:54:29.151" v="942" actId="26606"/>
          <ac:spMkLst>
            <pc:docMk/>
            <pc:sldMk cId="2936950768" sldId="277"/>
            <ac:spMk id="3" creationId="{B5A03801-8D04-064A-A3FB-313D3D972B95}"/>
          </ac:spMkLst>
        </pc:spChg>
        <pc:spChg chg="add">
          <ac:chgData name="Patryk Serafin" userId="86fa742248e137ce" providerId="LiveId" clId="{A8596A62-3BC6-44BD-90C9-9616B717B948}" dt="2023-11-05T20:54:29.151" v="942" actId="26606"/>
          <ac:spMkLst>
            <pc:docMk/>
            <pc:sldMk cId="2936950768" sldId="277"/>
            <ac:spMk id="9" creationId="{081EA652-8C6A-4E69-BEB9-170809474553}"/>
          </ac:spMkLst>
        </pc:spChg>
        <pc:spChg chg="add">
          <ac:chgData name="Patryk Serafin" userId="86fa742248e137ce" providerId="LiveId" clId="{A8596A62-3BC6-44BD-90C9-9616B717B948}" dt="2023-11-05T20:54:29.151" v="942" actId="26606"/>
          <ac:spMkLst>
            <pc:docMk/>
            <pc:sldMk cId="2936950768" sldId="277"/>
            <ac:spMk id="11" creationId="{A4026A73-1F7F-49F2-B319-8CA3B3D53269}"/>
          </ac:spMkLst>
        </pc:spChg>
        <pc:spChg chg="add">
          <ac:chgData name="Patryk Serafin" userId="86fa742248e137ce" providerId="LiveId" clId="{A8596A62-3BC6-44BD-90C9-9616B717B948}" dt="2023-11-05T20:54:29.151" v="942" actId="26606"/>
          <ac:spMkLst>
            <pc:docMk/>
            <pc:sldMk cId="2936950768" sldId="277"/>
            <ac:spMk id="13" creationId="{5298780A-33B9-4EA2-8F67-DE68AD62841B}"/>
          </ac:spMkLst>
        </pc:spChg>
        <pc:spChg chg="add">
          <ac:chgData name="Patryk Serafin" userId="86fa742248e137ce" providerId="LiveId" clId="{A8596A62-3BC6-44BD-90C9-9616B717B948}" dt="2023-11-05T20:54:29.151" v="942" actId="26606"/>
          <ac:spMkLst>
            <pc:docMk/>
            <pc:sldMk cId="2936950768" sldId="277"/>
            <ac:spMk id="15" creationId="{7F488E8B-4E1E-4402-8935-D4E6C02615C7}"/>
          </ac:spMkLst>
        </pc:spChg>
        <pc:graphicFrameChg chg="add">
          <ac:chgData name="Patryk Serafin" userId="86fa742248e137ce" providerId="LiveId" clId="{A8596A62-3BC6-44BD-90C9-9616B717B948}" dt="2023-11-05T20:54:29.151" v="942" actId="26606"/>
          <ac:graphicFrameMkLst>
            <pc:docMk/>
            <pc:sldMk cId="2936950768" sldId="277"/>
            <ac:graphicFrameMk id="5" creationId="{6800D692-3A5B-E76C-15A4-0C2DAD64452E}"/>
          </ac:graphicFrameMkLst>
        </pc:graphicFrameChg>
        <pc:cxnChg chg="add">
          <ac:chgData name="Patryk Serafin" userId="86fa742248e137ce" providerId="LiveId" clId="{A8596A62-3BC6-44BD-90C9-9616B717B948}" dt="2023-11-05T20:54:29.151" v="942" actId="26606"/>
          <ac:cxnSpMkLst>
            <pc:docMk/>
            <pc:sldMk cId="2936950768" sldId="277"/>
            <ac:cxnSpMk id="17" creationId="{23AAC9B5-8015-485C-ACF9-A750390E9A56}"/>
          </ac:cxnSpMkLst>
        </pc:cxnChg>
      </pc:sldChg>
      <pc:sldChg chg="addSp delSp modSp new mod setBg">
        <pc:chgData name="Patryk Serafin" userId="86fa742248e137ce" providerId="LiveId" clId="{A8596A62-3BC6-44BD-90C9-9616B717B948}" dt="2023-11-05T20:55:46.909" v="963" actId="255"/>
        <pc:sldMkLst>
          <pc:docMk/>
          <pc:sldMk cId="2363658648" sldId="278"/>
        </pc:sldMkLst>
        <pc:spChg chg="mod">
          <ac:chgData name="Patryk Serafin" userId="86fa742248e137ce" providerId="LiveId" clId="{A8596A62-3BC6-44BD-90C9-9616B717B948}" dt="2023-11-05T20:55:46.909" v="963" actId="255"/>
          <ac:spMkLst>
            <pc:docMk/>
            <pc:sldMk cId="2363658648" sldId="278"/>
            <ac:spMk id="2" creationId="{94D3A2B3-0A2D-00E3-D0F4-4348930A1B09}"/>
          </ac:spMkLst>
        </pc:spChg>
        <pc:spChg chg="del mod">
          <ac:chgData name="Patryk Serafin" userId="86fa742248e137ce" providerId="LiveId" clId="{A8596A62-3BC6-44BD-90C9-9616B717B948}" dt="2023-11-05T20:54:38.018" v="943" actId="26606"/>
          <ac:spMkLst>
            <pc:docMk/>
            <pc:sldMk cId="2363658648" sldId="278"/>
            <ac:spMk id="3" creationId="{E7A739C6-D2C6-E8B8-1E4E-5EECC572D4BA}"/>
          </ac:spMkLst>
        </pc:spChg>
        <pc:spChg chg="add">
          <ac:chgData name="Patryk Serafin" userId="86fa742248e137ce" providerId="LiveId" clId="{A8596A62-3BC6-44BD-90C9-9616B717B948}" dt="2023-11-05T20:54:38.018" v="943" actId="26606"/>
          <ac:spMkLst>
            <pc:docMk/>
            <pc:sldMk cId="2363658648" sldId="278"/>
            <ac:spMk id="9" creationId="{081EA652-8C6A-4E69-BEB9-170809474553}"/>
          </ac:spMkLst>
        </pc:spChg>
        <pc:spChg chg="add">
          <ac:chgData name="Patryk Serafin" userId="86fa742248e137ce" providerId="LiveId" clId="{A8596A62-3BC6-44BD-90C9-9616B717B948}" dt="2023-11-05T20:54:38.018" v="943" actId="26606"/>
          <ac:spMkLst>
            <pc:docMk/>
            <pc:sldMk cId="2363658648" sldId="278"/>
            <ac:spMk id="11" creationId="{A4026A73-1F7F-49F2-B319-8CA3B3D53269}"/>
          </ac:spMkLst>
        </pc:spChg>
        <pc:spChg chg="add">
          <ac:chgData name="Patryk Serafin" userId="86fa742248e137ce" providerId="LiveId" clId="{A8596A62-3BC6-44BD-90C9-9616B717B948}" dt="2023-11-05T20:54:38.018" v="943" actId="26606"/>
          <ac:spMkLst>
            <pc:docMk/>
            <pc:sldMk cId="2363658648" sldId="278"/>
            <ac:spMk id="13" creationId="{5298780A-33B9-4EA2-8F67-DE68AD62841B}"/>
          </ac:spMkLst>
        </pc:spChg>
        <pc:spChg chg="add">
          <ac:chgData name="Patryk Serafin" userId="86fa742248e137ce" providerId="LiveId" clId="{A8596A62-3BC6-44BD-90C9-9616B717B948}" dt="2023-11-05T20:54:38.018" v="943" actId="26606"/>
          <ac:spMkLst>
            <pc:docMk/>
            <pc:sldMk cId="2363658648" sldId="278"/>
            <ac:spMk id="15" creationId="{7F488E8B-4E1E-4402-8935-D4E6C02615C7}"/>
          </ac:spMkLst>
        </pc:spChg>
        <pc:graphicFrameChg chg="add">
          <ac:chgData name="Patryk Serafin" userId="86fa742248e137ce" providerId="LiveId" clId="{A8596A62-3BC6-44BD-90C9-9616B717B948}" dt="2023-11-05T20:54:38.018" v="943" actId="26606"/>
          <ac:graphicFrameMkLst>
            <pc:docMk/>
            <pc:sldMk cId="2363658648" sldId="278"/>
            <ac:graphicFrameMk id="5" creationId="{0434454F-AB7E-1B64-1DA2-5915C74E6CFE}"/>
          </ac:graphicFrameMkLst>
        </pc:graphicFrameChg>
        <pc:cxnChg chg="add">
          <ac:chgData name="Patryk Serafin" userId="86fa742248e137ce" providerId="LiveId" clId="{A8596A62-3BC6-44BD-90C9-9616B717B948}" dt="2023-11-05T20:54:38.018" v="943" actId="26606"/>
          <ac:cxnSpMkLst>
            <pc:docMk/>
            <pc:sldMk cId="2363658648" sldId="278"/>
            <ac:cxnSpMk id="17" creationId="{23AAC9B5-8015-485C-ACF9-A750390E9A56}"/>
          </ac:cxnSpMkLst>
        </pc:cxnChg>
      </pc:sldChg>
      <pc:sldChg chg="addSp delSp modSp new mod setBg">
        <pc:chgData name="Patryk Serafin" userId="86fa742248e137ce" providerId="LiveId" clId="{A8596A62-3BC6-44BD-90C9-9616B717B948}" dt="2023-11-05T20:55:51.351" v="964" actId="255"/>
        <pc:sldMkLst>
          <pc:docMk/>
          <pc:sldMk cId="1744333155" sldId="279"/>
        </pc:sldMkLst>
        <pc:spChg chg="mod">
          <ac:chgData name="Patryk Serafin" userId="86fa742248e137ce" providerId="LiveId" clId="{A8596A62-3BC6-44BD-90C9-9616B717B948}" dt="2023-11-05T20:55:51.351" v="964" actId="255"/>
          <ac:spMkLst>
            <pc:docMk/>
            <pc:sldMk cId="1744333155" sldId="279"/>
            <ac:spMk id="2" creationId="{B1C43BD3-1420-4D8B-3B74-37C690C48768}"/>
          </ac:spMkLst>
        </pc:spChg>
        <pc:spChg chg="del mod">
          <ac:chgData name="Patryk Serafin" userId="86fa742248e137ce" providerId="LiveId" clId="{A8596A62-3BC6-44BD-90C9-9616B717B948}" dt="2023-11-05T20:54:40.735" v="944" actId="26606"/>
          <ac:spMkLst>
            <pc:docMk/>
            <pc:sldMk cId="1744333155" sldId="279"/>
            <ac:spMk id="3" creationId="{2D3BE210-7875-205B-02E7-EF502A1E0600}"/>
          </ac:spMkLst>
        </pc:spChg>
        <pc:spChg chg="add">
          <ac:chgData name="Patryk Serafin" userId="86fa742248e137ce" providerId="LiveId" clId="{A8596A62-3BC6-44BD-90C9-9616B717B948}" dt="2023-11-05T20:54:40.735" v="944" actId="26606"/>
          <ac:spMkLst>
            <pc:docMk/>
            <pc:sldMk cId="1744333155" sldId="279"/>
            <ac:spMk id="9" creationId="{081EA652-8C6A-4E69-BEB9-170809474553}"/>
          </ac:spMkLst>
        </pc:spChg>
        <pc:spChg chg="add">
          <ac:chgData name="Patryk Serafin" userId="86fa742248e137ce" providerId="LiveId" clId="{A8596A62-3BC6-44BD-90C9-9616B717B948}" dt="2023-11-05T20:54:40.735" v="944" actId="26606"/>
          <ac:spMkLst>
            <pc:docMk/>
            <pc:sldMk cId="1744333155" sldId="279"/>
            <ac:spMk id="11" creationId="{A4026A73-1F7F-49F2-B319-8CA3B3D53269}"/>
          </ac:spMkLst>
        </pc:spChg>
        <pc:spChg chg="add">
          <ac:chgData name="Patryk Serafin" userId="86fa742248e137ce" providerId="LiveId" clId="{A8596A62-3BC6-44BD-90C9-9616B717B948}" dt="2023-11-05T20:54:40.735" v="944" actId="26606"/>
          <ac:spMkLst>
            <pc:docMk/>
            <pc:sldMk cId="1744333155" sldId="279"/>
            <ac:spMk id="13" creationId="{5298780A-33B9-4EA2-8F67-DE68AD62841B}"/>
          </ac:spMkLst>
        </pc:spChg>
        <pc:spChg chg="add">
          <ac:chgData name="Patryk Serafin" userId="86fa742248e137ce" providerId="LiveId" clId="{A8596A62-3BC6-44BD-90C9-9616B717B948}" dt="2023-11-05T20:54:40.735" v="944" actId="26606"/>
          <ac:spMkLst>
            <pc:docMk/>
            <pc:sldMk cId="1744333155" sldId="279"/>
            <ac:spMk id="15" creationId="{7F488E8B-4E1E-4402-8935-D4E6C02615C7}"/>
          </ac:spMkLst>
        </pc:spChg>
        <pc:graphicFrameChg chg="add">
          <ac:chgData name="Patryk Serafin" userId="86fa742248e137ce" providerId="LiveId" clId="{A8596A62-3BC6-44BD-90C9-9616B717B948}" dt="2023-11-05T20:54:40.735" v="944" actId="26606"/>
          <ac:graphicFrameMkLst>
            <pc:docMk/>
            <pc:sldMk cId="1744333155" sldId="279"/>
            <ac:graphicFrameMk id="5" creationId="{A197BE86-D43B-0B0C-9459-D54B6DB38BE8}"/>
          </ac:graphicFrameMkLst>
        </pc:graphicFrameChg>
        <pc:cxnChg chg="add">
          <ac:chgData name="Patryk Serafin" userId="86fa742248e137ce" providerId="LiveId" clId="{A8596A62-3BC6-44BD-90C9-9616B717B948}" dt="2023-11-05T20:54:40.735" v="944" actId="26606"/>
          <ac:cxnSpMkLst>
            <pc:docMk/>
            <pc:sldMk cId="1744333155" sldId="279"/>
            <ac:cxnSpMk id="17" creationId="{23AAC9B5-8015-485C-ACF9-A750390E9A56}"/>
          </ac:cxnSpMkLst>
        </pc:cxnChg>
      </pc:sldChg>
      <pc:sldChg chg="addSp delSp modSp new mod setBg">
        <pc:chgData name="Patryk Serafin" userId="86fa742248e137ce" providerId="LiveId" clId="{A8596A62-3BC6-44BD-90C9-9616B717B948}" dt="2023-11-05T20:55:55.147" v="965" actId="255"/>
        <pc:sldMkLst>
          <pc:docMk/>
          <pc:sldMk cId="1834573500" sldId="280"/>
        </pc:sldMkLst>
        <pc:spChg chg="mod">
          <ac:chgData name="Patryk Serafin" userId="86fa742248e137ce" providerId="LiveId" clId="{A8596A62-3BC6-44BD-90C9-9616B717B948}" dt="2023-11-05T20:55:55.147" v="965" actId="255"/>
          <ac:spMkLst>
            <pc:docMk/>
            <pc:sldMk cId="1834573500" sldId="280"/>
            <ac:spMk id="2" creationId="{793F2060-F8F1-74D2-F4DA-7DAEE7FE28BE}"/>
          </ac:spMkLst>
        </pc:spChg>
        <pc:spChg chg="del mod">
          <ac:chgData name="Patryk Serafin" userId="86fa742248e137ce" providerId="LiveId" clId="{A8596A62-3BC6-44BD-90C9-9616B717B948}" dt="2023-11-05T20:54:47.302" v="945" actId="26606"/>
          <ac:spMkLst>
            <pc:docMk/>
            <pc:sldMk cId="1834573500" sldId="280"/>
            <ac:spMk id="3" creationId="{B4D7350C-A7FF-C3AC-7DAA-08EBE33CB1A4}"/>
          </ac:spMkLst>
        </pc:spChg>
        <pc:spChg chg="add">
          <ac:chgData name="Patryk Serafin" userId="86fa742248e137ce" providerId="LiveId" clId="{A8596A62-3BC6-44BD-90C9-9616B717B948}" dt="2023-11-05T20:54:47.302" v="945" actId="26606"/>
          <ac:spMkLst>
            <pc:docMk/>
            <pc:sldMk cId="1834573500" sldId="280"/>
            <ac:spMk id="9" creationId="{081EA652-8C6A-4E69-BEB9-170809474553}"/>
          </ac:spMkLst>
        </pc:spChg>
        <pc:spChg chg="add">
          <ac:chgData name="Patryk Serafin" userId="86fa742248e137ce" providerId="LiveId" clId="{A8596A62-3BC6-44BD-90C9-9616B717B948}" dt="2023-11-05T20:54:47.302" v="945" actId="26606"/>
          <ac:spMkLst>
            <pc:docMk/>
            <pc:sldMk cId="1834573500" sldId="280"/>
            <ac:spMk id="11" creationId="{A4026A73-1F7F-49F2-B319-8CA3B3D53269}"/>
          </ac:spMkLst>
        </pc:spChg>
        <pc:spChg chg="add">
          <ac:chgData name="Patryk Serafin" userId="86fa742248e137ce" providerId="LiveId" clId="{A8596A62-3BC6-44BD-90C9-9616B717B948}" dt="2023-11-05T20:54:47.302" v="945" actId="26606"/>
          <ac:spMkLst>
            <pc:docMk/>
            <pc:sldMk cId="1834573500" sldId="280"/>
            <ac:spMk id="13" creationId="{5298780A-33B9-4EA2-8F67-DE68AD62841B}"/>
          </ac:spMkLst>
        </pc:spChg>
        <pc:spChg chg="add">
          <ac:chgData name="Patryk Serafin" userId="86fa742248e137ce" providerId="LiveId" clId="{A8596A62-3BC6-44BD-90C9-9616B717B948}" dt="2023-11-05T20:54:47.302" v="945" actId="26606"/>
          <ac:spMkLst>
            <pc:docMk/>
            <pc:sldMk cId="1834573500" sldId="280"/>
            <ac:spMk id="15" creationId="{7F488E8B-4E1E-4402-8935-D4E6C02615C7}"/>
          </ac:spMkLst>
        </pc:spChg>
        <pc:graphicFrameChg chg="add">
          <ac:chgData name="Patryk Serafin" userId="86fa742248e137ce" providerId="LiveId" clId="{A8596A62-3BC6-44BD-90C9-9616B717B948}" dt="2023-11-05T20:54:47.302" v="945" actId="26606"/>
          <ac:graphicFrameMkLst>
            <pc:docMk/>
            <pc:sldMk cId="1834573500" sldId="280"/>
            <ac:graphicFrameMk id="5" creationId="{7A56DA8E-3DC8-AFF9-7144-A327E0CAC45B}"/>
          </ac:graphicFrameMkLst>
        </pc:graphicFrameChg>
        <pc:cxnChg chg="add">
          <ac:chgData name="Patryk Serafin" userId="86fa742248e137ce" providerId="LiveId" clId="{A8596A62-3BC6-44BD-90C9-9616B717B948}" dt="2023-11-05T20:54:47.302" v="945" actId="26606"/>
          <ac:cxnSpMkLst>
            <pc:docMk/>
            <pc:sldMk cId="1834573500" sldId="280"/>
            <ac:cxnSpMk id="17" creationId="{23AAC9B5-8015-485C-ACF9-A750390E9A56}"/>
          </ac:cxnSpMkLst>
        </pc:cxnChg>
      </pc:sldChg>
      <pc:sldChg chg="addSp delSp modSp new mod setBg">
        <pc:chgData name="Patryk Serafin" userId="86fa742248e137ce" providerId="LiveId" clId="{A8596A62-3BC6-44BD-90C9-9616B717B948}" dt="2023-11-05T20:55:57.928" v="966" actId="255"/>
        <pc:sldMkLst>
          <pc:docMk/>
          <pc:sldMk cId="804676088" sldId="281"/>
        </pc:sldMkLst>
        <pc:spChg chg="mod">
          <ac:chgData name="Patryk Serafin" userId="86fa742248e137ce" providerId="LiveId" clId="{A8596A62-3BC6-44BD-90C9-9616B717B948}" dt="2023-11-05T20:55:57.928" v="966" actId="255"/>
          <ac:spMkLst>
            <pc:docMk/>
            <pc:sldMk cId="804676088" sldId="281"/>
            <ac:spMk id="2" creationId="{9B819D60-BDF1-5A13-71B1-AB27F1C0BC11}"/>
          </ac:spMkLst>
        </pc:spChg>
        <pc:spChg chg="del mod">
          <ac:chgData name="Patryk Serafin" userId="86fa742248e137ce" providerId="LiveId" clId="{A8596A62-3BC6-44BD-90C9-9616B717B948}" dt="2023-11-05T20:54:49.425" v="946" actId="26606"/>
          <ac:spMkLst>
            <pc:docMk/>
            <pc:sldMk cId="804676088" sldId="281"/>
            <ac:spMk id="3" creationId="{9EA56607-282D-4875-EF2D-BDE11DC54099}"/>
          </ac:spMkLst>
        </pc:spChg>
        <pc:spChg chg="add">
          <ac:chgData name="Patryk Serafin" userId="86fa742248e137ce" providerId="LiveId" clId="{A8596A62-3BC6-44BD-90C9-9616B717B948}" dt="2023-11-05T20:54:49.425" v="946" actId="26606"/>
          <ac:spMkLst>
            <pc:docMk/>
            <pc:sldMk cId="804676088" sldId="281"/>
            <ac:spMk id="9" creationId="{081EA652-8C6A-4E69-BEB9-170809474553}"/>
          </ac:spMkLst>
        </pc:spChg>
        <pc:spChg chg="add">
          <ac:chgData name="Patryk Serafin" userId="86fa742248e137ce" providerId="LiveId" clId="{A8596A62-3BC6-44BD-90C9-9616B717B948}" dt="2023-11-05T20:54:49.425" v="946" actId="26606"/>
          <ac:spMkLst>
            <pc:docMk/>
            <pc:sldMk cId="804676088" sldId="281"/>
            <ac:spMk id="11" creationId="{A4026A73-1F7F-49F2-B319-8CA3B3D53269}"/>
          </ac:spMkLst>
        </pc:spChg>
        <pc:spChg chg="add">
          <ac:chgData name="Patryk Serafin" userId="86fa742248e137ce" providerId="LiveId" clId="{A8596A62-3BC6-44BD-90C9-9616B717B948}" dt="2023-11-05T20:54:49.425" v="946" actId="26606"/>
          <ac:spMkLst>
            <pc:docMk/>
            <pc:sldMk cId="804676088" sldId="281"/>
            <ac:spMk id="13" creationId="{5298780A-33B9-4EA2-8F67-DE68AD62841B}"/>
          </ac:spMkLst>
        </pc:spChg>
        <pc:spChg chg="add">
          <ac:chgData name="Patryk Serafin" userId="86fa742248e137ce" providerId="LiveId" clId="{A8596A62-3BC6-44BD-90C9-9616B717B948}" dt="2023-11-05T20:54:49.425" v="946" actId="26606"/>
          <ac:spMkLst>
            <pc:docMk/>
            <pc:sldMk cId="804676088" sldId="281"/>
            <ac:spMk id="15" creationId="{7F488E8B-4E1E-4402-8935-D4E6C02615C7}"/>
          </ac:spMkLst>
        </pc:spChg>
        <pc:graphicFrameChg chg="add">
          <ac:chgData name="Patryk Serafin" userId="86fa742248e137ce" providerId="LiveId" clId="{A8596A62-3BC6-44BD-90C9-9616B717B948}" dt="2023-11-05T20:54:49.425" v="946" actId="26606"/>
          <ac:graphicFrameMkLst>
            <pc:docMk/>
            <pc:sldMk cId="804676088" sldId="281"/>
            <ac:graphicFrameMk id="5" creationId="{8244765A-AA6C-8989-F764-00606877B874}"/>
          </ac:graphicFrameMkLst>
        </pc:graphicFrameChg>
        <pc:cxnChg chg="add">
          <ac:chgData name="Patryk Serafin" userId="86fa742248e137ce" providerId="LiveId" clId="{A8596A62-3BC6-44BD-90C9-9616B717B948}" dt="2023-11-05T20:54:49.425" v="946" actId="26606"/>
          <ac:cxnSpMkLst>
            <pc:docMk/>
            <pc:sldMk cId="804676088" sldId="281"/>
            <ac:cxnSpMk id="17" creationId="{23AAC9B5-8015-485C-ACF9-A750390E9A56}"/>
          </ac:cxnSpMkLst>
        </pc:cxnChg>
      </pc:sldChg>
      <pc:sldChg chg="addSp delSp modSp new mod setBg">
        <pc:chgData name="Patryk Serafin" userId="86fa742248e137ce" providerId="LiveId" clId="{A8596A62-3BC6-44BD-90C9-9616B717B948}" dt="2023-11-05T20:56:00.914" v="968"/>
        <pc:sldMkLst>
          <pc:docMk/>
          <pc:sldMk cId="871147505" sldId="282"/>
        </pc:sldMkLst>
        <pc:spChg chg="mod">
          <ac:chgData name="Patryk Serafin" userId="86fa742248e137ce" providerId="LiveId" clId="{A8596A62-3BC6-44BD-90C9-9616B717B948}" dt="2023-11-05T20:56:00.914" v="968"/>
          <ac:spMkLst>
            <pc:docMk/>
            <pc:sldMk cId="871147505" sldId="282"/>
            <ac:spMk id="2" creationId="{613A9A0C-8C2B-62DB-805D-43DB3E67D1CE}"/>
          </ac:spMkLst>
        </pc:spChg>
        <pc:spChg chg="del mod">
          <ac:chgData name="Patryk Serafin" userId="86fa742248e137ce" providerId="LiveId" clId="{A8596A62-3BC6-44BD-90C9-9616B717B948}" dt="2023-11-05T20:54:51.480" v="947" actId="26606"/>
          <ac:spMkLst>
            <pc:docMk/>
            <pc:sldMk cId="871147505" sldId="282"/>
            <ac:spMk id="3" creationId="{5B551E4B-A400-4451-2F5F-78C5BD5EACE1}"/>
          </ac:spMkLst>
        </pc:spChg>
        <pc:spChg chg="add">
          <ac:chgData name="Patryk Serafin" userId="86fa742248e137ce" providerId="LiveId" clId="{A8596A62-3BC6-44BD-90C9-9616B717B948}" dt="2023-11-05T20:54:51.480" v="947" actId="26606"/>
          <ac:spMkLst>
            <pc:docMk/>
            <pc:sldMk cId="871147505" sldId="282"/>
            <ac:spMk id="9" creationId="{081EA652-8C6A-4E69-BEB9-170809474553}"/>
          </ac:spMkLst>
        </pc:spChg>
        <pc:spChg chg="add">
          <ac:chgData name="Patryk Serafin" userId="86fa742248e137ce" providerId="LiveId" clId="{A8596A62-3BC6-44BD-90C9-9616B717B948}" dt="2023-11-05T20:54:51.480" v="947" actId="26606"/>
          <ac:spMkLst>
            <pc:docMk/>
            <pc:sldMk cId="871147505" sldId="282"/>
            <ac:spMk id="11" creationId="{A4026A73-1F7F-49F2-B319-8CA3B3D53269}"/>
          </ac:spMkLst>
        </pc:spChg>
        <pc:spChg chg="add">
          <ac:chgData name="Patryk Serafin" userId="86fa742248e137ce" providerId="LiveId" clId="{A8596A62-3BC6-44BD-90C9-9616B717B948}" dt="2023-11-05T20:54:51.480" v="947" actId="26606"/>
          <ac:spMkLst>
            <pc:docMk/>
            <pc:sldMk cId="871147505" sldId="282"/>
            <ac:spMk id="13" creationId="{5298780A-33B9-4EA2-8F67-DE68AD62841B}"/>
          </ac:spMkLst>
        </pc:spChg>
        <pc:spChg chg="add">
          <ac:chgData name="Patryk Serafin" userId="86fa742248e137ce" providerId="LiveId" clId="{A8596A62-3BC6-44BD-90C9-9616B717B948}" dt="2023-11-05T20:54:51.480" v="947" actId="26606"/>
          <ac:spMkLst>
            <pc:docMk/>
            <pc:sldMk cId="871147505" sldId="282"/>
            <ac:spMk id="15" creationId="{7F488E8B-4E1E-4402-8935-D4E6C02615C7}"/>
          </ac:spMkLst>
        </pc:spChg>
        <pc:graphicFrameChg chg="add">
          <ac:chgData name="Patryk Serafin" userId="86fa742248e137ce" providerId="LiveId" clId="{A8596A62-3BC6-44BD-90C9-9616B717B948}" dt="2023-11-05T20:54:51.480" v="947" actId="26606"/>
          <ac:graphicFrameMkLst>
            <pc:docMk/>
            <pc:sldMk cId="871147505" sldId="282"/>
            <ac:graphicFrameMk id="5" creationId="{5E8BF25E-D54D-EA63-84BD-E20C4F8BF699}"/>
          </ac:graphicFrameMkLst>
        </pc:graphicFrameChg>
        <pc:cxnChg chg="add">
          <ac:chgData name="Patryk Serafin" userId="86fa742248e137ce" providerId="LiveId" clId="{A8596A62-3BC6-44BD-90C9-9616B717B948}" dt="2023-11-05T20:54:51.480" v="947" actId="26606"/>
          <ac:cxnSpMkLst>
            <pc:docMk/>
            <pc:sldMk cId="871147505" sldId="282"/>
            <ac:cxnSpMk id="17" creationId="{23AAC9B5-8015-485C-ACF9-A750390E9A56}"/>
          </ac:cxnSpMkLst>
        </pc:cxnChg>
      </pc:sldChg>
      <pc:sldChg chg="addSp delSp modSp new mod setBg">
        <pc:chgData name="Patryk Serafin" userId="86fa742248e137ce" providerId="LiveId" clId="{A8596A62-3BC6-44BD-90C9-9616B717B948}" dt="2023-11-05T20:56:47.882" v="973" actId="26606"/>
        <pc:sldMkLst>
          <pc:docMk/>
          <pc:sldMk cId="1431852239" sldId="283"/>
        </pc:sldMkLst>
        <pc:spChg chg="mod">
          <ac:chgData name="Patryk Serafin" userId="86fa742248e137ce" providerId="LiveId" clId="{A8596A62-3BC6-44BD-90C9-9616B717B948}" dt="2023-11-05T20:56:47.882" v="973" actId="26606"/>
          <ac:spMkLst>
            <pc:docMk/>
            <pc:sldMk cId="1431852239" sldId="283"/>
            <ac:spMk id="2" creationId="{F98632DB-068E-2E36-4860-B04D05A6E3AD}"/>
          </ac:spMkLst>
        </pc:spChg>
        <pc:spChg chg="del mod">
          <ac:chgData name="Patryk Serafin" userId="86fa742248e137ce" providerId="LiveId" clId="{A8596A62-3BC6-44BD-90C9-9616B717B948}" dt="2023-11-05T20:54:53.323" v="948" actId="26606"/>
          <ac:spMkLst>
            <pc:docMk/>
            <pc:sldMk cId="1431852239" sldId="283"/>
            <ac:spMk id="3" creationId="{D688BDFF-94C1-C822-A566-46B5C1B9FFCE}"/>
          </ac:spMkLst>
        </pc:spChg>
        <pc:spChg chg="add del">
          <ac:chgData name="Patryk Serafin" userId="86fa742248e137ce" providerId="LiveId" clId="{A8596A62-3BC6-44BD-90C9-9616B717B948}" dt="2023-11-05T20:56:47.882" v="973" actId="26606"/>
          <ac:spMkLst>
            <pc:docMk/>
            <pc:sldMk cId="1431852239" sldId="283"/>
            <ac:spMk id="9" creationId="{081EA652-8C6A-4E69-BEB9-170809474553}"/>
          </ac:spMkLst>
        </pc:spChg>
        <pc:spChg chg="add del">
          <ac:chgData name="Patryk Serafin" userId="86fa742248e137ce" providerId="LiveId" clId="{A8596A62-3BC6-44BD-90C9-9616B717B948}" dt="2023-11-05T20:56:47.882" v="973" actId="26606"/>
          <ac:spMkLst>
            <pc:docMk/>
            <pc:sldMk cId="1431852239" sldId="283"/>
            <ac:spMk id="11" creationId="{A4026A73-1F7F-49F2-B319-8CA3B3D53269}"/>
          </ac:spMkLst>
        </pc:spChg>
        <pc:spChg chg="add del">
          <ac:chgData name="Patryk Serafin" userId="86fa742248e137ce" providerId="LiveId" clId="{A8596A62-3BC6-44BD-90C9-9616B717B948}" dt="2023-11-05T20:56:47.882" v="973" actId="26606"/>
          <ac:spMkLst>
            <pc:docMk/>
            <pc:sldMk cId="1431852239" sldId="283"/>
            <ac:spMk id="13" creationId="{5298780A-33B9-4EA2-8F67-DE68AD62841B}"/>
          </ac:spMkLst>
        </pc:spChg>
        <pc:spChg chg="add del">
          <ac:chgData name="Patryk Serafin" userId="86fa742248e137ce" providerId="LiveId" clId="{A8596A62-3BC6-44BD-90C9-9616B717B948}" dt="2023-11-05T20:56:47.882" v="973" actId="26606"/>
          <ac:spMkLst>
            <pc:docMk/>
            <pc:sldMk cId="1431852239" sldId="283"/>
            <ac:spMk id="15" creationId="{7F488E8B-4E1E-4402-8935-D4E6C02615C7}"/>
          </ac:spMkLst>
        </pc:spChg>
        <pc:spChg chg="add del">
          <ac:chgData name="Patryk Serafin" userId="86fa742248e137ce" providerId="LiveId" clId="{A8596A62-3BC6-44BD-90C9-9616B717B948}" dt="2023-11-05T20:56:47.882" v="973" actId="26606"/>
          <ac:spMkLst>
            <pc:docMk/>
            <pc:sldMk cId="1431852239" sldId="283"/>
            <ac:spMk id="22" creationId="{081EA652-8C6A-4E69-BEB9-170809474553}"/>
          </ac:spMkLst>
        </pc:spChg>
        <pc:spChg chg="add del">
          <ac:chgData name="Patryk Serafin" userId="86fa742248e137ce" providerId="LiveId" clId="{A8596A62-3BC6-44BD-90C9-9616B717B948}" dt="2023-11-05T20:56:47.882" v="973" actId="26606"/>
          <ac:spMkLst>
            <pc:docMk/>
            <pc:sldMk cId="1431852239" sldId="283"/>
            <ac:spMk id="24" creationId="{A4026A73-1F7F-49F2-B319-8CA3B3D53269}"/>
          </ac:spMkLst>
        </pc:spChg>
        <pc:spChg chg="add del">
          <ac:chgData name="Patryk Serafin" userId="86fa742248e137ce" providerId="LiveId" clId="{A8596A62-3BC6-44BD-90C9-9616B717B948}" dt="2023-11-05T20:56:47.882" v="973" actId="26606"/>
          <ac:spMkLst>
            <pc:docMk/>
            <pc:sldMk cId="1431852239" sldId="283"/>
            <ac:spMk id="26" creationId="{5298780A-33B9-4EA2-8F67-DE68AD62841B}"/>
          </ac:spMkLst>
        </pc:spChg>
        <pc:spChg chg="add del">
          <ac:chgData name="Patryk Serafin" userId="86fa742248e137ce" providerId="LiveId" clId="{A8596A62-3BC6-44BD-90C9-9616B717B948}" dt="2023-11-05T20:56:47.882" v="973" actId="26606"/>
          <ac:spMkLst>
            <pc:docMk/>
            <pc:sldMk cId="1431852239" sldId="283"/>
            <ac:spMk id="28" creationId="{7F488E8B-4E1E-4402-8935-D4E6C02615C7}"/>
          </ac:spMkLst>
        </pc:spChg>
        <pc:graphicFrameChg chg="add mod modGraphic">
          <ac:chgData name="Patryk Serafin" userId="86fa742248e137ce" providerId="LiveId" clId="{A8596A62-3BC6-44BD-90C9-9616B717B948}" dt="2023-11-05T20:56:47.882" v="973" actId="26606"/>
          <ac:graphicFrameMkLst>
            <pc:docMk/>
            <pc:sldMk cId="1431852239" sldId="283"/>
            <ac:graphicFrameMk id="5" creationId="{D29646BB-375C-5781-6F0F-A1CC31444FAF}"/>
          </ac:graphicFrameMkLst>
        </pc:graphicFrameChg>
        <pc:cxnChg chg="add del">
          <ac:chgData name="Patryk Serafin" userId="86fa742248e137ce" providerId="LiveId" clId="{A8596A62-3BC6-44BD-90C9-9616B717B948}" dt="2023-11-05T20:56:47.882" v="973" actId="26606"/>
          <ac:cxnSpMkLst>
            <pc:docMk/>
            <pc:sldMk cId="1431852239" sldId="283"/>
            <ac:cxnSpMk id="17" creationId="{23AAC9B5-8015-485C-ACF9-A750390E9A56}"/>
          </ac:cxnSpMkLst>
        </pc:cxnChg>
        <pc:cxnChg chg="add del">
          <ac:chgData name="Patryk Serafin" userId="86fa742248e137ce" providerId="LiveId" clId="{A8596A62-3BC6-44BD-90C9-9616B717B948}" dt="2023-11-05T20:56:47.882" v="973" actId="26606"/>
          <ac:cxnSpMkLst>
            <pc:docMk/>
            <pc:sldMk cId="1431852239" sldId="283"/>
            <ac:cxnSpMk id="30" creationId="{23AAC9B5-8015-485C-ACF9-A750390E9A56}"/>
          </ac:cxnSpMkLst>
        </pc:cxnChg>
      </pc:sldChg>
      <pc:sldChg chg="addSp modSp new mod setBg">
        <pc:chgData name="Patryk Serafin" userId="86fa742248e137ce" providerId="LiveId" clId="{A8596A62-3BC6-44BD-90C9-9616B717B948}" dt="2023-11-05T20:54:55.513" v="949" actId="26606"/>
        <pc:sldMkLst>
          <pc:docMk/>
          <pc:sldMk cId="3359773062" sldId="284"/>
        </pc:sldMkLst>
        <pc:spChg chg="mod">
          <ac:chgData name="Patryk Serafin" userId="86fa742248e137ce" providerId="LiveId" clId="{A8596A62-3BC6-44BD-90C9-9616B717B948}" dt="2023-11-05T20:54:55.513" v="949" actId="26606"/>
          <ac:spMkLst>
            <pc:docMk/>
            <pc:sldMk cId="3359773062" sldId="284"/>
            <ac:spMk id="2" creationId="{F1DFD01F-4030-B38C-991E-46C4E836A4A7}"/>
          </ac:spMkLst>
        </pc:spChg>
        <pc:spChg chg="mod">
          <ac:chgData name="Patryk Serafin" userId="86fa742248e137ce" providerId="LiveId" clId="{A8596A62-3BC6-44BD-90C9-9616B717B948}" dt="2023-11-05T20:54:55.513" v="949" actId="26606"/>
          <ac:spMkLst>
            <pc:docMk/>
            <pc:sldMk cId="3359773062" sldId="284"/>
            <ac:spMk id="3" creationId="{813BCBBC-FDAE-8631-5EAA-6D9BB646FBBD}"/>
          </ac:spMkLst>
        </pc:spChg>
        <pc:spChg chg="add">
          <ac:chgData name="Patryk Serafin" userId="86fa742248e137ce" providerId="LiveId" clId="{A8596A62-3BC6-44BD-90C9-9616B717B948}" dt="2023-11-05T20:54:55.513" v="949" actId="26606"/>
          <ac:spMkLst>
            <pc:docMk/>
            <pc:sldMk cId="3359773062" sldId="284"/>
            <ac:spMk id="8" creationId="{081EA652-8C6A-4E69-BEB9-170809474553}"/>
          </ac:spMkLst>
        </pc:spChg>
        <pc:spChg chg="add">
          <ac:chgData name="Patryk Serafin" userId="86fa742248e137ce" providerId="LiveId" clId="{A8596A62-3BC6-44BD-90C9-9616B717B948}" dt="2023-11-05T20:54:55.513" v="949" actId="26606"/>
          <ac:spMkLst>
            <pc:docMk/>
            <pc:sldMk cId="3359773062" sldId="284"/>
            <ac:spMk id="10" creationId="{A4026A73-1F7F-49F2-B319-8CA3B3D53269}"/>
          </ac:spMkLst>
        </pc:spChg>
        <pc:spChg chg="add">
          <ac:chgData name="Patryk Serafin" userId="86fa742248e137ce" providerId="LiveId" clId="{A8596A62-3BC6-44BD-90C9-9616B717B948}" dt="2023-11-05T20:54:55.513" v="949" actId="26606"/>
          <ac:spMkLst>
            <pc:docMk/>
            <pc:sldMk cId="3359773062" sldId="284"/>
            <ac:spMk id="12" creationId="{5298780A-33B9-4EA2-8F67-DE68AD62841B}"/>
          </ac:spMkLst>
        </pc:spChg>
        <pc:spChg chg="add">
          <ac:chgData name="Patryk Serafin" userId="86fa742248e137ce" providerId="LiveId" clId="{A8596A62-3BC6-44BD-90C9-9616B717B948}" dt="2023-11-05T20:54:55.513" v="949" actId="26606"/>
          <ac:spMkLst>
            <pc:docMk/>
            <pc:sldMk cId="3359773062" sldId="284"/>
            <ac:spMk id="14" creationId="{7F488E8B-4E1E-4402-8935-D4E6C02615C7}"/>
          </ac:spMkLst>
        </pc:spChg>
        <pc:cxnChg chg="add">
          <ac:chgData name="Patryk Serafin" userId="86fa742248e137ce" providerId="LiveId" clId="{A8596A62-3BC6-44BD-90C9-9616B717B948}" dt="2023-11-05T20:54:55.513" v="949" actId="26606"/>
          <ac:cxnSpMkLst>
            <pc:docMk/>
            <pc:sldMk cId="3359773062" sldId="284"/>
            <ac:cxnSpMk id="16" creationId="{23AAC9B5-8015-485C-ACF9-A750390E9A56}"/>
          </ac:cxnSpMkLst>
        </pc:cxnChg>
      </pc:sldChg>
      <pc:sldChg chg="addSp modSp new mod setBg">
        <pc:chgData name="Patryk Serafin" userId="86fa742248e137ce" providerId="LiveId" clId="{A8596A62-3BC6-44BD-90C9-9616B717B948}" dt="2023-11-05T20:56:19.416" v="971" actId="255"/>
        <pc:sldMkLst>
          <pc:docMk/>
          <pc:sldMk cId="324372449" sldId="285"/>
        </pc:sldMkLst>
        <pc:spChg chg="mod">
          <ac:chgData name="Patryk Serafin" userId="86fa742248e137ce" providerId="LiveId" clId="{A8596A62-3BC6-44BD-90C9-9616B717B948}" dt="2023-11-05T20:56:19.416" v="971" actId="255"/>
          <ac:spMkLst>
            <pc:docMk/>
            <pc:sldMk cId="324372449" sldId="285"/>
            <ac:spMk id="2" creationId="{72BF9839-3365-E076-0879-C7E68EC8D5EE}"/>
          </ac:spMkLst>
        </pc:spChg>
        <pc:spChg chg="mod">
          <ac:chgData name="Patryk Serafin" userId="86fa742248e137ce" providerId="LiveId" clId="{A8596A62-3BC6-44BD-90C9-9616B717B948}" dt="2023-11-05T20:54:57.713" v="950" actId="26606"/>
          <ac:spMkLst>
            <pc:docMk/>
            <pc:sldMk cId="324372449" sldId="285"/>
            <ac:spMk id="3" creationId="{A0CA7E32-1166-FCEB-CBC5-7001BB7652A6}"/>
          </ac:spMkLst>
        </pc:spChg>
        <pc:spChg chg="add">
          <ac:chgData name="Patryk Serafin" userId="86fa742248e137ce" providerId="LiveId" clId="{A8596A62-3BC6-44BD-90C9-9616B717B948}" dt="2023-11-05T20:54:57.713" v="950" actId="26606"/>
          <ac:spMkLst>
            <pc:docMk/>
            <pc:sldMk cId="324372449" sldId="285"/>
            <ac:spMk id="8" creationId="{081EA652-8C6A-4E69-BEB9-170809474553}"/>
          </ac:spMkLst>
        </pc:spChg>
        <pc:spChg chg="add">
          <ac:chgData name="Patryk Serafin" userId="86fa742248e137ce" providerId="LiveId" clId="{A8596A62-3BC6-44BD-90C9-9616B717B948}" dt="2023-11-05T20:54:57.713" v="950" actId="26606"/>
          <ac:spMkLst>
            <pc:docMk/>
            <pc:sldMk cId="324372449" sldId="285"/>
            <ac:spMk id="10" creationId="{A4026A73-1F7F-49F2-B319-8CA3B3D53269}"/>
          </ac:spMkLst>
        </pc:spChg>
        <pc:spChg chg="add">
          <ac:chgData name="Patryk Serafin" userId="86fa742248e137ce" providerId="LiveId" clId="{A8596A62-3BC6-44BD-90C9-9616B717B948}" dt="2023-11-05T20:54:57.713" v="950" actId="26606"/>
          <ac:spMkLst>
            <pc:docMk/>
            <pc:sldMk cId="324372449" sldId="285"/>
            <ac:spMk id="12" creationId="{5298780A-33B9-4EA2-8F67-DE68AD62841B}"/>
          </ac:spMkLst>
        </pc:spChg>
        <pc:spChg chg="add">
          <ac:chgData name="Patryk Serafin" userId="86fa742248e137ce" providerId="LiveId" clId="{A8596A62-3BC6-44BD-90C9-9616B717B948}" dt="2023-11-05T20:54:57.713" v="950" actId="26606"/>
          <ac:spMkLst>
            <pc:docMk/>
            <pc:sldMk cId="324372449" sldId="285"/>
            <ac:spMk id="14" creationId="{7F488E8B-4E1E-4402-8935-D4E6C02615C7}"/>
          </ac:spMkLst>
        </pc:spChg>
        <pc:cxnChg chg="add">
          <ac:chgData name="Patryk Serafin" userId="86fa742248e137ce" providerId="LiveId" clId="{A8596A62-3BC6-44BD-90C9-9616B717B948}" dt="2023-11-05T20:54:57.713" v="950" actId="26606"/>
          <ac:cxnSpMkLst>
            <pc:docMk/>
            <pc:sldMk cId="324372449" sldId="285"/>
            <ac:cxnSpMk id="16" creationId="{23AAC9B5-8015-485C-ACF9-A750390E9A56}"/>
          </ac:cxnSpMkLst>
        </pc:cxnChg>
      </pc:sldChg>
      <pc:sldChg chg="addSp delSp modSp new mod setBg">
        <pc:chgData name="Patryk Serafin" userId="86fa742248e137ce" providerId="LiveId" clId="{A8596A62-3BC6-44BD-90C9-9616B717B948}" dt="2023-11-05T21:02:38.865" v="1092" actId="403"/>
        <pc:sldMkLst>
          <pc:docMk/>
          <pc:sldMk cId="702327702" sldId="286"/>
        </pc:sldMkLst>
        <pc:spChg chg="mod">
          <ac:chgData name="Patryk Serafin" userId="86fa742248e137ce" providerId="LiveId" clId="{A8596A62-3BC6-44BD-90C9-9616B717B948}" dt="2023-11-05T20:59:42.406" v="1049" actId="26606"/>
          <ac:spMkLst>
            <pc:docMk/>
            <pc:sldMk cId="702327702" sldId="286"/>
            <ac:spMk id="2" creationId="{4424C88F-49F6-4C13-7A43-AFC6144196F5}"/>
          </ac:spMkLst>
        </pc:spChg>
        <pc:spChg chg="mod">
          <ac:chgData name="Patryk Serafin" userId="86fa742248e137ce" providerId="LiveId" clId="{A8596A62-3BC6-44BD-90C9-9616B717B948}" dt="2023-11-05T21:02:38.865" v="1092" actId="403"/>
          <ac:spMkLst>
            <pc:docMk/>
            <pc:sldMk cId="702327702" sldId="286"/>
            <ac:spMk id="3" creationId="{64EB76FC-6012-6093-FE72-959B37608849}"/>
          </ac:spMkLst>
        </pc:spChg>
        <pc:spChg chg="add del">
          <ac:chgData name="Patryk Serafin" userId="86fa742248e137ce" providerId="LiveId" clId="{A8596A62-3BC6-44BD-90C9-9616B717B948}" dt="2023-11-05T20:59:40.448" v="1046" actId="26606"/>
          <ac:spMkLst>
            <pc:docMk/>
            <pc:sldMk cId="702327702" sldId="286"/>
            <ac:spMk id="8" creationId="{081EA652-8C6A-4E69-BEB9-170809474553}"/>
          </ac:spMkLst>
        </pc:spChg>
        <pc:spChg chg="add del">
          <ac:chgData name="Patryk Serafin" userId="86fa742248e137ce" providerId="LiveId" clId="{A8596A62-3BC6-44BD-90C9-9616B717B948}" dt="2023-11-05T20:59:40.448" v="1046" actId="26606"/>
          <ac:spMkLst>
            <pc:docMk/>
            <pc:sldMk cId="702327702" sldId="286"/>
            <ac:spMk id="10" creationId="{A4026A73-1F7F-49F2-B319-8CA3B3D53269}"/>
          </ac:spMkLst>
        </pc:spChg>
        <pc:spChg chg="add del">
          <ac:chgData name="Patryk Serafin" userId="86fa742248e137ce" providerId="LiveId" clId="{A8596A62-3BC6-44BD-90C9-9616B717B948}" dt="2023-11-05T20:59:40.448" v="1046" actId="26606"/>
          <ac:spMkLst>
            <pc:docMk/>
            <pc:sldMk cId="702327702" sldId="286"/>
            <ac:spMk id="12" creationId="{5298780A-33B9-4EA2-8F67-DE68AD62841B}"/>
          </ac:spMkLst>
        </pc:spChg>
        <pc:spChg chg="add del">
          <ac:chgData name="Patryk Serafin" userId="86fa742248e137ce" providerId="LiveId" clId="{A8596A62-3BC6-44BD-90C9-9616B717B948}" dt="2023-11-05T20:59:40.448" v="1046" actId="26606"/>
          <ac:spMkLst>
            <pc:docMk/>
            <pc:sldMk cId="702327702" sldId="286"/>
            <ac:spMk id="14" creationId="{7F488E8B-4E1E-4402-8935-D4E6C02615C7}"/>
          </ac:spMkLst>
        </pc:spChg>
        <pc:spChg chg="add del">
          <ac:chgData name="Patryk Serafin" userId="86fa742248e137ce" providerId="LiveId" clId="{A8596A62-3BC6-44BD-90C9-9616B717B948}" dt="2023-11-05T20:59:42.400" v="1048" actId="26606"/>
          <ac:spMkLst>
            <pc:docMk/>
            <pc:sldMk cId="702327702" sldId="286"/>
            <ac:spMk id="18" creationId="{777A147A-9ED8-46B4-8660-1B3C2AA880B5}"/>
          </ac:spMkLst>
        </pc:spChg>
        <pc:spChg chg="add del">
          <ac:chgData name="Patryk Serafin" userId="86fa742248e137ce" providerId="LiveId" clId="{A8596A62-3BC6-44BD-90C9-9616B717B948}" dt="2023-11-05T20:59:42.400" v="1048" actId="26606"/>
          <ac:spMkLst>
            <pc:docMk/>
            <pc:sldMk cId="702327702" sldId="286"/>
            <ac:spMk id="19" creationId="{5D6C15A0-C087-4593-8414-2B4EC1CDC3DE}"/>
          </ac:spMkLst>
        </pc:spChg>
        <pc:spChg chg="add del">
          <ac:chgData name="Patryk Serafin" userId="86fa742248e137ce" providerId="LiveId" clId="{A8596A62-3BC6-44BD-90C9-9616B717B948}" dt="2023-11-05T21:02:24.203" v="1090" actId="26606"/>
          <ac:spMkLst>
            <pc:docMk/>
            <pc:sldMk cId="702327702" sldId="286"/>
            <ac:spMk id="21" creationId="{907EF6B7-1338-4443-8C46-6A318D952DFD}"/>
          </ac:spMkLst>
        </pc:spChg>
        <pc:spChg chg="add del">
          <ac:chgData name="Patryk Serafin" userId="86fa742248e137ce" providerId="LiveId" clId="{A8596A62-3BC6-44BD-90C9-9616B717B948}" dt="2023-11-05T21:02:24.203" v="1090" actId="26606"/>
          <ac:spMkLst>
            <pc:docMk/>
            <pc:sldMk cId="702327702" sldId="286"/>
            <ac:spMk id="22" creationId="{DAAE4CDD-124C-4DCF-9584-B6033B545DD5}"/>
          </ac:spMkLst>
        </pc:spChg>
        <pc:spChg chg="add del">
          <ac:chgData name="Patryk Serafin" userId="86fa742248e137ce" providerId="LiveId" clId="{A8596A62-3BC6-44BD-90C9-9616B717B948}" dt="2023-11-05T21:02:24.203" v="1090" actId="26606"/>
          <ac:spMkLst>
            <pc:docMk/>
            <pc:sldMk cId="702327702" sldId="286"/>
            <ac:spMk id="23" creationId="{081E4A58-353D-44AE-B2FC-2A74E2E400F7}"/>
          </ac:spMkLst>
        </pc:spChg>
        <pc:spChg chg="add">
          <ac:chgData name="Patryk Serafin" userId="86fa742248e137ce" providerId="LiveId" clId="{A8596A62-3BC6-44BD-90C9-9616B717B948}" dt="2023-11-05T21:02:24.203" v="1090" actId="26606"/>
          <ac:spMkLst>
            <pc:docMk/>
            <pc:sldMk cId="702327702" sldId="286"/>
            <ac:spMk id="28" creationId="{907EF6B7-1338-4443-8C46-6A318D952DFD}"/>
          </ac:spMkLst>
        </pc:spChg>
        <pc:spChg chg="add">
          <ac:chgData name="Patryk Serafin" userId="86fa742248e137ce" providerId="LiveId" clId="{A8596A62-3BC6-44BD-90C9-9616B717B948}" dt="2023-11-05T21:02:24.203" v="1090" actId="26606"/>
          <ac:spMkLst>
            <pc:docMk/>
            <pc:sldMk cId="702327702" sldId="286"/>
            <ac:spMk id="30" creationId="{DAAE4CDD-124C-4DCF-9584-B6033B545DD5}"/>
          </ac:spMkLst>
        </pc:spChg>
        <pc:spChg chg="add">
          <ac:chgData name="Patryk Serafin" userId="86fa742248e137ce" providerId="LiveId" clId="{A8596A62-3BC6-44BD-90C9-9616B717B948}" dt="2023-11-05T21:02:24.203" v="1090" actId="26606"/>
          <ac:spMkLst>
            <pc:docMk/>
            <pc:sldMk cId="702327702" sldId="286"/>
            <ac:spMk id="32" creationId="{081E4A58-353D-44AE-B2FC-2A74E2E400F7}"/>
          </ac:spMkLst>
        </pc:spChg>
        <pc:cxnChg chg="add del">
          <ac:chgData name="Patryk Serafin" userId="86fa742248e137ce" providerId="LiveId" clId="{A8596A62-3BC6-44BD-90C9-9616B717B948}" dt="2023-11-05T20:59:40.448" v="1046" actId="26606"/>
          <ac:cxnSpMkLst>
            <pc:docMk/>
            <pc:sldMk cId="702327702" sldId="286"/>
            <ac:cxnSpMk id="16" creationId="{23AAC9B5-8015-485C-ACF9-A750390E9A56}"/>
          </ac:cxnSpMkLst>
        </pc:cxnChg>
      </pc:sldChg>
      <pc:sldChg chg="addSp delSp modSp add mod setBg">
        <pc:chgData name="Patryk Serafin" userId="86fa742248e137ce" providerId="LiveId" clId="{A8596A62-3BC6-44BD-90C9-9616B717B948}" dt="2023-11-05T21:02:43.568" v="1093" actId="403"/>
        <pc:sldMkLst>
          <pc:docMk/>
          <pc:sldMk cId="2129505407" sldId="287"/>
        </pc:sldMkLst>
        <pc:spChg chg="mod">
          <ac:chgData name="Patryk Serafin" userId="86fa742248e137ce" providerId="LiveId" clId="{A8596A62-3BC6-44BD-90C9-9616B717B948}" dt="2023-11-05T21:01:31.054" v="1077" actId="26606"/>
          <ac:spMkLst>
            <pc:docMk/>
            <pc:sldMk cId="2129505407" sldId="287"/>
            <ac:spMk id="2" creationId="{4424C88F-49F6-4C13-7A43-AFC6144196F5}"/>
          </ac:spMkLst>
        </pc:spChg>
        <pc:spChg chg="mod">
          <ac:chgData name="Patryk Serafin" userId="86fa742248e137ce" providerId="LiveId" clId="{A8596A62-3BC6-44BD-90C9-9616B717B948}" dt="2023-11-05T21:02:43.568" v="1093" actId="403"/>
          <ac:spMkLst>
            <pc:docMk/>
            <pc:sldMk cId="2129505407" sldId="287"/>
            <ac:spMk id="3" creationId="{64EB76FC-6012-6093-FE72-959B37608849}"/>
          </ac:spMkLst>
        </pc:spChg>
        <pc:spChg chg="add del">
          <ac:chgData name="Patryk Serafin" userId="86fa742248e137ce" providerId="LiveId" clId="{A8596A62-3BC6-44BD-90C9-9616B717B948}" dt="2023-11-05T21:02:27.401" v="1091" actId="26606"/>
          <ac:spMkLst>
            <pc:docMk/>
            <pc:sldMk cId="2129505407" sldId="287"/>
            <ac:spMk id="8" creationId="{907EF6B7-1338-4443-8C46-6A318D952DFD}"/>
          </ac:spMkLst>
        </pc:spChg>
        <pc:spChg chg="add del">
          <ac:chgData name="Patryk Serafin" userId="86fa742248e137ce" providerId="LiveId" clId="{A8596A62-3BC6-44BD-90C9-9616B717B948}" dt="2023-11-05T21:02:27.401" v="1091" actId="26606"/>
          <ac:spMkLst>
            <pc:docMk/>
            <pc:sldMk cId="2129505407" sldId="287"/>
            <ac:spMk id="10" creationId="{DAAE4CDD-124C-4DCF-9584-B6033B545DD5}"/>
          </ac:spMkLst>
        </pc:spChg>
        <pc:spChg chg="add del">
          <ac:chgData name="Patryk Serafin" userId="86fa742248e137ce" providerId="LiveId" clId="{A8596A62-3BC6-44BD-90C9-9616B717B948}" dt="2023-11-05T21:02:27.401" v="1091" actId="26606"/>
          <ac:spMkLst>
            <pc:docMk/>
            <pc:sldMk cId="2129505407" sldId="287"/>
            <ac:spMk id="12" creationId="{081E4A58-353D-44AE-B2FC-2A74E2E400F7}"/>
          </ac:spMkLst>
        </pc:spChg>
        <pc:spChg chg="add">
          <ac:chgData name="Patryk Serafin" userId="86fa742248e137ce" providerId="LiveId" clId="{A8596A62-3BC6-44BD-90C9-9616B717B948}" dt="2023-11-05T21:02:27.401" v="1091" actId="26606"/>
          <ac:spMkLst>
            <pc:docMk/>
            <pc:sldMk cId="2129505407" sldId="287"/>
            <ac:spMk id="17" creationId="{907EF6B7-1338-4443-8C46-6A318D952DFD}"/>
          </ac:spMkLst>
        </pc:spChg>
        <pc:spChg chg="add">
          <ac:chgData name="Patryk Serafin" userId="86fa742248e137ce" providerId="LiveId" clId="{A8596A62-3BC6-44BD-90C9-9616B717B948}" dt="2023-11-05T21:02:27.401" v="1091" actId="26606"/>
          <ac:spMkLst>
            <pc:docMk/>
            <pc:sldMk cId="2129505407" sldId="287"/>
            <ac:spMk id="19" creationId="{DAAE4CDD-124C-4DCF-9584-B6033B545DD5}"/>
          </ac:spMkLst>
        </pc:spChg>
        <pc:spChg chg="add">
          <ac:chgData name="Patryk Serafin" userId="86fa742248e137ce" providerId="LiveId" clId="{A8596A62-3BC6-44BD-90C9-9616B717B948}" dt="2023-11-05T21:02:27.401" v="1091" actId="26606"/>
          <ac:spMkLst>
            <pc:docMk/>
            <pc:sldMk cId="2129505407" sldId="287"/>
            <ac:spMk id="21" creationId="{081E4A58-353D-44AE-B2FC-2A74E2E400F7}"/>
          </ac:spMkLst>
        </pc:spChg>
      </pc:sldChg>
      <pc:sldChg chg="addSp delSp modSp add mod setBg delDesignElem">
        <pc:chgData name="Patryk Serafin" userId="86fa742248e137ce" providerId="LiveId" clId="{A8596A62-3BC6-44BD-90C9-9616B717B948}" dt="2023-11-05T21:02:20.316" v="1089" actId="26606"/>
        <pc:sldMkLst>
          <pc:docMk/>
          <pc:sldMk cId="363741194" sldId="288"/>
        </pc:sldMkLst>
        <pc:spChg chg="mod">
          <ac:chgData name="Patryk Serafin" userId="86fa742248e137ce" providerId="LiveId" clId="{A8596A62-3BC6-44BD-90C9-9616B717B948}" dt="2023-11-05T21:02:20.316" v="1089" actId="26606"/>
          <ac:spMkLst>
            <pc:docMk/>
            <pc:sldMk cId="363741194" sldId="288"/>
            <ac:spMk id="3" creationId="{64EB76FC-6012-6093-FE72-959B37608849}"/>
          </ac:spMkLst>
        </pc:spChg>
        <pc:spChg chg="add">
          <ac:chgData name="Patryk Serafin" userId="86fa742248e137ce" providerId="LiveId" clId="{A8596A62-3BC6-44BD-90C9-9616B717B948}" dt="2023-11-05T21:02:20.316" v="1089" actId="26606"/>
          <ac:spMkLst>
            <pc:docMk/>
            <pc:sldMk cId="363741194" sldId="288"/>
            <ac:spMk id="8" creationId="{907EF6B7-1338-4443-8C46-6A318D952DFD}"/>
          </ac:spMkLst>
        </pc:spChg>
        <pc:spChg chg="add">
          <ac:chgData name="Patryk Serafin" userId="86fa742248e137ce" providerId="LiveId" clId="{A8596A62-3BC6-44BD-90C9-9616B717B948}" dt="2023-11-05T21:02:20.316" v="1089" actId="26606"/>
          <ac:spMkLst>
            <pc:docMk/>
            <pc:sldMk cId="363741194" sldId="288"/>
            <ac:spMk id="10" creationId="{DAAE4CDD-124C-4DCF-9584-B6033B545DD5}"/>
          </ac:spMkLst>
        </pc:spChg>
        <pc:spChg chg="add">
          <ac:chgData name="Patryk Serafin" userId="86fa742248e137ce" providerId="LiveId" clId="{A8596A62-3BC6-44BD-90C9-9616B717B948}" dt="2023-11-05T21:02:20.316" v="1089" actId="26606"/>
          <ac:spMkLst>
            <pc:docMk/>
            <pc:sldMk cId="363741194" sldId="288"/>
            <ac:spMk id="12" creationId="{081E4A58-353D-44AE-B2FC-2A74E2E400F7}"/>
          </ac:spMkLst>
        </pc:spChg>
        <pc:spChg chg="del">
          <ac:chgData name="Patryk Serafin" userId="86fa742248e137ce" providerId="LiveId" clId="{A8596A62-3BC6-44BD-90C9-9616B717B948}" dt="2023-11-05T21:02:01.311" v="1084"/>
          <ac:spMkLst>
            <pc:docMk/>
            <pc:sldMk cId="363741194" sldId="288"/>
            <ac:spMk id="21" creationId="{907EF6B7-1338-4443-8C46-6A318D952DFD}"/>
          </ac:spMkLst>
        </pc:spChg>
        <pc:spChg chg="del">
          <ac:chgData name="Patryk Serafin" userId="86fa742248e137ce" providerId="LiveId" clId="{A8596A62-3BC6-44BD-90C9-9616B717B948}" dt="2023-11-05T21:02:01.311" v="1084"/>
          <ac:spMkLst>
            <pc:docMk/>
            <pc:sldMk cId="363741194" sldId="288"/>
            <ac:spMk id="22" creationId="{DAAE4CDD-124C-4DCF-9584-B6033B545DD5}"/>
          </ac:spMkLst>
        </pc:spChg>
        <pc:spChg chg="del">
          <ac:chgData name="Patryk Serafin" userId="86fa742248e137ce" providerId="LiveId" clId="{A8596A62-3BC6-44BD-90C9-9616B717B948}" dt="2023-11-05T21:02:01.311" v="1084"/>
          <ac:spMkLst>
            <pc:docMk/>
            <pc:sldMk cId="363741194" sldId="288"/>
            <ac:spMk id="23" creationId="{081E4A58-353D-44AE-B2FC-2A74E2E400F7}"/>
          </ac:spMkLst>
        </pc:spChg>
      </pc:sldChg>
    </pc:docChg>
  </pc:docChgLst>
  <pc:docChgLst>
    <pc:chgData name="Patryk Barczak" userId="86fa742248e137ce" providerId="LiveId" clId="{8DA874F9-31FC-40E3-95EF-956A3E6FC8C6}"/>
    <pc:docChg chg="undo redo custSel addSld delSld modSld sldOrd addMainMaster delMainMaster">
      <pc:chgData name="Patryk Barczak" userId="86fa742248e137ce" providerId="LiveId" clId="{8DA874F9-31FC-40E3-95EF-956A3E6FC8C6}" dt="2023-02-27T12:17:35.435" v="1153" actId="26606"/>
      <pc:docMkLst>
        <pc:docMk/>
      </pc:docMkLst>
      <pc:sldChg chg="addSp delSp modSp mod setBg modClrScheme setClrOvrMap delDesignElem chgLayout">
        <pc:chgData name="Patryk Barczak" userId="86fa742248e137ce" providerId="LiveId" clId="{8DA874F9-31FC-40E3-95EF-956A3E6FC8C6}" dt="2023-02-27T11:41:31.644" v="751" actId="26606"/>
        <pc:sldMkLst>
          <pc:docMk/>
          <pc:sldMk cId="3329416303" sldId="256"/>
        </pc:sldMkLst>
        <pc:spChg chg="mod">
          <ac:chgData name="Patryk Barczak" userId="86fa742248e137ce" providerId="LiveId" clId="{8DA874F9-31FC-40E3-95EF-956A3E6FC8C6}" dt="2023-02-27T11:41:31.644" v="751" actId="26606"/>
          <ac:spMkLst>
            <pc:docMk/>
            <pc:sldMk cId="3329416303" sldId="256"/>
            <ac:spMk id="2" creationId="{98319E66-FBA8-FCEA-68A7-15D7FFD0FB8C}"/>
          </ac:spMkLst>
        </pc:spChg>
        <pc:spChg chg="mod">
          <ac:chgData name="Patryk Barczak" userId="86fa742248e137ce" providerId="LiveId" clId="{8DA874F9-31FC-40E3-95EF-956A3E6FC8C6}" dt="2023-02-27T11:41:31.644" v="751" actId="26606"/>
          <ac:spMkLst>
            <pc:docMk/>
            <pc:sldMk cId="3329416303" sldId="256"/>
            <ac:spMk id="3" creationId="{32AC6394-8A3D-B7CF-33BC-4D4DFCFF2E89}"/>
          </ac:spMkLst>
        </pc:spChg>
        <pc:spChg chg="add del">
          <ac:chgData name="Patryk Barczak" userId="86fa742248e137ce" providerId="LiveId" clId="{8DA874F9-31FC-40E3-95EF-956A3E6FC8C6}" dt="2023-02-27T11:27:24.852" v="92" actId="26606"/>
          <ac:spMkLst>
            <pc:docMk/>
            <pc:sldMk cId="3329416303" sldId="256"/>
            <ac:spMk id="5" creationId="{C3B0A228-9EA3-4009-A82E-9402BBC726A0}"/>
          </ac:spMkLst>
        </pc:spChg>
        <pc:spChg chg="add del">
          <ac:chgData name="Patryk Barczak" userId="86fa742248e137ce" providerId="LiveId" clId="{8DA874F9-31FC-40E3-95EF-956A3E6FC8C6}" dt="2023-02-27T11:27:24.852" v="92" actId="26606"/>
          <ac:spMkLst>
            <pc:docMk/>
            <pc:sldMk cId="3329416303" sldId="256"/>
            <ac:spMk id="7" creationId="{02E0C409-730D-455F-AA8F-0646ABDB1B42}"/>
          </ac:spMkLst>
        </pc:spChg>
        <pc:spChg chg="add del">
          <ac:chgData name="Patryk Barczak" userId="86fa742248e137ce" providerId="LiveId" clId="{8DA874F9-31FC-40E3-95EF-956A3E6FC8C6}" dt="2023-02-27T11:27:43.035" v="97" actId="26606"/>
          <ac:spMkLst>
            <pc:docMk/>
            <pc:sldMk cId="3329416303" sldId="256"/>
            <ac:spMk id="8" creationId="{0760E4C7-47B8-4356-ABCA-CC9C79E2D2B6}"/>
          </ac:spMkLst>
        </pc:spChg>
        <pc:spChg chg="add del">
          <ac:chgData name="Patryk Barczak" userId="86fa742248e137ce" providerId="LiveId" clId="{8DA874F9-31FC-40E3-95EF-956A3E6FC8C6}" dt="2023-02-27T11:27:09.481" v="90" actId="26606"/>
          <ac:spMkLst>
            <pc:docMk/>
            <pc:sldMk cId="3329416303" sldId="256"/>
            <ac:spMk id="9" creationId="{68CA250C-CF5A-4736-9249-D6111F7C5545}"/>
          </ac:spMkLst>
        </pc:spChg>
        <pc:spChg chg="add del">
          <ac:chgData name="Patryk Barczak" userId="86fa742248e137ce" providerId="LiveId" clId="{8DA874F9-31FC-40E3-95EF-956A3E6FC8C6}" dt="2023-02-27T11:27:09.481" v="90" actId="26606"/>
          <ac:spMkLst>
            <pc:docMk/>
            <pc:sldMk cId="3329416303" sldId="256"/>
            <ac:spMk id="11" creationId="{1A85303E-1D59-4477-A849-22C7FEACDCE7}"/>
          </ac:spMkLst>
        </pc:spChg>
        <pc:spChg chg="add del">
          <ac:chgData name="Patryk Barczak" userId="86fa742248e137ce" providerId="LiveId" clId="{8DA874F9-31FC-40E3-95EF-956A3E6FC8C6}" dt="2023-02-27T11:27:43.035" v="97" actId="26606"/>
          <ac:spMkLst>
            <pc:docMk/>
            <pc:sldMk cId="3329416303" sldId="256"/>
            <ac:spMk id="12" creationId="{53174E83-2682-EA33-BF59-CACA1385E3E7}"/>
          </ac:spMkLst>
        </pc:spChg>
        <pc:spChg chg="add del">
          <ac:chgData name="Patryk Barczak" userId="86fa742248e137ce" providerId="LiveId" clId="{8DA874F9-31FC-40E3-95EF-956A3E6FC8C6}" dt="2023-02-27T11:28:07.908" v="127" actId="26606"/>
          <ac:spMkLst>
            <pc:docMk/>
            <pc:sldMk cId="3329416303" sldId="256"/>
            <ac:spMk id="14" creationId="{3D7AAEFC-156E-1144-8D57-FBE2CD3B6CEB}"/>
          </ac:spMkLst>
        </pc:spChg>
        <pc:spChg chg="add del">
          <ac:chgData name="Patryk Barczak" userId="86fa742248e137ce" providerId="LiveId" clId="{8DA874F9-31FC-40E3-95EF-956A3E6FC8C6}" dt="2023-02-27T11:28:07.908" v="127" actId="26606"/>
          <ac:spMkLst>
            <pc:docMk/>
            <pc:sldMk cId="3329416303" sldId="256"/>
            <ac:spMk id="16" creationId="{4AF0997A-7C0F-4AD2-BA90-5FE341A17796}"/>
          </ac:spMkLst>
        </pc:spChg>
        <pc:spChg chg="add del">
          <ac:chgData name="Patryk Barczak" userId="86fa742248e137ce" providerId="LiveId" clId="{8DA874F9-31FC-40E3-95EF-956A3E6FC8C6}" dt="2023-02-27T11:28:50.945" v="145" actId="26606"/>
          <ac:spMkLst>
            <pc:docMk/>
            <pc:sldMk cId="3329416303" sldId="256"/>
            <ac:spMk id="17" creationId="{70105F5E-5B61-4F51-927C-5B28DB7DD9BB}"/>
          </ac:spMkLst>
        </pc:spChg>
        <pc:spChg chg="add del">
          <ac:chgData name="Patryk Barczak" userId="86fa742248e137ce" providerId="LiveId" clId="{8DA874F9-31FC-40E3-95EF-956A3E6FC8C6}" dt="2023-02-27T11:28:08.980" v="129" actId="26606"/>
          <ac:spMkLst>
            <pc:docMk/>
            <pc:sldMk cId="3329416303" sldId="256"/>
            <ac:spMk id="18" creationId="{9F8A656C-0806-4677-A38B-DA5DF0F3C406}"/>
          </ac:spMkLst>
        </pc:spChg>
        <pc:spChg chg="add del">
          <ac:chgData name="Patryk Barczak" userId="86fa742248e137ce" providerId="LiveId" clId="{8DA874F9-31FC-40E3-95EF-956A3E6FC8C6}" dt="2023-02-27T11:28:08.980" v="129" actId="26606"/>
          <ac:spMkLst>
            <pc:docMk/>
            <pc:sldMk cId="3329416303" sldId="256"/>
            <ac:spMk id="20" creationId="{9BEF8C6D-8BB3-473A-9607-D7381CC5C0A5}"/>
          </ac:spMkLst>
        </pc:spChg>
        <pc:spChg chg="add del">
          <ac:chgData name="Patryk Barczak" userId="86fa742248e137ce" providerId="LiveId" clId="{8DA874F9-31FC-40E3-95EF-956A3E6FC8C6}" dt="2023-02-27T11:28:08.980" v="129" actId="26606"/>
          <ac:spMkLst>
            <pc:docMk/>
            <pc:sldMk cId="3329416303" sldId="256"/>
            <ac:spMk id="21" creationId="{DCFDFFB9-D302-4A05-A770-D33232254722}"/>
          </ac:spMkLst>
        </pc:spChg>
        <pc:spChg chg="add del">
          <ac:chgData name="Patryk Barczak" userId="86fa742248e137ce" providerId="LiveId" clId="{8DA874F9-31FC-40E3-95EF-956A3E6FC8C6}" dt="2023-02-27T11:28:50.945" v="145" actId="26606"/>
          <ac:spMkLst>
            <pc:docMk/>
            <pc:sldMk cId="3329416303" sldId="256"/>
            <ac:spMk id="22" creationId="{5882C1C4-D961-459C-91C5-334ABD6E63EA}"/>
          </ac:spMkLst>
        </pc:spChg>
        <pc:spChg chg="add del">
          <ac:chgData name="Patryk Barczak" userId="86fa742248e137ce" providerId="LiveId" clId="{8DA874F9-31FC-40E3-95EF-956A3E6FC8C6}" dt="2023-02-27T11:28:10.234" v="131" actId="26606"/>
          <ac:spMkLst>
            <pc:docMk/>
            <pc:sldMk cId="3329416303" sldId="256"/>
            <ac:spMk id="23" creationId="{3D7AAEFC-156E-1144-8D57-FBE2CD3B6CEB}"/>
          </ac:spMkLst>
        </pc:spChg>
        <pc:spChg chg="add del">
          <ac:chgData name="Patryk Barczak" userId="86fa742248e137ce" providerId="LiveId" clId="{8DA874F9-31FC-40E3-95EF-956A3E6FC8C6}" dt="2023-02-27T11:28:10.234" v="131" actId="26606"/>
          <ac:spMkLst>
            <pc:docMk/>
            <pc:sldMk cId="3329416303" sldId="256"/>
            <ac:spMk id="25" creationId="{4AF0997A-7C0F-4AD2-BA90-5FE341A17796}"/>
          </ac:spMkLst>
        </pc:spChg>
        <pc:spChg chg="add del">
          <ac:chgData name="Patryk Barczak" userId="86fa742248e137ce" providerId="LiveId" clId="{8DA874F9-31FC-40E3-95EF-956A3E6FC8C6}" dt="2023-02-27T11:28:50.945" v="145" actId="26606"/>
          <ac:spMkLst>
            <pc:docMk/>
            <pc:sldMk cId="3329416303" sldId="256"/>
            <ac:spMk id="26" creationId="{A7B8B125-A98E-403C-9A7F-494FF789C26E}"/>
          </ac:spMkLst>
        </pc:spChg>
        <pc:spChg chg="add del">
          <ac:chgData name="Patryk Barczak" userId="86fa742248e137ce" providerId="LiveId" clId="{8DA874F9-31FC-40E3-95EF-956A3E6FC8C6}" dt="2023-02-27T11:28:15.858" v="133" actId="26606"/>
          <ac:spMkLst>
            <pc:docMk/>
            <pc:sldMk cId="3329416303" sldId="256"/>
            <ac:spMk id="27" creationId="{4AA13AD3-0A4F-475A-BEBB-DEEFF5C096C3}"/>
          </ac:spMkLst>
        </pc:spChg>
        <pc:spChg chg="add del">
          <ac:chgData name="Patryk Barczak" userId="86fa742248e137ce" providerId="LiveId" clId="{8DA874F9-31FC-40E3-95EF-956A3E6FC8C6}" dt="2023-02-27T11:29:01.088" v="147" actId="26606"/>
          <ac:spMkLst>
            <pc:docMk/>
            <pc:sldMk cId="3329416303" sldId="256"/>
            <ac:spMk id="31" creationId="{F2E5B6AE-5EFE-45F0-A2AE-ED771CA3D7DD}"/>
          </ac:spMkLst>
        </pc:spChg>
        <pc:spChg chg="add del">
          <ac:chgData name="Patryk Barczak" userId="86fa742248e137ce" providerId="LiveId" clId="{8DA874F9-31FC-40E3-95EF-956A3E6FC8C6}" dt="2023-02-27T11:41:08.026" v="740" actId="26606"/>
          <ac:spMkLst>
            <pc:docMk/>
            <pc:sldMk cId="3329416303" sldId="256"/>
            <ac:spMk id="34" creationId="{E91DC736-0EF8-4F87-9146-EBF1D2EE4D3D}"/>
          </ac:spMkLst>
        </pc:spChg>
        <pc:spChg chg="add del">
          <ac:chgData name="Patryk Barczak" userId="86fa742248e137ce" providerId="LiveId" clId="{8DA874F9-31FC-40E3-95EF-956A3E6FC8C6}" dt="2023-02-27T11:29:50.021" v="166" actId="26606"/>
          <ac:spMkLst>
            <pc:docMk/>
            <pc:sldMk cId="3329416303" sldId="256"/>
            <ac:spMk id="35" creationId="{1AB7CFDD-E67B-4078-9BD0-D09D4200E4E1}"/>
          </ac:spMkLst>
        </pc:spChg>
        <pc:spChg chg="add del">
          <ac:chgData name="Patryk Barczak" userId="86fa742248e137ce" providerId="LiveId" clId="{8DA874F9-31FC-40E3-95EF-956A3E6FC8C6}" dt="2023-02-27T11:29:50.021" v="166" actId="26606"/>
          <ac:spMkLst>
            <pc:docMk/>
            <pc:sldMk cId="3329416303" sldId="256"/>
            <ac:spMk id="36" creationId="{B191E377-3C4E-4C42-B42C-858169F3AB3A}"/>
          </ac:spMkLst>
        </pc:spChg>
        <pc:spChg chg="add del">
          <ac:chgData name="Patryk Barczak" userId="86fa742248e137ce" providerId="LiveId" clId="{8DA874F9-31FC-40E3-95EF-956A3E6FC8C6}" dt="2023-02-27T11:41:08.026" v="740" actId="26606"/>
          <ac:spMkLst>
            <pc:docMk/>
            <pc:sldMk cId="3329416303" sldId="256"/>
            <ac:spMk id="40" creationId="{097CD68E-23E3-4007-8847-CD0944C4F7BE}"/>
          </ac:spMkLst>
        </pc:spChg>
        <pc:spChg chg="add del">
          <ac:chgData name="Patryk Barczak" userId="86fa742248e137ce" providerId="LiveId" clId="{8DA874F9-31FC-40E3-95EF-956A3E6FC8C6}" dt="2023-02-27T11:41:08.026" v="740" actId="26606"/>
          <ac:spMkLst>
            <pc:docMk/>
            <pc:sldMk cId="3329416303" sldId="256"/>
            <ac:spMk id="41" creationId="{AF2F604E-43BE-4DC3-B983-E071523364F8}"/>
          </ac:spMkLst>
        </pc:spChg>
        <pc:spChg chg="add del">
          <ac:chgData name="Patryk Barczak" userId="86fa742248e137ce" providerId="LiveId" clId="{8DA874F9-31FC-40E3-95EF-956A3E6FC8C6}" dt="2023-02-27T11:41:08.026" v="740" actId="26606"/>
          <ac:spMkLst>
            <pc:docMk/>
            <pc:sldMk cId="3329416303" sldId="256"/>
            <ac:spMk id="42" creationId="{08C9B587-E65E-4B52-B37C-ABEBB6E87928}"/>
          </ac:spMkLst>
        </pc:spChg>
        <pc:spChg chg="add del">
          <ac:chgData name="Patryk Barczak" userId="86fa742248e137ce" providerId="LiveId" clId="{8DA874F9-31FC-40E3-95EF-956A3E6FC8C6}" dt="2023-02-27T11:28:18.509" v="135" actId="26606"/>
          <ac:spMkLst>
            <pc:docMk/>
            <pc:sldMk cId="3329416303" sldId="256"/>
            <ac:spMk id="43" creationId="{A173122F-D466-4F08-90FA-0038F7AC214A}"/>
          </ac:spMkLst>
        </pc:spChg>
        <pc:spChg chg="add del">
          <ac:chgData name="Patryk Barczak" userId="86fa742248e137ce" providerId="LiveId" clId="{8DA874F9-31FC-40E3-95EF-956A3E6FC8C6}" dt="2023-02-27T11:28:18.509" v="135" actId="26606"/>
          <ac:spMkLst>
            <pc:docMk/>
            <pc:sldMk cId="3329416303" sldId="256"/>
            <ac:spMk id="44" creationId="{DB537E44-9142-4F0D-A29D-C1409784F2B9}"/>
          </ac:spMkLst>
        </pc:spChg>
        <pc:spChg chg="add del">
          <ac:chgData name="Patryk Barczak" userId="86fa742248e137ce" providerId="LiveId" clId="{8DA874F9-31FC-40E3-95EF-956A3E6FC8C6}" dt="2023-02-27T11:29:23.358" v="155" actId="26606"/>
          <ac:spMkLst>
            <pc:docMk/>
            <pc:sldMk cId="3329416303" sldId="256"/>
            <ac:spMk id="46" creationId="{DF0CAD46-2E46-44EB-A063-C05881768CE6}"/>
          </ac:spMkLst>
        </pc:spChg>
        <pc:spChg chg="add del">
          <ac:chgData name="Patryk Barczak" userId="86fa742248e137ce" providerId="LiveId" clId="{8DA874F9-31FC-40E3-95EF-956A3E6FC8C6}" dt="2023-02-27T11:29:35.818" v="161" actId="26606"/>
          <ac:spMkLst>
            <pc:docMk/>
            <pc:sldMk cId="3329416303" sldId="256"/>
            <ac:spMk id="47" creationId="{DD8EACB7-D372-470B-B76E-A829D00310CD}"/>
          </ac:spMkLst>
        </pc:spChg>
        <pc:spChg chg="add del">
          <ac:chgData name="Patryk Barczak" userId="86fa742248e137ce" providerId="LiveId" clId="{8DA874F9-31FC-40E3-95EF-956A3E6FC8C6}" dt="2023-02-27T11:29:23.358" v="155" actId="26606"/>
          <ac:spMkLst>
            <pc:docMk/>
            <pc:sldMk cId="3329416303" sldId="256"/>
            <ac:spMk id="48" creationId="{0FDFF237-4369-41A3-9CE4-CD1A68139E16}"/>
          </ac:spMkLst>
        </pc:spChg>
        <pc:spChg chg="add del">
          <ac:chgData name="Patryk Barczak" userId="86fa742248e137ce" providerId="LiveId" clId="{8DA874F9-31FC-40E3-95EF-956A3E6FC8C6}" dt="2023-02-27T11:29:35.818" v="161" actId="26606"/>
          <ac:spMkLst>
            <pc:docMk/>
            <pc:sldMk cId="3329416303" sldId="256"/>
            <ac:spMk id="49" creationId="{C7EA4B13-46D3-41EE-95DA-7B2100DE940B}"/>
          </ac:spMkLst>
        </pc:spChg>
        <pc:spChg chg="add del">
          <ac:chgData name="Patryk Barczak" userId="86fa742248e137ce" providerId="LiveId" clId="{8DA874F9-31FC-40E3-95EF-956A3E6FC8C6}" dt="2023-02-27T11:29:42.821" v="165" actId="26606"/>
          <ac:spMkLst>
            <pc:docMk/>
            <pc:sldMk cId="3329416303" sldId="256"/>
            <ac:spMk id="52" creationId="{1AB7CFDD-E67B-4078-9BD0-D09D4200E4E1}"/>
          </ac:spMkLst>
        </pc:spChg>
        <pc:spChg chg="add del">
          <ac:chgData name="Patryk Barczak" userId="86fa742248e137ce" providerId="LiveId" clId="{8DA874F9-31FC-40E3-95EF-956A3E6FC8C6}" dt="2023-02-27T11:29:42.821" v="165" actId="26606"/>
          <ac:spMkLst>
            <pc:docMk/>
            <pc:sldMk cId="3329416303" sldId="256"/>
            <ac:spMk id="53" creationId="{4DAEF25D-C97E-48E9-B20C-FEFC2EC6E59B}"/>
          </ac:spMkLst>
        </pc:spChg>
        <pc:spChg chg="add del">
          <ac:chgData name="Patryk Barczak" userId="86fa742248e137ce" providerId="LiveId" clId="{8DA874F9-31FC-40E3-95EF-956A3E6FC8C6}" dt="2023-02-27T11:29:28.093" v="157" actId="26606"/>
          <ac:spMkLst>
            <pc:docMk/>
            <pc:sldMk cId="3329416303" sldId="256"/>
            <ac:spMk id="55" creationId="{1AB7CFDD-E67B-4078-9BD0-D09D4200E4E1}"/>
          </ac:spMkLst>
        </pc:spChg>
        <pc:spChg chg="add del">
          <ac:chgData name="Patryk Barczak" userId="86fa742248e137ce" providerId="LiveId" clId="{8DA874F9-31FC-40E3-95EF-956A3E6FC8C6}" dt="2023-02-27T11:29:28.093" v="157" actId="26606"/>
          <ac:spMkLst>
            <pc:docMk/>
            <pc:sldMk cId="3329416303" sldId="256"/>
            <ac:spMk id="56" creationId="{4DAEF25D-C97E-48E9-B20C-FEFC2EC6E59B}"/>
          </ac:spMkLst>
        </pc:spChg>
        <pc:spChg chg="add del">
          <ac:chgData name="Patryk Barczak" userId="86fa742248e137ce" providerId="LiveId" clId="{8DA874F9-31FC-40E3-95EF-956A3E6FC8C6}" dt="2023-02-27T11:40:47.363" v="734"/>
          <ac:spMkLst>
            <pc:docMk/>
            <pc:sldMk cId="3329416303" sldId="256"/>
            <ac:spMk id="57" creationId="{DF0CAD46-2E46-44EB-A063-C05881768CE6}"/>
          </ac:spMkLst>
        </pc:spChg>
        <pc:spChg chg="add del">
          <ac:chgData name="Patryk Barczak" userId="86fa742248e137ce" providerId="LiveId" clId="{8DA874F9-31FC-40E3-95EF-956A3E6FC8C6}" dt="2023-02-27T11:29:28.884" v="159" actId="26606"/>
          <ac:spMkLst>
            <pc:docMk/>
            <pc:sldMk cId="3329416303" sldId="256"/>
            <ac:spMk id="58" creationId="{DF0CAD46-2E46-44EB-A063-C05881768CE6}"/>
          </ac:spMkLst>
        </pc:spChg>
        <pc:spChg chg="add del">
          <ac:chgData name="Patryk Barczak" userId="86fa742248e137ce" providerId="LiveId" clId="{8DA874F9-31FC-40E3-95EF-956A3E6FC8C6}" dt="2023-02-27T11:29:28.884" v="159" actId="26606"/>
          <ac:spMkLst>
            <pc:docMk/>
            <pc:sldMk cId="3329416303" sldId="256"/>
            <ac:spMk id="59" creationId="{DE8A7E9B-3161-4AE7-B85C-EE3D7786D549}"/>
          </ac:spMkLst>
        </pc:spChg>
        <pc:spChg chg="add del">
          <ac:chgData name="Patryk Barczak" userId="86fa742248e137ce" providerId="LiveId" clId="{8DA874F9-31FC-40E3-95EF-956A3E6FC8C6}" dt="2023-02-27T11:28:22.202" v="137" actId="26606"/>
          <ac:spMkLst>
            <pc:docMk/>
            <pc:sldMk cId="3329416303" sldId="256"/>
            <ac:spMk id="63" creationId="{608EAA06-5488-416B-B2B2-E55213011012}"/>
          </ac:spMkLst>
        </pc:spChg>
        <pc:spChg chg="add del">
          <ac:chgData name="Patryk Barczak" userId="86fa742248e137ce" providerId="LiveId" clId="{8DA874F9-31FC-40E3-95EF-956A3E6FC8C6}" dt="2023-02-27T11:29:39.435" v="163" actId="26606"/>
          <ac:spMkLst>
            <pc:docMk/>
            <pc:sldMk cId="3329416303" sldId="256"/>
            <ac:spMk id="64" creationId="{DD8EACB7-D372-470B-B76E-A829D00310CD}"/>
          </ac:spMkLst>
        </pc:spChg>
        <pc:spChg chg="add del">
          <ac:chgData name="Patryk Barczak" userId="86fa742248e137ce" providerId="LiveId" clId="{8DA874F9-31FC-40E3-95EF-956A3E6FC8C6}" dt="2023-02-27T11:29:39.435" v="163" actId="26606"/>
          <ac:spMkLst>
            <pc:docMk/>
            <pc:sldMk cId="3329416303" sldId="256"/>
            <ac:spMk id="65" creationId="{FBE11A49-02A1-4D4C-9A49-CDF496B1094F}"/>
          </ac:spMkLst>
        </pc:spChg>
        <pc:spChg chg="add del">
          <ac:chgData name="Patryk Barczak" userId="86fa742248e137ce" providerId="LiveId" clId="{8DA874F9-31FC-40E3-95EF-956A3E6FC8C6}" dt="2023-02-27T11:40:47.363" v="734"/>
          <ac:spMkLst>
            <pc:docMk/>
            <pc:sldMk cId="3329416303" sldId="256"/>
            <ac:spMk id="67" creationId="{DE8A7E9B-3161-4AE7-B85C-EE3D7786D549}"/>
          </ac:spMkLst>
        </pc:spChg>
        <pc:spChg chg="add del">
          <ac:chgData name="Patryk Barczak" userId="86fa742248e137ce" providerId="LiveId" clId="{8DA874F9-31FC-40E3-95EF-956A3E6FC8C6}" dt="2023-02-27T11:41:12.380" v="742" actId="26606"/>
          <ac:spMkLst>
            <pc:docMk/>
            <pc:sldMk cId="3329416303" sldId="256"/>
            <ac:spMk id="69" creationId="{E91DC736-0EF8-4F87-9146-EBF1D2EE4D3D}"/>
          </ac:spMkLst>
        </pc:spChg>
        <pc:spChg chg="add del">
          <ac:chgData name="Patryk Barczak" userId="86fa742248e137ce" providerId="LiveId" clId="{8DA874F9-31FC-40E3-95EF-956A3E6FC8C6}" dt="2023-02-27T11:41:12.380" v="742" actId="26606"/>
          <ac:spMkLst>
            <pc:docMk/>
            <pc:sldMk cId="3329416303" sldId="256"/>
            <ac:spMk id="71" creationId="{097CD68E-23E3-4007-8847-CD0944C4F7BE}"/>
          </ac:spMkLst>
        </pc:spChg>
        <pc:spChg chg="add del">
          <ac:chgData name="Patryk Barczak" userId="86fa742248e137ce" providerId="LiveId" clId="{8DA874F9-31FC-40E3-95EF-956A3E6FC8C6}" dt="2023-02-27T11:41:12.380" v="742" actId="26606"/>
          <ac:spMkLst>
            <pc:docMk/>
            <pc:sldMk cId="3329416303" sldId="256"/>
            <ac:spMk id="72" creationId="{AF2F604E-43BE-4DC3-B983-E071523364F8}"/>
          </ac:spMkLst>
        </pc:spChg>
        <pc:spChg chg="add del">
          <ac:chgData name="Patryk Barczak" userId="86fa742248e137ce" providerId="LiveId" clId="{8DA874F9-31FC-40E3-95EF-956A3E6FC8C6}" dt="2023-02-27T11:41:12.380" v="742" actId="26606"/>
          <ac:spMkLst>
            <pc:docMk/>
            <pc:sldMk cId="3329416303" sldId="256"/>
            <ac:spMk id="73" creationId="{08C9B587-E65E-4B52-B37C-ABEBB6E87928}"/>
          </ac:spMkLst>
        </pc:spChg>
        <pc:spChg chg="add del">
          <ac:chgData name="Patryk Barczak" userId="86fa742248e137ce" providerId="LiveId" clId="{8DA874F9-31FC-40E3-95EF-956A3E6FC8C6}" dt="2023-02-27T11:41:21.690" v="746" actId="26606"/>
          <ac:spMkLst>
            <pc:docMk/>
            <pc:sldMk cId="3329416303" sldId="256"/>
            <ac:spMk id="74" creationId="{C1DD1A8A-57D5-4A81-AD04-532B043C5611}"/>
          </ac:spMkLst>
        </pc:spChg>
        <pc:spChg chg="add del">
          <ac:chgData name="Patryk Barczak" userId="86fa742248e137ce" providerId="LiveId" clId="{8DA874F9-31FC-40E3-95EF-956A3E6FC8C6}" dt="2023-02-27T11:41:21.690" v="746" actId="26606"/>
          <ac:spMkLst>
            <pc:docMk/>
            <pc:sldMk cId="3329416303" sldId="256"/>
            <ac:spMk id="76" creationId="{007891EC-4501-44ED-A8C8-B11B6DB767AB}"/>
          </ac:spMkLst>
        </pc:spChg>
        <pc:spChg chg="add del">
          <ac:chgData name="Patryk Barczak" userId="86fa742248e137ce" providerId="LiveId" clId="{8DA874F9-31FC-40E3-95EF-956A3E6FC8C6}" dt="2023-02-27T11:41:25.489" v="748" actId="26606"/>
          <ac:spMkLst>
            <pc:docMk/>
            <pc:sldMk cId="3329416303" sldId="256"/>
            <ac:spMk id="77" creationId="{5FB946D7-1CA4-446E-8795-007CACFDEB88}"/>
          </ac:spMkLst>
        </pc:spChg>
        <pc:spChg chg="add del">
          <ac:chgData name="Patryk Barczak" userId="86fa742248e137ce" providerId="LiveId" clId="{8DA874F9-31FC-40E3-95EF-956A3E6FC8C6}" dt="2023-02-27T11:41:25.489" v="748" actId="26606"/>
          <ac:spMkLst>
            <pc:docMk/>
            <pc:sldMk cId="3329416303" sldId="256"/>
            <ac:spMk id="78" creationId="{192416F2-BC84-4D7C-80C6-6296C10C3819}"/>
          </ac:spMkLst>
        </pc:spChg>
        <pc:spChg chg="add del">
          <ac:chgData name="Patryk Barczak" userId="86fa742248e137ce" providerId="LiveId" clId="{8DA874F9-31FC-40E3-95EF-956A3E6FC8C6}" dt="2023-02-27T11:41:28.114" v="750" actId="26606"/>
          <ac:spMkLst>
            <pc:docMk/>
            <pc:sldMk cId="3329416303" sldId="256"/>
            <ac:spMk id="80" creationId="{1ACA2EA0-FFD3-42EC-9406-B595015ED96E}"/>
          </ac:spMkLst>
        </pc:spChg>
        <pc:spChg chg="add del">
          <ac:chgData name="Patryk Barczak" userId="86fa742248e137ce" providerId="LiveId" clId="{8DA874F9-31FC-40E3-95EF-956A3E6FC8C6}" dt="2023-02-27T11:41:28.114" v="750" actId="26606"/>
          <ac:spMkLst>
            <pc:docMk/>
            <pc:sldMk cId="3329416303" sldId="256"/>
            <ac:spMk id="81" creationId="{D5288BCE-665C-472A-8C43-664BCFA31E43}"/>
          </ac:spMkLst>
        </pc:spChg>
        <pc:spChg chg="add del">
          <ac:chgData name="Patryk Barczak" userId="86fa742248e137ce" providerId="LiveId" clId="{8DA874F9-31FC-40E3-95EF-956A3E6FC8C6}" dt="2023-02-27T11:41:28.114" v="750" actId="26606"/>
          <ac:spMkLst>
            <pc:docMk/>
            <pc:sldMk cId="3329416303" sldId="256"/>
            <ac:spMk id="82" creationId="{46C57131-53A7-4C1A-BEA8-25F06A06AD29}"/>
          </ac:spMkLst>
        </pc:spChg>
        <pc:spChg chg="add">
          <ac:chgData name="Patryk Barczak" userId="86fa742248e137ce" providerId="LiveId" clId="{8DA874F9-31FC-40E3-95EF-956A3E6FC8C6}" dt="2023-02-27T11:41:31.644" v="751" actId="26606"/>
          <ac:spMkLst>
            <pc:docMk/>
            <pc:sldMk cId="3329416303" sldId="256"/>
            <ac:spMk id="83" creationId="{E91DC736-0EF8-4F87-9146-EBF1D2EE4D3D}"/>
          </ac:spMkLst>
        </pc:spChg>
        <pc:spChg chg="add">
          <ac:chgData name="Patryk Barczak" userId="86fa742248e137ce" providerId="LiveId" clId="{8DA874F9-31FC-40E3-95EF-956A3E6FC8C6}" dt="2023-02-27T11:41:31.644" v="751" actId="26606"/>
          <ac:spMkLst>
            <pc:docMk/>
            <pc:sldMk cId="3329416303" sldId="256"/>
            <ac:spMk id="85" creationId="{097CD68E-23E3-4007-8847-CD0944C4F7BE}"/>
          </ac:spMkLst>
        </pc:spChg>
        <pc:spChg chg="add">
          <ac:chgData name="Patryk Barczak" userId="86fa742248e137ce" providerId="LiveId" clId="{8DA874F9-31FC-40E3-95EF-956A3E6FC8C6}" dt="2023-02-27T11:41:31.644" v="751" actId="26606"/>
          <ac:spMkLst>
            <pc:docMk/>
            <pc:sldMk cId="3329416303" sldId="256"/>
            <ac:spMk id="86" creationId="{AF2F604E-43BE-4DC3-B983-E071523364F8}"/>
          </ac:spMkLst>
        </pc:spChg>
        <pc:spChg chg="add">
          <ac:chgData name="Patryk Barczak" userId="86fa742248e137ce" providerId="LiveId" clId="{8DA874F9-31FC-40E3-95EF-956A3E6FC8C6}" dt="2023-02-27T11:41:31.644" v="751" actId="26606"/>
          <ac:spMkLst>
            <pc:docMk/>
            <pc:sldMk cId="3329416303" sldId="256"/>
            <ac:spMk id="87" creationId="{08C9B587-E65E-4B52-B37C-ABEBB6E87928}"/>
          </ac:spMkLst>
        </pc:spChg>
        <pc:grpChg chg="add del">
          <ac:chgData name="Patryk Barczak" userId="86fa742248e137ce" providerId="LiveId" clId="{8DA874F9-31FC-40E3-95EF-956A3E6FC8C6}" dt="2023-02-27T11:29:50.021" v="166" actId="26606"/>
          <ac:grpSpMkLst>
            <pc:docMk/>
            <pc:sldMk cId="3329416303" sldId="256"/>
            <ac:grpSpMk id="38" creationId="{91B7537E-7B93-4306-B9DF-4CD583E0AA21}"/>
          </ac:grpSpMkLst>
        </pc:grpChg>
        <pc:grpChg chg="add del">
          <ac:chgData name="Patryk Barczak" userId="86fa742248e137ce" providerId="LiveId" clId="{8DA874F9-31FC-40E3-95EF-956A3E6FC8C6}" dt="2023-02-27T11:28:18.509" v="135" actId="26606"/>
          <ac:grpSpMkLst>
            <pc:docMk/>
            <pc:sldMk cId="3329416303" sldId="256"/>
            <ac:grpSpMk id="45" creationId="{55FA838A-0E6E-4C88-AD16-9F85F559A8AD}"/>
          </ac:grpSpMkLst>
        </pc:grpChg>
        <pc:grpChg chg="add del">
          <ac:chgData name="Patryk Barczak" userId="86fa742248e137ce" providerId="LiveId" clId="{8DA874F9-31FC-40E3-95EF-956A3E6FC8C6}" dt="2023-02-27T11:29:23.358" v="155" actId="26606"/>
          <ac:grpSpMkLst>
            <pc:docMk/>
            <pc:sldMk cId="3329416303" sldId="256"/>
            <ac:grpSpMk id="50" creationId="{C3E45FAB-3768-4529-B0E8-A0E9BE5E382B}"/>
          </ac:grpSpMkLst>
        </pc:grpChg>
        <pc:grpChg chg="add del">
          <ac:chgData name="Patryk Barczak" userId="86fa742248e137ce" providerId="LiveId" clId="{8DA874F9-31FC-40E3-95EF-956A3E6FC8C6}" dt="2023-02-27T11:29:35.818" v="161" actId="26606"/>
          <ac:grpSpMkLst>
            <pc:docMk/>
            <pc:sldMk cId="3329416303" sldId="256"/>
            <ac:grpSpMk id="54" creationId="{DCEEEBE1-DC7B-4168-90C6-DB88876E30DD}"/>
          </ac:grpSpMkLst>
        </pc:grpChg>
        <pc:grpChg chg="add del">
          <ac:chgData name="Patryk Barczak" userId="86fa742248e137ce" providerId="LiveId" clId="{8DA874F9-31FC-40E3-95EF-956A3E6FC8C6}" dt="2023-02-27T11:29:28.884" v="159" actId="26606"/>
          <ac:grpSpMkLst>
            <pc:docMk/>
            <pc:sldMk cId="3329416303" sldId="256"/>
            <ac:grpSpMk id="61" creationId="{C3E45FAB-3768-4529-B0E8-A0E9BE5E382B}"/>
          </ac:grpSpMkLst>
        </pc:grpChg>
        <pc:grpChg chg="add del">
          <ac:chgData name="Patryk Barczak" userId="86fa742248e137ce" providerId="LiveId" clId="{8DA874F9-31FC-40E3-95EF-956A3E6FC8C6}" dt="2023-02-27T11:29:39.435" v="163" actId="26606"/>
          <ac:grpSpMkLst>
            <pc:docMk/>
            <pc:sldMk cId="3329416303" sldId="256"/>
            <ac:grpSpMk id="66" creationId="{F1732D3A-CFF0-45BE-AD79-F83D0272C6C6}"/>
          </ac:grpSpMkLst>
        </pc:grpChg>
        <pc:grpChg chg="add del">
          <ac:chgData name="Patryk Barczak" userId="86fa742248e137ce" providerId="LiveId" clId="{8DA874F9-31FC-40E3-95EF-956A3E6FC8C6}" dt="2023-02-27T11:40:47.363" v="734"/>
          <ac:grpSpMkLst>
            <pc:docMk/>
            <pc:sldMk cId="3329416303" sldId="256"/>
            <ac:grpSpMk id="68" creationId="{C3E45FAB-3768-4529-B0E8-A0E9BE5E382B}"/>
          </ac:grpSpMkLst>
        </pc:grpChg>
        <pc:picChg chg="add del">
          <ac:chgData name="Patryk Barczak" userId="86fa742248e137ce" providerId="LiveId" clId="{8DA874F9-31FC-40E3-95EF-956A3E6FC8C6}" dt="2023-02-27T11:27:09.481" v="90" actId="26606"/>
          <ac:picMkLst>
            <pc:docMk/>
            <pc:sldMk cId="3329416303" sldId="256"/>
            <ac:picMk id="4" creationId="{A013B1CC-8F6F-6817-7064-08F6EE67DE64}"/>
          </ac:picMkLst>
        </pc:picChg>
        <pc:picChg chg="add del">
          <ac:chgData name="Patryk Barczak" userId="86fa742248e137ce" providerId="LiveId" clId="{8DA874F9-31FC-40E3-95EF-956A3E6FC8C6}" dt="2023-02-27T11:27:24.852" v="92" actId="26606"/>
          <ac:picMkLst>
            <pc:docMk/>
            <pc:sldMk cId="3329416303" sldId="256"/>
            <ac:picMk id="6" creationId="{B77F42D9-A0A1-4C7E-AC25-EAA7709D472A}"/>
          </ac:picMkLst>
        </pc:picChg>
        <pc:picChg chg="add del">
          <ac:chgData name="Patryk Barczak" userId="86fa742248e137ce" providerId="LiveId" clId="{8DA874F9-31FC-40E3-95EF-956A3E6FC8C6}" dt="2023-02-27T11:27:43.035" v="97" actId="26606"/>
          <ac:picMkLst>
            <pc:docMk/>
            <pc:sldMk cId="3329416303" sldId="256"/>
            <ac:picMk id="10" creationId="{1E2B4CBB-D869-62A5-C53E-85A781380FAA}"/>
          </ac:picMkLst>
        </pc:picChg>
        <pc:picChg chg="add del">
          <ac:chgData name="Patryk Barczak" userId="86fa742248e137ce" providerId="LiveId" clId="{8DA874F9-31FC-40E3-95EF-956A3E6FC8C6}" dt="2023-02-27T11:28:07.908" v="127" actId="26606"/>
          <ac:picMkLst>
            <pc:docMk/>
            <pc:sldMk cId="3329416303" sldId="256"/>
            <ac:picMk id="15" creationId="{1545EEEE-1666-9541-B630-E83F28CD115F}"/>
          </ac:picMkLst>
        </pc:picChg>
        <pc:picChg chg="add del">
          <ac:chgData name="Patryk Barczak" userId="86fa742248e137ce" providerId="LiveId" clId="{8DA874F9-31FC-40E3-95EF-956A3E6FC8C6}" dt="2023-02-27T11:28:08.980" v="129" actId="26606"/>
          <ac:picMkLst>
            <pc:docMk/>
            <pc:sldMk cId="3329416303" sldId="256"/>
            <ac:picMk id="19" creationId="{5E541BFF-C10A-6E3B-3393-846EA394889D}"/>
          </ac:picMkLst>
        </pc:picChg>
        <pc:picChg chg="add del">
          <ac:chgData name="Patryk Barczak" userId="86fa742248e137ce" providerId="LiveId" clId="{8DA874F9-31FC-40E3-95EF-956A3E6FC8C6}" dt="2023-02-27T11:28:10.234" v="131" actId="26606"/>
          <ac:picMkLst>
            <pc:docMk/>
            <pc:sldMk cId="3329416303" sldId="256"/>
            <ac:picMk id="24" creationId="{1545EEEE-1666-9541-B630-E83F28CD115F}"/>
          </ac:picMkLst>
        </pc:picChg>
        <pc:picChg chg="add del">
          <ac:chgData name="Patryk Barczak" userId="86fa742248e137ce" providerId="LiveId" clId="{8DA874F9-31FC-40E3-95EF-956A3E6FC8C6}" dt="2023-02-27T11:28:15.858" v="133" actId="26606"/>
          <ac:picMkLst>
            <pc:docMk/>
            <pc:sldMk cId="3329416303" sldId="256"/>
            <ac:picMk id="28" creationId="{FA2C78DF-46F1-D97A-A3EE-BB60F231B2E9}"/>
          </ac:picMkLst>
        </pc:picChg>
        <pc:picChg chg="add del">
          <ac:chgData name="Patryk Barczak" userId="86fa742248e137ce" providerId="LiveId" clId="{8DA874F9-31FC-40E3-95EF-956A3E6FC8C6}" dt="2023-02-27T11:28:50.945" v="145" actId="26606"/>
          <ac:picMkLst>
            <pc:docMk/>
            <pc:sldMk cId="3329416303" sldId="256"/>
            <ac:picMk id="29" creationId="{BF8CDA91-6C20-AF3A-C08B-2AB13CE73B33}"/>
          </ac:picMkLst>
        </pc:picChg>
        <pc:picChg chg="add del">
          <ac:chgData name="Patryk Barczak" userId="86fa742248e137ce" providerId="LiveId" clId="{8DA874F9-31FC-40E3-95EF-956A3E6FC8C6}" dt="2023-02-27T11:29:01.088" v="147" actId="26606"/>
          <ac:picMkLst>
            <pc:docMk/>
            <pc:sldMk cId="3329416303" sldId="256"/>
            <ac:picMk id="33" creationId="{63EDFCA9-3F57-43BB-BCBA-9438B93E424E}"/>
          </ac:picMkLst>
        </pc:picChg>
        <pc:picChg chg="add del mod ord">
          <ac:chgData name="Patryk Barczak" userId="86fa742248e137ce" providerId="LiveId" clId="{8DA874F9-31FC-40E3-95EF-956A3E6FC8C6}" dt="2023-02-27T11:40:43.953" v="731" actId="478"/>
          <ac:picMkLst>
            <pc:docMk/>
            <pc:sldMk cId="3329416303" sldId="256"/>
            <ac:picMk id="37" creationId="{9110B402-EA05-2D83-CABD-5B47A92B0974}"/>
          </ac:picMkLst>
        </pc:picChg>
        <pc:picChg chg="add del">
          <ac:chgData name="Patryk Barczak" userId="86fa742248e137ce" providerId="LiveId" clId="{8DA874F9-31FC-40E3-95EF-956A3E6FC8C6}" dt="2023-02-27T11:41:08.026" v="740" actId="26606"/>
          <ac:picMkLst>
            <pc:docMk/>
            <pc:sldMk cId="3329416303" sldId="256"/>
            <ac:picMk id="39" creationId="{3AC71B40-0382-1872-877F-9D07ACC88552}"/>
          </ac:picMkLst>
        </pc:picChg>
        <pc:picChg chg="add del">
          <ac:chgData name="Patryk Barczak" userId="86fa742248e137ce" providerId="LiveId" clId="{8DA874F9-31FC-40E3-95EF-956A3E6FC8C6}" dt="2023-02-27T11:28:18.509" v="135" actId="26606"/>
          <ac:picMkLst>
            <pc:docMk/>
            <pc:sldMk cId="3329416303" sldId="256"/>
            <ac:picMk id="60" creationId="{2052FB56-D20C-2A75-6447-E8477600B6B4}"/>
          </ac:picMkLst>
        </pc:picChg>
        <pc:picChg chg="add del">
          <ac:chgData name="Patryk Barczak" userId="86fa742248e137ce" providerId="LiveId" clId="{8DA874F9-31FC-40E3-95EF-956A3E6FC8C6}" dt="2023-02-27T11:28:22.202" v="137" actId="26606"/>
          <ac:picMkLst>
            <pc:docMk/>
            <pc:sldMk cId="3329416303" sldId="256"/>
            <ac:picMk id="62" creationId="{DBAB955A-04D8-D51E-009A-25DC252BB8C5}"/>
          </ac:picMkLst>
        </pc:picChg>
        <pc:picChg chg="add del">
          <ac:chgData name="Patryk Barczak" userId="86fa742248e137ce" providerId="LiveId" clId="{8DA874F9-31FC-40E3-95EF-956A3E6FC8C6}" dt="2023-02-27T11:41:12.380" v="742" actId="26606"/>
          <ac:picMkLst>
            <pc:docMk/>
            <pc:sldMk cId="3329416303" sldId="256"/>
            <ac:picMk id="70" creationId="{D9E93E7E-C92E-D0F1-93EB-67BA2E40960D}"/>
          </ac:picMkLst>
        </pc:picChg>
        <pc:picChg chg="add del">
          <ac:chgData name="Patryk Barczak" userId="86fa742248e137ce" providerId="LiveId" clId="{8DA874F9-31FC-40E3-95EF-956A3E6FC8C6}" dt="2023-02-27T11:41:21.690" v="746" actId="26606"/>
          <ac:picMkLst>
            <pc:docMk/>
            <pc:sldMk cId="3329416303" sldId="256"/>
            <ac:picMk id="75" creationId="{AB6FDEC2-DF0C-8DF8-55FF-EA55D6B62EF7}"/>
          </ac:picMkLst>
        </pc:picChg>
        <pc:picChg chg="add">
          <ac:chgData name="Patryk Barczak" userId="86fa742248e137ce" providerId="LiveId" clId="{8DA874F9-31FC-40E3-95EF-956A3E6FC8C6}" dt="2023-02-27T11:41:31.644" v="751" actId="26606"/>
          <ac:picMkLst>
            <pc:docMk/>
            <pc:sldMk cId="3329416303" sldId="256"/>
            <ac:picMk id="84" creationId="{D18761A6-2266-2526-E2C6-F43F090C85D8}"/>
          </ac:picMkLst>
        </pc:picChg>
        <pc:cxnChg chg="add del">
          <ac:chgData name="Patryk Barczak" userId="86fa742248e137ce" providerId="LiveId" clId="{8DA874F9-31FC-40E3-95EF-956A3E6FC8C6}" dt="2023-02-27T11:27:43.035" v="97" actId="26606"/>
          <ac:cxnSpMkLst>
            <pc:docMk/>
            <pc:sldMk cId="3329416303" sldId="256"/>
            <ac:cxnSpMk id="13" creationId="{8D8181E6-BF6C-7868-46D1-88E2970D08F9}"/>
          </ac:cxnSpMkLst>
        </pc:cxnChg>
        <pc:cxnChg chg="add del">
          <ac:chgData name="Patryk Barczak" userId="86fa742248e137ce" providerId="LiveId" clId="{8DA874F9-31FC-40E3-95EF-956A3E6FC8C6}" dt="2023-02-27T11:28:50.945" v="145" actId="26606"/>
          <ac:cxnSpMkLst>
            <pc:docMk/>
            <pc:sldMk cId="3329416303" sldId="256"/>
            <ac:cxnSpMk id="30" creationId="{20B1C5DD-CB08-4407-9D12-CC2C42B047A7}"/>
          </ac:cxnSpMkLst>
        </pc:cxnChg>
        <pc:cxnChg chg="add del">
          <ac:chgData name="Patryk Barczak" userId="86fa742248e137ce" providerId="LiveId" clId="{8DA874F9-31FC-40E3-95EF-956A3E6FC8C6}" dt="2023-02-27T11:29:01.088" v="147" actId="26606"/>
          <ac:cxnSpMkLst>
            <pc:docMk/>
            <pc:sldMk cId="3329416303" sldId="256"/>
            <ac:cxnSpMk id="32" creationId="{D255B435-D9F3-4A31-B89E-36741390DB4B}"/>
          </ac:cxnSpMkLst>
        </pc:cxnChg>
        <pc:cxnChg chg="add del">
          <ac:chgData name="Patryk Barczak" userId="86fa742248e137ce" providerId="LiveId" clId="{8DA874F9-31FC-40E3-95EF-956A3E6FC8C6}" dt="2023-02-27T11:41:25.489" v="748" actId="26606"/>
          <ac:cxnSpMkLst>
            <pc:docMk/>
            <pc:sldMk cId="3329416303" sldId="256"/>
            <ac:cxnSpMk id="79" creationId="{2330623A-AB89-4E04-AC9A-2BAFBF85AE3A}"/>
          </ac:cxnSpMkLst>
        </pc:cxnChg>
      </pc:sldChg>
      <pc:sldChg chg="addSp delSp modSp new mod setBg delDesignElem">
        <pc:chgData name="Patryk Barczak" userId="86fa742248e137ce" providerId="LiveId" clId="{8DA874F9-31FC-40E3-95EF-956A3E6FC8C6}" dt="2023-02-27T11:42:01.216" v="760" actId="404"/>
        <pc:sldMkLst>
          <pc:docMk/>
          <pc:sldMk cId="4175289676" sldId="257"/>
        </pc:sldMkLst>
        <pc:spChg chg="mod">
          <ac:chgData name="Patryk Barczak" userId="86fa742248e137ce" providerId="LiveId" clId="{8DA874F9-31FC-40E3-95EF-956A3E6FC8C6}" dt="2023-02-27T11:42:01.216" v="760" actId="404"/>
          <ac:spMkLst>
            <pc:docMk/>
            <pc:sldMk cId="4175289676" sldId="257"/>
            <ac:spMk id="2" creationId="{354E663F-5CFA-C591-02CB-93045994B875}"/>
          </ac:spMkLst>
        </pc:spChg>
        <pc:spChg chg="add del mod">
          <ac:chgData name="Patryk Barczak" userId="86fa742248e137ce" providerId="LiveId" clId="{8DA874F9-31FC-40E3-95EF-956A3E6FC8C6}" dt="2023-02-27T11:41:53.952" v="755" actId="26606"/>
          <ac:spMkLst>
            <pc:docMk/>
            <pc:sldMk cId="4175289676" sldId="257"/>
            <ac:spMk id="3" creationId="{29E2C9D1-3912-4F4D-509C-0E04520A718B}"/>
          </ac:spMkLst>
        </pc:spChg>
        <pc:spChg chg="add del">
          <ac:chgData name="Patryk Barczak" userId="86fa742248e137ce" providerId="LiveId" clId="{8DA874F9-31FC-40E3-95EF-956A3E6FC8C6}" dt="2023-02-27T11:40:47.363" v="734"/>
          <ac:spMkLst>
            <pc:docMk/>
            <pc:sldMk cId="4175289676" sldId="257"/>
            <ac:spMk id="6" creationId="{7B22176A-41DB-4D9A-9B6F-F2296F1ED173}"/>
          </ac:spMkLst>
        </pc:spChg>
        <pc:spChg chg="add del">
          <ac:chgData name="Patryk Barczak" userId="86fa742248e137ce" providerId="LiveId" clId="{8DA874F9-31FC-40E3-95EF-956A3E6FC8C6}" dt="2023-02-27T11:40:47.363" v="734"/>
          <ac:spMkLst>
            <pc:docMk/>
            <pc:sldMk cId="4175289676" sldId="257"/>
            <ac:spMk id="7" creationId="{774A8DF5-445E-49C5-B10A-8DF5FEFBCC46}"/>
          </ac:spMkLst>
        </pc:spChg>
        <pc:spChg chg="add del">
          <ac:chgData name="Patryk Barczak" userId="86fa742248e137ce" providerId="LiveId" clId="{8DA874F9-31FC-40E3-95EF-956A3E6FC8C6}" dt="2023-02-27T11:32:38.380" v="241" actId="26606"/>
          <ac:spMkLst>
            <pc:docMk/>
            <pc:sldMk cId="4175289676" sldId="257"/>
            <ac:spMk id="8" creationId="{7B22176A-41DB-4D9A-9B6F-F2296F1ED173}"/>
          </ac:spMkLst>
        </pc:spChg>
        <pc:spChg chg="add del">
          <ac:chgData name="Patryk Barczak" userId="86fa742248e137ce" providerId="LiveId" clId="{8DA874F9-31FC-40E3-95EF-956A3E6FC8C6}" dt="2023-02-27T11:32:31.962" v="239" actId="26606"/>
          <ac:spMkLst>
            <pc:docMk/>
            <pc:sldMk cId="4175289676" sldId="257"/>
            <ac:spMk id="9" creationId="{7B22176A-41DB-4D9A-9B6F-F2296F1ED173}"/>
          </ac:spMkLst>
        </pc:spChg>
        <pc:spChg chg="add del">
          <ac:chgData name="Patryk Barczak" userId="86fa742248e137ce" providerId="LiveId" clId="{8DA874F9-31FC-40E3-95EF-956A3E6FC8C6}" dt="2023-02-27T11:32:38.380" v="241" actId="26606"/>
          <ac:spMkLst>
            <pc:docMk/>
            <pc:sldMk cId="4175289676" sldId="257"/>
            <ac:spMk id="10" creationId="{774A8DF5-445E-49C5-B10A-8DF5FEFBCC46}"/>
          </ac:spMkLst>
        </pc:spChg>
        <pc:spChg chg="add del">
          <ac:chgData name="Patryk Barczak" userId="86fa742248e137ce" providerId="LiveId" clId="{8DA874F9-31FC-40E3-95EF-956A3E6FC8C6}" dt="2023-02-27T11:32:31.962" v="239" actId="26606"/>
          <ac:spMkLst>
            <pc:docMk/>
            <pc:sldMk cId="4175289676" sldId="257"/>
            <ac:spMk id="11" creationId="{774A8DF5-445E-49C5-B10A-8DF5FEFBCC46}"/>
          </ac:spMkLst>
        </pc:spChg>
        <pc:spChg chg="add del">
          <ac:chgData name="Patryk Barczak" userId="86fa742248e137ce" providerId="LiveId" clId="{8DA874F9-31FC-40E3-95EF-956A3E6FC8C6}" dt="2023-02-27T11:32:38.380" v="241" actId="26606"/>
          <ac:spMkLst>
            <pc:docMk/>
            <pc:sldMk cId="4175289676" sldId="257"/>
            <ac:spMk id="12" creationId="{9A4E38D9-EFB8-40B5-B42B-514FBF180360}"/>
          </ac:spMkLst>
        </pc:spChg>
        <pc:spChg chg="add del">
          <ac:chgData name="Patryk Barczak" userId="86fa742248e137ce" providerId="LiveId" clId="{8DA874F9-31FC-40E3-95EF-956A3E6FC8C6}" dt="2023-02-27T11:32:31.962" v="239" actId="26606"/>
          <ac:spMkLst>
            <pc:docMk/>
            <pc:sldMk cId="4175289676" sldId="257"/>
            <ac:spMk id="13" creationId="{9A4E38D9-EFB8-40B5-B42B-514FBF180360}"/>
          </ac:spMkLst>
        </pc:spChg>
        <pc:spChg chg="add">
          <ac:chgData name="Patryk Barczak" userId="86fa742248e137ce" providerId="LiveId" clId="{8DA874F9-31FC-40E3-95EF-956A3E6FC8C6}" dt="2023-02-27T11:41:53.952" v="755" actId="26606"/>
          <ac:spMkLst>
            <pc:docMk/>
            <pc:sldMk cId="4175289676" sldId="257"/>
            <ac:spMk id="16" creationId="{CBB2B1F0-0DD6-4744-9A46-7A344FB48E40}"/>
          </ac:spMkLst>
        </pc:spChg>
        <pc:spChg chg="add">
          <ac:chgData name="Patryk Barczak" userId="86fa742248e137ce" providerId="LiveId" clId="{8DA874F9-31FC-40E3-95EF-956A3E6FC8C6}" dt="2023-02-27T11:41:53.952" v="755" actId="26606"/>
          <ac:spMkLst>
            <pc:docMk/>
            <pc:sldMk cId="4175289676" sldId="257"/>
            <ac:spMk id="17" creationId="{52D502E5-F6B4-4D58-B4AE-FC466FF15EE8}"/>
          </ac:spMkLst>
        </pc:spChg>
        <pc:spChg chg="add del">
          <ac:chgData name="Patryk Barczak" userId="86fa742248e137ce" providerId="LiveId" clId="{8DA874F9-31FC-40E3-95EF-956A3E6FC8C6}" dt="2023-02-27T11:40:47.363" v="734"/>
          <ac:spMkLst>
            <pc:docMk/>
            <pc:sldMk cId="4175289676" sldId="257"/>
            <ac:spMk id="18" creationId="{9A4E38D9-EFB8-40B5-B42B-514FBF180360}"/>
          </ac:spMkLst>
        </pc:spChg>
        <pc:spChg chg="add del">
          <ac:chgData name="Patryk Barczak" userId="86fa742248e137ce" providerId="LiveId" clId="{8DA874F9-31FC-40E3-95EF-956A3E6FC8C6}" dt="2023-02-27T11:32:38.380" v="241" actId="26606"/>
          <ac:spMkLst>
            <pc:docMk/>
            <pc:sldMk cId="4175289676" sldId="257"/>
            <ac:spMk id="20" creationId="{29E2C9D1-3912-4F4D-509C-0E04520A718B}"/>
          </ac:spMkLst>
        </pc:spChg>
        <pc:spChg chg="add">
          <ac:chgData name="Patryk Barczak" userId="86fa742248e137ce" providerId="LiveId" clId="{8DA874F9-31FC-40E3-95EF-956A3E6FC8C6}" dt="2023-02-27T11:41:53.952" v="755" actId="26606"/>
          <ac:spMkLst>
            <pc:docMk/>
            <pc:sldMk cId="4175289676" sldId="257"/>
            <ac:spMk id="22" creationId="{9DECDBF4-02B6-4BB4-B65B-B8107AD6A9E8}"/>
          </ac:spMkLst>
        </pc:spChg>
        <pc:grpChg chg="add del">
          <ac:chgData name="Patryk Barczak" userId="86fa742248e137ce" providerId="LiveId" clId="{8DA874F9-31FC-40E3-95EF-956A3E6FC8C6}" dt="2023-02-27T11:32:38.380" v="241" actId="26606"/>
          <ac:grpSpMkLst>
            <pc:docMk/>
            <pc:sldMk cId="4175289676" sldId="257"/>
            <ac:grpSpMk id="14" creationId="{1148C992-36DE-4449-B92D-49AE04B5DE20}"/>
          </ac:grpSpMkLst>
        </pc:grpChg>
        <pc:grpChg chg="add del">
          <ac:chgData name="Patryk Barczak" userId="86fa742248e137ce" providerId="LiveId" clId="{8DA874F9-31FC-40E3-95EF-956A3E6FC8C6}" dt="2023-02-27T11:32:31.962" v="239" actId="26606"/>
          <ac:grpSpMkLst>
            <pc:docMk/>
            <pc:sldMk cId="4175289676" sldId="257"/>
            <ac:grpSpMk id="15" creationId="{D87FFE71-34DC-4C53-AE0F-6B141D081D09}"/>
          </ac:grpSpMkLst>
        </pc:grpChg>
        <pc:grpChg chg="add del">
          <ac:chgData name="Patryk Barczak" userId="86fa742248e137ce" providerId="LiveId" clId="{8DA874F9-31FC-40E3-95EF-956A3E6FC8C6}" dt="2023-02-27T11:40:47.363" v="734"/>
          <ac:grpSpMkLst>
            <pc:docMk/>
            <pc:sldMk cId="4175289676" sldId="257"/>
            <ac:grpSpMk id="19" creationId="{1148C992-36DE-4449-B92D-49AE04B5DE20}"/>
          </ac:grpSpMkLst>
        </pc:grpChg>
        <pc:graphicFrameChg chg="add del">
          <ac:chgData name="Patryk Barczak" userId="86fa742248e137ce" providerId="LiveId" clId="{8DA874F9-31FC-40E3-95EF-956A3E6FC8C6}" dt="2023-02-27T11:32:31.962" v="239" actId="26606"/>
          <ac:graphicFrameMkLst>
            <pc:docMk/>
            <pc:sldMk cId="4175289676" sldId="257"/>
            <ac:graphicFrameMk id="5" creationId="{C822C082-5310-AEBB-04A1-70C8D195E2D3}"/>
          </ac:graphicFrameMkLst>
        </pc:graphicFrameChg>
        <pc:graphicFrameChg chg="add del">
          <ac:chgData name="Patryk Barczak" userId="86fa742248e137ce" providerId="LiveId" clId="{8DA874F9-31FC-40E3-95EF-956A3E6FC8C6}" dt="2023-02-27T11:32:57.922" v="243" actId="26606"/>
          <ac:graphicFrameMkLst>
            <pc:docMk/>
            <pc:sldMk cId="4175289676" sldId="257"/>
            <ac:graphicFrameMk id="24" creationId="{036E9E96-9109-2188-5621-DB0B64392F0F}"/>
          </ac:graphicFrameMkLst>
        </pc:graphicFrameChg>
      </pc:sldChg>
      <pc:sldChg chg="addSp delSp modSp new mod setBg setClrOvrMap">
        <pc:chgData name="Patryk Barczak" userId="86fa742248e137ce" providerId="LiveId" clId="{8DA874F9-31FC-40E3-95EF-956A3E6FC8C6}" dt="2023-02-27T11:41:43.936" v="754" actId="26606"/>
        <pc:sldMkLst>
          <pc:docMk/>
          <pc:sldMk cId="3963063115" sldId="258"/>
        </pc:sldMkLst>
        <pc:spChg chg="mod">
          <ac:chgData name="Patryk Barczak" userId="86fa742248e137ce" providerId="LiveId" clId="{8DA874F9-31FC-40E3-95EF-956A3E6FC8C6}" dt="2023-02-27T11:41:43.936" v="754" actId="26606"/>
          <ac:spMkLst>
            <pc:docMk/>
            <pc:sldMk cId="3963063115" sldId="258"/>
            <ac:spMk id="2" creationId="{E403B625-FA6D-1D6D-B2A7-35B7AF04F19B}"/>
          </ac:spMkLst>
        </pc:spChg>
        <pc:spChg chg="add del mod">
          <ac:chgData name="Patryk Barczak" userId="86fa742248e137ce" providerId="LiveId" clId="{8DA874F9-31FC-40E3-95EF-956A3E6FC8C6}" dt="2023-02-27T11:41:43.936" v="754" actId="26606"/>
          <ac:spMkLst>
            <pc:docMk/>
            <pc:sldMk cId="3963063115" sldId="258"/>
            <ac:spMk id="3" creationId="{7B394E54-5735-45BA-A4C8-AD61621D207D}"/>
          </ac:spMkLst>
        </pc:spChg>
        <pc:spChg chg="add del">
          <ac:chgData name="Patryk Barczak" userId="86fa742248e137ce" providerId="LiveId" clId="{8DA874F9-31FC-40E3-95EF-956A3E6FC8C6}" dt="2023-02-27T11:40:10.043" v="726" actId="26606"/>
          <ac:spMkLst>
            <pc:docMk/>
            <pc:sldMk cId="3963063115" sldId="258"/>
            <ac:spMk id="6" creationId="{FAC9656C-AED6-412E-9226-B7F1964005BD}"/>
          </ac:spMkLst>
        </pc:spChg>
        <pc:spChg chg="add del">
          <ac:chgData name="Patryk Barczak" userId="86fa742248e137ce" providerId="LiveId" clId="{8DA874F9-31FC-40E3-95EF-956A3E6FC8C6}" dt="2023-02-27T11:40:10.043" v="726" actId="26606"/>
          <ac:spMkLst>
            <pc:docMk/>
            <pc:sldMk cId="3963063115" sldId="258"/>
            <ac:spMk id="7" creationId="{F5BC820D-D527-47CE-ABB0-DA0BB5B04330}"/>
          </ac:spMkLst>
        </pc:spChg>
        <pc:spChg chg="add del">
          <ac:chgData name="Patryk Barczak" userId="86fa742248e137ce" providerId="LiveId" clId="{8DA874F9-31FC-40E3-95EF-956A3E6FC8C6}" dt="2023-02-27T11:40:10.043" v="726" actId="26606"/>
          <ac:spMkLst>
            <pc:docMk/>
            <pc:sldMk cId="3963063115" sldId="258"/>
            <ac:spMk id="8" creationId="{D1DD315B-AEF9-490C-9438-C80F80405798}"/>
          </ac:spMkLst>
        </pc:spChg>
        <pc:spChg chg="add del">
          <ac:chgData name="Patryk Barczak" userId="86fa742248e137ce" providerId="LiveId" clId="{8DA874F9-31FC-40E3-95EF-956A3E6FC8C6}" dt="2023-02-27T11:40:01.060" v="724" actId="26606"/>
          <ac:spMkLst>
            <pc:docMk/>
            <pc:sldMk cId="3963063115" sldId="258"/>
            <ac:spMk id="9" creationId="{FAC9656C-AED6-412E-9226-B7F1964005BD}"/>
          </ac:spMkLst>
        </pc:spChg>
        <pc:spChg chg="add del">
          <ac:chgData name="Patryk Barczak" userId="86fa742248e137ce" providerId="LiveId" clId="{8DA874F9-31FC-40E3-95EF-956A3E6FC8C6}" dt="2023-02-27T11:40:01.060" v="724" actId="26606"/>
          <ac:spMkLst>
            <pc:docMk/>
            <pc:sldMk cId="3963063115" sldId="258"/>
            <ac:spMk id="11" creationId="{F5BC820D-D527-47CE-ABB0-DA0BB5B04330}"/>
          </ac:spMkLst>
        </pc:spChg>
        <pc:spChg chg="add del">
          <ac:chgData name="Patryk Barczak" userId="86fa742248e137ce" providerId="LiveId" clId="{8DA874F9-31FC-40E3-95EF-956A3E6FC8C6}" dt="2023-02-27T11:41:20.261" v="745" actId="26606"/>
          <ac:spMkLst>
            <pc:docMk/>
            <pc:sldMk cId="3963063115" sldId="258"/>
            <ac:spMk id="12" creationId="{9228552E-C8B1-4A80-8448-0787CE0FC704}"/>
          </ac:spMkLst>
        </pc:spChg>
        <pc:spChg chg="add del">
          <ac:chgData name="Patryk Barczak" userId="86fa742248e137ce" providerId="LiveId" clId="{8DA874F9-31FC-40E3-95EF-956A3E6FC8C6}" dt="2023-02-27T11:40:01.060" v="724" actId="26606"/>
          <ac:spMkLst>
            <pc:docMk/>
            <pc:sldMk cId="3963063115" sldId="258"/>
            <ac:spMk id="13" creationId="{D1DD315B-AEF9-490C-9438-C80F80405798}"/>
          </ac:spMkLst>
        </pc:spChg>
        <pc:spChg chg="add">
          <ac:chgData name="Patryk Barczak" userId="86fa742248e137ce" providerId="LiveId" clId="{8DA874F9-31FC-40E3-95EF-956A3E6FC8C6}" dt="2023-02-27T11:41:43.936" v="754" actId="26606"/>
          <ac:spMkLst>
            <pc:docMk/>
            <pc:sldMk cId="3963063115" sldId="258"/>
            <ac:spMk id="18" creationId="{CBB2B1F0-0DD6-4744-9A46-7A344FB48E40}"/>
          </ac:spMkLst>
        </pc:spChg>
        <pc:spChg chg="add">
          <ac:chgData name="Patryk Barczak" userId="86fa742248e137ce" providerId="LiveId" clId="{8DA874F9-31FC-40E3-95EF-956A3E6FC8C6}" dt="2023-02-27T11:41:43.936" v="754" actId="26606"/>
          <ac:spMkLst>
            <pc:docMk/>
            <pc:sldMk cId="3963063115" sldId="258"/>
            <ac:spMk id="19" creationId="{52D502E5-F6B4-4D58-B4AE-FC466FF15EE8}"/>
          </ac:spMkLst>
        </pc:spChg>
        <pc:spChg chg="add">
          <ac:chgData name="Patryk Barczak" userId="86fa742248e137ce" providerId="LiveId" clId="{8DA874F9-31FC-40E3-95EF-956A3E6FC8C6}" dt="2023-02-27T11:41:43.936" v="754" actId="26606"/>
          <ac:spMkLst>
            <pc:docMk/>
            <pc:sldMk cId="3963063115" sldId="258"/>
            <ac:spMk id="20" creationId="{9DECDBF4-02B6-4BB4-B65B-B8107AD6A9E8}"/>
          </ac:spMkLst>
        </pc:spChg>
        <pc:graphicFrameChg chg="add del">
          <ac:chgData name="Patryk Barczak" userId="86fa742248e137ce" providerId="LiveId" clId="{8DA874F9-31FC-40E3-95EF-956A3E6FC8C6}" dt="2023-02-27T11:40:01.060" v="724" actId="26606"/>
          <ac:graphicFrameMkLst>
            <pc:docMk/>
            <pc:sldMk cId="3963063115" sldId="258"/>
            <ac:graphicFrameMk id="5" creationId="{6484DCCE-4038-35AA-F15D-1CCFB8360E7E}"/>
          </ac:graphicFrameMkLst>
        </pc:graphicFrameChg>
        <pc:graphicFrameChg chg="add del">
          <ac:chgData name="Patryk Barczak" userId="86fa742248e137ce" providerId="LiveId" clId="{8DA874F9-31FC-40E3-95EF-956A3E6FC8C6}" dt="2023-02-27T11:40:10.043" v="726" actId="26606"/>
          <ac:graphicFrameMkLst>
            <pc:docMk/>
            <pc:sldMk cId="3963063115" sldId="258"/>
            <ac:graphicFrameMk id="10" creationId="{D9A096F0-8F9E-A8B2-3C13-00F7CF915F91}"/>
          </ac:graphicFrameMkLst>
        </pc:graphicFrameChg>
        <pc:graphicFrameChg chg="add del">
          <ac:chgData name="Patryk Barczak" userId="86fa742248e137ce" providerId="LiveId" clId="{8DA874F9-31FC-40E3-95EF-956A3E6FC8C6}" dt="2023-02-27T11:41:20.261" v="745" actId="26606"/>
          <ac:graphicFrameMkLst>
            <pc:docMk/>
            <pc:sldMk cId="3963063115" sldId="258"/>
            <ac:graphicFrameMk id="15" creationId="{C0CC0B70-2F97-12B7-831A-8AC220534F46}"/>
          </ac:graphicFrameMkLst>
        </pc:graphicFrameChg>
        <pc:graphicFrameChg chg="add del">
          <ac:chgData name="Patryk Barczak" userId="86fa742248e137ce" providerId="LiveId" clId="{8DA874F9-31FC-40E3-95EF-956A3E6FC8C6}" dt="2023-02-27T11:41:42.985" v="753" actId="26606"/>
          <ac:graphicFrameMkLst>
            <pc:docMk/>
            <pc:sldMk cId="3963063115" sldId="258"/>
            <ac:graphicFrameMk id="17" creationId="{A75CC0C0-463E-C097-A260-B55F99E3B99A}"/>
          </ac:graphicFrameMkLst>
        </pc:graphicFrameChg>
        <pc:picChg chg="add del">
          <ac:chgData name="Patryk Barczak" userId="86fa742248e137ce" providerId="LiveId" clId="{8DA874F9-31FC-40E3-95EF-956A3E6FC8C6}" dt="2023-02-27T11:41:20.261" v="745" actId="26606"/>
          <ac:picMkLst>
            <pc:docMk/>
            <pc:sldMk cId="3963063115" sldId="258"/>
            <ac:picMk id="14" creationId="{F40AC663-E39E-43C5-AC04-9230E620C71B}"/>
          </ac:picMkLst>
        </pc:picChg>
        <pc:picChg chg="add del">
          <ac:chgData name="Patryk Barczak" userId="86fa742248e137ce" providerId="LiveId" clId="{8DA874F9-31FC-40E3-95EF-956A3E6FC8C6}" dt="2023-02-27T11:41:42.985" v="753" actId="26606"/>
          <ac:picMkLst>
            <pc:docMk/>
            <pc:sldMk cId="3963063115" sldId="258"/>
            <ac:picMk id="16" creationId="{4BEE75D0-BF78-2EC3-00E8-0E16BD42CEFD}"/>
          </ac:picMkLst>
        </pc:picChg>
      </pc:sldChg>
      <pc:sldChg chg="addSp delSp modSp new mod setBg">
        <pc:chgData name="Patryk Barczak" userId="86fa742248e137ce" providerId="LiveId" clId="{8DA874F9-31FC-40E3-95EF-956A3E6FC8C6}" dt="2023-02-27T11:48:41.339" v="844" actId="26606"/>
        <pc:sldMkLst>
          <pc:docMk/>
          <pc:sldMk cId="332761118" sldId="259"/>
        </pc:sldMkLst>
        <pc:spChg chg="mod">
          <ac:chgData name="Patryk Barczak" userId="86fa742248e137ce" providerId="LiveId" clId="{8DA874F9-31FC-40E3-95EF-956A3E6FC8C6}" dt="2023-02-27T11:48:41.339" v="844" actId="26606"/>
          <ac:spMkLst>
            <pc:docMk/>
            <pc:sldMk cId="332761118" sldId="259"/>
            <ac:spMk id="2" creationId="{CFB186EA-C899-C1F3-7F18-E39AF186F35F}"/>
          </ac:spMkLst>
        </pc:spChg>
        <pc:spChg chg="mod">
          <ac:chgData name="Patryk Barczak" userId="86fa742248e137ce" providerId="LiveId" clId="{8DA874F9-31FC-40E3-95EF-956A3E6FC8C6}" dt="2023-02-27T11:48:41.339" v="844" actId="26606"/>
          <ac:spMkLst>
            <pc:docMk/>
            <pc:sldMk cId="332761118" sldId="259"/>
            <ac:spMk id="3" creationId="{B4138136-677B-742F-3E2D-236898901065}"/>
          </ac:spMkLst>
        </pc:spChg>
        <pc:spChg chg="add del">
          <ac:chgData name="Patryk Barczak" userId="86fa742248e137ce" providerId="LiveId" clId="{8DA874F9-31FC-40E3-95EF-956A3E6FC8C6}" dt="2023-02-27T11:48:40.140" v="841" actId="26606"/>
          <ac:spMkLst>
            <pc:docMk/>
            <pc:sldMk cId="332761118" sldId="259"/>
            <ac:spMk id="8" creationId="{DAF1966E-FD40-4A4A-B61B-C4DF7FA05F06}"/>
          </ac:spMkLst>
        </pc:spChg>
        <pc:spChg chg="add del">
          <ac:chgData name="Patryk Barczak" userId="86fa742248e137ce" providerId="LiveId" clId="{8DA874F9-31FC-40E3-95EF-956A3E6FC8C6}" dt="2023-02-27T11:48:40.140" v="841" actId="26606"/>
          <ac:spMkLst>
            <pc:docMk/>
            <pc:sldMk cId="332761118" sldId="259"/>
            <ac:spMk id="10" creationId="{047BFA19-D45E-416B-A404-7AF2F3F27017}"/>
          </ac:spMkLst>
        </pc:spChg>
        <pc:spChg chg="add del">
          <ac:chgData name="Patryk Barczak" userId="86fa742248e137ce" providerId="LiveId" clId="{8DA874F9-31FC-40E3-95EF-956A3E6FC8C6}" dt="2023-02-27T11:48:40.140" v="841" actId="26606"/>
          <ac:spMkLst>
            <pc:docMk/>
            <pc:sldMk cId="332761118" sldId="259"/>
            <ac:spMk id="12" creationId="{8E0105E7-23DB-4CF2-8258-FF47C7620F6E}"/>
          </ac:spMkLst>
        </pc:spChg>
        <pc:spChg chg="add del">
          <ac:chgData name="Patryk Barczak" userId="86fa742248e137ce" providerId="LiveId" clId="{8DA874F9-31FC-40E3-95EF-956A3E6FC8C6}" dt="2023-02-27T11:48:40.140" v="841" actId="26606"/>
          <ac:spMkLst>
            <pc:docMk/>
            <pc:sldMk cId="332761118" sldId="259"/>
            <ac:spMk id="14" creationId="{074B4F7D-14B2-478B-8BF5-01E4E0C5D263}"/>
          </ac:spMkLst>
        </pc:spChg>
        <pc:spChg chg="add del">
          <ac:chgData name="Patryk Barczak" userId="86fa742248e137ce" providerId="LiveId" clId="{8DA874F9-31FC-40E3-95EF-956A3E6FC8C6}" dt="2023-02-27T11:48:41.334" v="843" actId="26606"/>
          <ac:spMkLst>
            <pc:docMk/>
            <pc:sldMk cId="332761118" sldId="259"/>
            <ac:spMk id="16" creationId="{2029D5AD-8348-4446-B191-6A9B6FE03F21}"/>
          </ac:spMkLst>
        </pc:spChg>
        <pc:spChg chg="add del">
          <ac:chgData name="Patryk Barczak" userId="86fa742248e137ce" providerId="LiveId" clId="{8DA874F9-31FC-40E3-95EF-956A3E6FC8C6}" dt="2023-02-27T11:48:41.334" v="843" actId="26606"/>
          <ac:spMkLst>
            <pc:docMk/>
            <pc:sldMk cId="332761118" sldId="259"/>
            <ac:spMk id="17" creationId="{A3F395A2-2B64-4749-BD93-2F159C7E1FB5}"/>
          </ac:spMkLst>
        </pc:spChg>
        <pc:spChg chg="add del">
          <ac:chgData name="Patryk Barczak" userId="86fa742248e137ce" providerId="LiveId" clId="{8DA874F9-31FC-40E3-95EF-956A3E6FC8C6}" dt="2023-02-27T11:48:41.334" v="843" actId="26606"/>
          <ac:spMkLst>
            <pc:docMk/>
            <pc:sldMk cId="332761118" sldId="259"/>
            <ac:spMk id="18" creationId="{5CF0135B-EAB8-4CA0-896C-2D897ECD28BC}"/>
          </ac:spMkLst>
        </pc:spChg>
        <pc:spChg chg="add del">
          <ac:chgData name="Patryk Barczak" userId="86fa742248e137ce" providerId="LiveId" clId="{8DA874F9-31FC-40E3-95EF-956A3E6FC8C6}" dt="2023-02-27T11:48:41.334" v="843" actId="26606"/>
          <ac:spMkLst>
            <pc:docMk/>
            <pc:sldMk cId="332761118" sldId="259"/>
            <ac:spMk id="19" creationId="{92C3387C-D24F-4737-8A37-1DC5CFF09CFA}"/>
          </ac:spMkLst>
        </pc:spChg>
        <pc:spChg chg="add">
          <ac:chgData name="Patryk Barczak" userId="86fa742248e137ce" providerId="LiveId" clId="{8DA874F9-31FC-40E3-95EF-956A3E6FC8C6}" dt="2023-02-27T11:48:41.339" v="844" actId="26606"/>
          <ac:spMkLst>
            <pc:docMk/>
            <pc:sldMk cId="332761118" sldId="259"/>
            <ac:spMk id="21" creationId="{DAF1966E-FD40-4A4A-B61B-C4DF7FA05F06}"/>
          </ac:spMkLst>
        </pc:spChg>
        <pc:spChg chg="add">
          <ac:chgData name="Patryk Barczak" userId="86fa742248e137ce" providerId="LiveId" clId="{8DA874F9-31FC-40E3-95EF-956A3E6FC8C6}" dt="2023-02-27T11:48:41.339" v="844" actId="26606"/>
          <ac:spMkLst>
            <pc:docMk/>
            <pc:sldMk cId="332761118" sldId="259"/>
            <ac:spMk id="22" creationId="{047BFA19-D45E-416B-A404-7AF2F3F27017}"/>
          </ac:spMkLst>
        </pc:spChg>
        <pc:spChg chg="add">
          <ac:chgData name="Patryk Barczak" userId="86fa742248e137ce" providerId="LiveId" clId="{8DA874F9-31FC-40E3-95EF-956A3E6FC8C6}" dt="2023-02-27T11:48:41.339" v="844" actId="26606"/>
          <ac:spMkLst>
            <pc:docMk/>
            <pc:sldMk cId="332761118" sldId="259"/>
            <ac:spMk id="23" creationId="{8E0105E7-23DB-4CF2-8258-FF47C7620F6E}"/>
          </ac:spMkLst>
        </pc:spChg>
        <pc:spChg chg="add">
          <ac:chgData name="Patryk Barczak" userId="86fa742248e137ce" providerId="LiveId" clId="{8DA874F9-31FC-40E3-95EF-956A3E6FC8C6}" dt="2023-02-27T11:48:41.339" v="844" actId="26606"/>
          <ac:spMkLst>
            <pc:docMk/>
            <pc:sldMk cId="332761118" sldId="259"/>
            <ac:spMk id="24" creationId="{074B4F7D-14B2-478B-8BF5-01E4E0C5D263}"/>
          </ac:spMkLst>
        </pc:spChg>
      </pc:sldChg>
      <pc:sldChg chg="addSp delSp modSp new mod setBg">
        <pc:chgData name="Patryk Barczak" userId="86fa742248e137ce" providerId="LiveId" clId="{8DA874F9-31FC-40E3-95EF-956A3E6FC8C6}" dt="2023-02-27T11:57:07.145" v="942" actId="26606"/>
        <pc:sldMkLst>
          <pc:docMk/>
          <pc:sldMk cId="2610724011" sldId="260"/>
        </pc:sldMkLst>
        <pc:spChg chg="mod">
          <ac:chgData name="Patryk Barczak" userId="86fa742248e137ce" providerId="LiveId" clId="{8DA874F9-31FC-40E3-95EF-956A3E6FC8C6}" dt="2023-02-27T11:57:07.145" v="942" actId="26606"/>
          <ac:spMkLst>
            <pc:docMk/>
            <pc:sldMk cId="2610724011" sldId="260"/>
            <ac:spMk id="2" creationId="{3CB4525F-9256-1610-587A-A4D7AAD37292}"/>
          </ac:spMkLst>
        </pc:spChg>
        <pc:spChg chg="mod">
          <ac:chgData name="Patryk Barczak" userId="86fa742248e137ce" providerId="LiveId" clId="{8DA874F9-31FC-40E3-95EF-956A3E6FC8C6}" dt="2023-02-27T11:57:07.145" v="942" actId="26606"/>
          <ac:spMkLst>
            <pc:docMk/>
            <pc:sldMk cId="2610724011" sldId="260"/>
            <ac:spMk id="3" creationId="{1AE52894-566F-517A-57AA-1512A211292B}"/>
          </ac:spMkLst>
        </pc:spChg>
        <pc:spChg chg="add del">
          <ac:chgData name="Patryk Barczak" userId="86fa742248e137ce" providerId="LiveId" clId="{8DA874F9-31FC-40E3-95EF-956A3E6FC8C6}" dt="2023-02-27T11:56:56.515" v="941" actId="26606"/>
          <ac:spMkLst>
            <pc:docMk/>
            <pc:sldMk cId="2610724011" sldId="260"/>
            <ac:spMk id="5" creationId="{100EDD19-6802-4EC3-95CE-CFFAB042CFD6}"/>
          </ac:spMkLst>
        </pc:spChg>
        <pc:spChg chg="add del">
          <ac:chgData name="Patryk Barczak" userId="86fa742248e137ce" providerId="LiveId" clId="{8DA874F9-31FC-40E3-95EF-956A3E6FC8C6}" dt="2023-02-27T11:56:56.515" v="941" actId="26606"/>
          <ac:spMkLst>
            <pc:docMk/>
            <pc:sldMk cId="2610724011" sldId="260"/>
            <ac:spMk id="6" creationId="{DB17E863-922E-4C26-BD64-E8FD41D28661}"/>
          </ac:spMkLst>
        </pc:spChg>
        <pc:spChg chg="add">
          <ac:chgData name="Patryk Barczak" userId="86fa742248e137ce" providerId="LiveId" clId="{8DA874F9-31FC-40E3-95EF-956A3E6FC8C6}" dt="2023-02-27T11:57:07.145" v="942" actId="26606"/>
          <ac:spMkLst>
            <pc:docMk/>
            <pc:sldMk cId="2610724011" sldId="260"/>
            <ac:spMk id="7" creationId="{DAF1966E-FD40-4A4A-B61B-C4DF7FA05F06}"/>
          </ac:spMkLst>
        </pc:spChg>
        <pc:spChg chg="add del">
          <ac:chgData name="Patryk Barczak" userId="86fa742248e137ce" providerId="LiveId" clId="{8DA874F9-31FC-40E3-95EF-956A3E6FC8C6}" dt="2023-02-27T11:56:42.363" v="939" actId="26606"/>
          <ac:spMkLst>
            <pc:docMk/>
            <pc:sldMk cId="2610724011" sldId="260"/>
            <ac:spMk id="8" creationId="{B6CDA21F-E7AF-4C75-8395-33F58D5B0E45}"/>
          </ac:spMkLst>
        </pc:spChg>
        <pc:spChg chg="add">
          <ac:chgData name="Patryk Barczak" userId="86fa742248e137ce" providerId="LiveId" clId="{8DA874F9-31FC-40E3-95EF-956A3E6FC8C6}" dt="2023-02-27T11:57:07.145" v="942" actId="26606"/>
          <ac:spMkLst>
            <pc:docMk/>
            <pc:sldMk cId="2610724011" sldId="260"/>
            <ac:spMk id="9" creationId="{047BFA19-D45E-416B-A404-7AF2F3F27017}"/>
          </ac:spMkLst>
        </pc:spChg>
        <pc:spChg chg="add">
          <ac:chgData name="Patryk Barczak" userId="86fa742248e137ce" providerId="LiveId" clId="{8DA874F9-31FC-40E3-95EF-956A3E6FC8C6}" dt="2023-02-27T11:57:07.145" v="942" actId="26606"/>
          <ac:spMkLst>
            <pc:docMk/>
            <pc:sldMk cId="2610724011" sldId="260"/>
            <ac:spMk id="12" creationId="{8E0105E7-23DB-4CF2-8258-FF47C7620F6E}"/>
          </ac:spMkLst>
        </pc:spChg>
        <pc:spChg chg="add">
          <ac:chgData name="Patryk Barczak" userId="86fa742248e137ce" providerId="LiveId" clId="{8DA874F9-31FC-40E3-95EF-956A3E6FC8C6}" dt="2023-02-27T11:57:07.145" v="942" actId="26606"/>
          <ac:spMkLst>
            <pc:docMk/>
            <pc:sldMk cId="2610724011" sldId="260"/>
            <ac:spMk id="14" creationId="{074B4F7D-14B2-478B-8BF5-01E4E0C5D263}"/>
          </ac:spMkLst>
        </pc:spChg>
        <pc:spChg chg="add del">
          <ac:chgData name="Patryk Barczak" userId="86fa742248e137ce" providerId="LiveId" clId="{8DA874F9-31FC-40E3-95EF-956A3E6FC8C6}" dt="2023-02-27T11:56:42.363" v="939" actId="26606"/>
          <ac:spMkLst>
            <pc:docMk/>
            <pc:sldMk cId="2610724011" sldId="260"/>
            <ac:spMk id="15" creationId="{D5B0017B-2ECA-49AF-B397-DC140825DF8D}"/>
          </ac:spMkLst>
        </pc:spChg>
        <pc:grpChg chg="add del">
          <ac:chgData name="Patryk Barczak" userId="86fa742248e137ce" providerId="LiveId" clId="{8DA874F9-31FC-40E3-95EF-956A3E6FC8C6}" dt="2023-02-27T11:56:42.363" v="939" actId="26606"/>
          <ac:grpSpMkLst>
            <pc:docMk/>
            <pc:sldMk cId="2610724011" sldId="260"/>
            <ac:grpSpMk id="10" creationId="{AE1C45F0-260A-458C-96ED-C1F6D2151219}"/>
          </ac:grpSpMkLst>
        </pc:grpChg>
        <pc:cxnChg chg="add del">
          <ac:chgData name="Patryk Barczak" userId="86fa742248e137ce" providerId="LiveId" clId="{8DA874F9-31FC-40E3-95EF-956A3E6FC8C6}" dt="2023-02-27T11:56:42.363" v="939" actId="26606"/>
          <ac:cxnSpMkLst>
            <pc:docMk/>
            <pc:sldMk cId="2610724011" sldId="260"/>
            <ac:cxnSpMk id="17" creationId="{6CF1BAF6-AD41-4082-B212-8A1F9A2E8779}"/>
          </ac:cxnSpMkLst>
        </pc:cxnChg>
      </pc:sldChg>
      <pc:sldChg chg="addSp delSp modSp new mod setBg modClrScheme chgLayout">
        <pc:chgData name="Patryk Barczak" userId="86fa742248e137ce" providerId="LiveId" clId="{8DA874F9-31FC-40E3-95EF-956A3E6FC8C6}" dt="2023-02-27T12:01:54.853" v="1045" actId="27636"/>
        <pc:sldMkLst>
          <pc:docMk/>
          <pc:sldMk cId="3125527198" sldId="261"/>
        </pc:sldMkLst>
        <pc:spChg chg="mod ord">
          <ac:chgData name="Patryk Barczak" userId="86fa742248e137ce" providerId="LiveId" clId="{8DA874F9-31FC-40E3-95EF-956A3E6FC8C6}" dt="2023-02-27T12:00:56.048" v="1035" actId="403"/>
          <ac:spMkLst>
            <pc:docMk/>
            <pc:sldMk cId="3125527198" sldId="261"/>
            <ac:spMk id="2" creationId="{50E11749-AEFF-26E9-8F64-D5482801983F}"/>
          </ac:spMkLst>
        </pc:spChg>
        <pc:spChg chg="del mod ord">
          <ac:chgData name="Patryk Barczak" userId="86fa742248e137ce" providerId="LiveId" clId="{8DA874F9-31FC-40E3-95EF-956A3E6FC8C6}" dt="2023-02-27T12:00:22.465" v="1017" actId="700"/>
          <ac:spMkLst>
            <pc:docMk/>
            <pc:sldMk cId="3125527198" sldId="261"/>
            <ac:spMk id="3" creationId="{0260B1D0-52B3-D5C1-BAF5-2AE9BD0BF370}"/>
          </ac:spMkLst>
        </pc:spChg>
        <pc:spChg chg="add mod ord">
          <ac:chgData name="Patryk Barczak" userId="86fa742248e137ce" providerId="LiveId" clId="{8DA874F9-31FC-40E3-95EF-956A3E6FC8C6}" dt="2023-02-27T12:01:54.853" v="1045" actId="27636"/>
          <ac:spMkLst>
            <pc:docMk/>
            <pc:sldMk cId="3125527198" sldId="261"/>
            <ac:spMk id="4" creationId="{F439FB0E-7880-6742-4CE8-20C6143F76CC}"/>
          </ac:spMkLst>
        </pc:spChg>
        <pc:spChg chg="add del mod ord">
          <ac:chgData name="Patryk Barczak" userId="86fa742248e137ce" providerId="LiveId" clId="{8DA874F9-31FC-40E3-95EF-956A3E6FC8C6}" dt="2023-02-27T12:00:32.998" v="1021"/>
          <ac:spMkLst>
            <pc:docMk/>
            <pc:sldMk cId="3125527198" sldId="261"/>
            <ac:spMk id="5" creationId="{8797C66C-53E6-7756-C7D7-517A63A3F46E}"/>
          </ac:spMkLst>
        </pc:spChg>
        <pc:spChg chg="add">
          <ac:chgData name="Patryk Barczak" userId="86fa742248e137ce" providerId="LiveId" clId="{8DA874F9-31FC-40E3-95EF-956A3E6FC8C6}" dt="2023-02-27T12:00:42.127" v="1022" actId="26606"/>
          <ac:spMkLst>
            <pc:docMk/>
            <pc:sldMk cId="3125527198" sldId="261"/>
            <ac:spMk id="1031" creationId="{2C9A9DA9-7DC8-488B-A882-123947B0F3D9}"/>
          </ac:spMkLst>
        </pc:spChg>
        <pc:spChg chg="add">
          <ac:chgData name="Patryk Barczak" userId="86fa742248e137ce" providerId="LiveId" clId="{8DA874F9-31FC-40E3-95EF-956A3E6FC8C6}" dt="2023-02-27T12:00:42.127" v="1022" actId="26606"/>
          <ac:spMkLst>
            <pc:docMk/>
            <pc:sldMk cId="3125527198" sldId="261"/>
            <ac:spMk id="1033" creationId="{57F6BDD4-E066-4008-8011-6CC31AEB4556}"/>
          </ac:spMkLst>
        </pc:spChg>
        <pc:spChg chg="add">
          <ac:chgData name="Patryk Barczak" userId="86fa742248e137ce" providerId="LiveId" clId="{8DA874F9-31FC-40E3-95EF-956A3E6FC8C6}" dt="2023-02-27T12:00:42.127" v="1022" actId="26606"/>
          <ac:spMkLst>
            <pc:docMk/>
            <pc:sldMk cId="3125527198" sldId="261"/>
            <ac:spMk id="1035" creationId="{2711A8FB-68FC-45FC-B01E-38F809E2D439}"/>
          </ac:spMkLst>
        </pc:spChg>
        <pc:spChg chg="add">
          <ac:chgData name="Patryk Barczak" userId="86fa742248e137ce" providerId="LiveId" clId="{8DA874F9-31FC-40E3-95EF-956A3E6FC8C6}" dt="2023-02-27T12:00:42.127" v="1022" actId="26606"/>
          <ac:spMkLst>
            <pc:docMk/>
            <pc:sldMk cId="3125527198" sldId="261"/>
            <ac:spMk id="1037" creationId="{2A865FE3-5FC9-4049-87CF-30019C46C0F5}"/>
          </ac:spMkLst>
        </pc:spChg>
        <pc:picChg chg="add mod">
          <ac:chgData name="Patryk Barczak" userId="86fa742248e137ce" providerId="LiveId" clId="{8DA874F9-31FC-40E3-95EF-956A3E6FC8C6}" dt="2023-02-27T12:00:42.127" v="1022" actId="26606"/>
          <ac:picMkLst>
            <pc:docMk/>
            <pc:sldMk cId="3125527198" sldId="261"/>
            <ac:picMk id="1026" creationId="{CBA60E97-FB31-4234-6A4D-B2964E3F3C75}"/>
          </ac:picMkLst>
        </pc:picChg>
      </pc:sldChg>
      <pc:sldChg chg="addSp delSp modSp add mod ord setBg delDesignElem">
        <pc:chgData name="Patryk Barczak" userId="86fa742248e137ce" providerId="LiveId" clId="{8DA874F9-31FC-40E3-95EF-956A3E6FC8C6}" dt="2023-02-27T12:04:56.039" v="1102"/>
        <pc:sldMkLst>
          <pc:docMk/>
          <pc:sldMk cId="519859610" sldId="262"/>
        </pc:sldMkLst>
        <pc:spChg chg="mod">
          <ac:chgData name="Patryk Barczak" userId="86fa742248e137ce" providerId="LiveId" clId="{8DA874F9-31FC-40E3-95EF-956A3E6FC8C6}" dt="2023-02-27T12:03:10.119" v="1073" actId="403"/>
          <ac:spMkLst>
            <pc:docMk/>
            <pc:sldMk cId="519859610" sldId="262"/>
            <ac:spMk id="2" creationId="{50E11749-AEFF-26E9-8F64-D5482801983F}"/>
          </ac:spMkLst>
        </pc:spChg>
        <pc:spChg chg="add del mod">
          <ac:chgData name="Patryk Barczak" userId="86fa742248e137ce" providerId="LiveId" clId="{8DA874F9-31FC-40E3-95EF-956A3E6FC8C6}" dt="2023-02-27T12:02:29.476" v="1056"/>
          <ac:spMkLst>
            <pc:docMk/>
            <pc:sldMk cId="519859610" sldId="262"/>
            <ac:spMk id="3" creationId="{D0C9643E-C8F9-BB70-0621-AA3957E1A0A6}"/>
          </ac:spMkLst>
        </pc:spChg>
        <pc:spChg chg="mod">
          <ac:chgData name="Patryk Barczak" userId="86fa742248e137ce" providerId="LiveId" clId="{8DA874F9-31FC-40E3-95EF-956A3E6FC8C6}" dt="2023-02-27T12:02:55.361" v="1060" actId="26606"/>
          <ac:spMkLst>
            <pc:docMk/>
            <pc:sldMk cId="519859610" sldId="262"/>
            <ac:spMk id="4" creationId="{F439FB0E-7880-6742-4CE8-20C6143F76CC}"/>
          </ac:spMkLst>
        </pc:spChg>
        <pc:spChg chg="del">
          <ac:chgData name="Patryk Barczak" userId="86fa742248e137ce" providerId="LiveId" clId="{8DA874F9-31FC-40E3-95EF-956A3E6FC8C6}" dt="2023-02-27T12:02:03.052" v="1047"/>
          <ac:spMkLst>
            <pc:docMk/>
            <pc:sldMk cId="519859610" sldId="262"/>
            <ac:spMk id="1031" creationId="{2C9A9DA9-7DC8-488B-A882-123947B0F3D9}"/>
          </ac:spMkLst>
        </pc:spChg>
        <pc:spChg chg="del">
          <ac:chgData name="Patryk Barczak" userId="86fa742248e137ce" providerId="LiveId" clId="{8DA874F9-31FC-40E3-95EF-956A3E6FC8C6}" dt="2023-02-27T12:02:03.052" v="1047"/>
          <ac:spMkLst>
            <pc:docMk/>
            <pc:sldMk cId="519859610" sldId="262"/>
            <ac:spMk id="1033" creationId="{57F6BDD4-E066-4008-8011-6CC31AEB4556}"/>
          </ac:spMkLst>
        </pc:spChg>
        <pc:spChg chg="del">
          <ac:chgData name="Patryk Barczak" userId="86fa742248e137ce" providerId="LiveId" clId="{8DA874F9-31FC-40E3-95EF-956A3E6FC8C6}" dt="2023-02-27T12:02:03.052" v="1047"/>
          <ac:spMkLst>
            <pc:docMk/>
            <pc:sldMk cId="519859610" sldId="262"/>
            <ac:spMk id="1035" creationId="{2711A8FB-68FC-45FC-B01E-38F809E2D439}"/>
          </ac:spMkLst>
        </pc:spChg>
        <pc:spChg chg="del">
          <ac:chgData name="Patryk Barczak" userId="86fa742248e137ce" providerId="LiveId" clId="{8DA874F9-31FC-40E3-95EF-956A3E6FC8C6}" dt="2023-02-27T12:02:03.052" v="1047"/>
          <ac:spMkLst>
            <pc:docMk/>
            <pc:sldMk cId="519859610" sldId="262"/>
            <ac:spMk id="1037" creationId="{2A865FE3-5FC9-4049-87CF-30019C46C0F5}"/>
          </ac:spMkLst>
        </pc:spChg>
        <pc:spChg chg="add">
          <ac:chgData name="Patryk Barczak" userId="86fa742248e137ce" providerId="LiveId" clId="{8DA874F9-31FC-40E3-95EF-956A3E6FC8C6}" dt="2023-02-27T12:02:55.361" v="1060" actId="26606"/>
          <ac:spMkLst>
            <pc:docMk/>
            <pc:sldMk cId="519859610" sldId="262"/>
            <ac:spMk id="2055" creationId="{2C9A9DA9-7DC8-488B-A882-123947B0F3D9}"/>
          </ac:spMkLst>
        </pc:spChg>
        <pc:spChg chg="add">
          <ac:chgData name="Patryk Barczak" userId="86fa742248e137ce" providerId="LiveId" clId="{8DA874F9-31FC-40E3-95EF-956A3E6FC8C6}" dt="2023-02-27T12:02:55.361" v="1060" actId="26606"/>
          <ac:spMkLst>
            <pc:docMk/>
            <pc:sldMk cId="519859610" sldId="262"/>
            <ac:spMk id="2057" creationId="{57F6BDD4-E066-4008-8011-6CC31AEB4556}"/>
          </ac:spMkLst>
        </pc:spChg>
        <pc:spChg chg="add">
          <ac:chgData name="Patryk Barczak" userId="86fa742248e137ce" providerId="LiveId" clId="{8DA874F9-31FC-40E3-95EF-956A3E6FC8C6}" dt="2023-02-27T12:02:55.361" v="1060" actId="26606"/>
          <ac:spMkLst>
            <pc:docMk/>
            <pc:sldMk cId="519859610" sldId="262"/>
            <ac:spMk id="2059" creationId="{2711A8FB-68FC-45FC-B01E-38F809E2D439}"/>
          </ac:spMkLst>
        </pc:spChg>
        <pc:spChg chg="add">
          <ac:chgData name="Patryk Barczak" userId="86fa742248e137ce" providerId="LiveId" clId="{8DA874F9-31FC-40E3-95EF-956A3E6FC8C6}" dt="2023-02-27T12:02:55.361" v="1060" actId="26606"/>
          <ac:spMkLst>
            <pc:docMk/>
            <pc:sldMk cId="519859610" sldId="262"/>
            <ac:spMk id="2061" creationId="{2A865FE3-5FC9-4049-87CF-30019C46C0F5}"/>
          </ac:spMkLst>
        </pc:spChg>
        <pc:picChg chg="del">
          <ac:chgData name="Patryk Barczak" userId="86fa742248e137ce" providerId="LiveId" clId="{8DA874F9-31FC-40E3-95EF-956A3E6FC8C6}" dt="2023-02-27T12:02:04.866" v="1048" actId="478"/>
          <ac:picMkLst>
            <pc:docMk/>
            <pc:sldMk cId="519859610" sldId="262"/>
            <ac:picMk id="1026" creationId="{CBA60E97-FB31-4234-6A4D-B2964E3F3C75}"/>
          </ac:picMkLst>
        </pc:picChg>
        <pc:picChg chg="add mod">
          <ac:chgData name="Patryk Barczak" userId="86fa742248e137ce" providerId="LiveId" clId="{8DA874F9-31FC-40E3-95EF-956A3E6FC8C6}" dt="2023-02-27T12:02:55.361" v="1060" actId="26606"/>
          <ac:picMkLst>
            <pc:docMk/>
            <pc:sldMk cId="519859610" sldId="262"/>
            <ac:picMk id="2050" creationId="{53BD3CC9-7AD7-99B1-3241-B0E4709D5C3B}"/>
          </ac:picMkLst>
        </pc:picChg>
      </pc:sldChg>
      <pc:sldChg chg="new del">
        <pc:chgData name="Patryk Barczak" userId="86fa742248e137ce" providerId="LiveId" clId="{8DA874F9-31FC-40E3-95EF-956A3E6FC8C6}" dt="2023-02-27T12:04:09.046" v="1075" actId="47"/>
        <pc:sldMkLst>
          <pc:docMk/>
          <pc:sldMk cId="2176854814" sldId="263"/>
        </pc:sldMkLst>
      </pc:sldChg>
      <pc:sldChg chg="addSp delSp modSp add mod ord setBg delDesignElem">
        <pc:chgData name="Patryk Barczak" userId="86fa742248e137ce" providerId="LiveId" clId="{8DA874F9-31FC-40E3-95EF-956A3E6FC8C6}" dt="2023-02-27T12:04:54.489" v="1100"/>
        <pc:sldMkLst>
          <pc:docMk/>
          <pc:sldMk cId="3289415150" sldId="263"/>
        </pc:sldMkLst>
        <pc:spChg chg="mod">
          <ac:chgData name="Patryk Barczak" userId="86fa742248e137ce" providerId="LiveId" clId="{8DA874F9-31FC-40E3-95EF-956A3E6FC8C6}" dt="2023-02-27T12:04:45.057" v="1098" actId="404"/>
          <ac:spMkLst>
            <pc:docMk/>
            <pc:sldMk cId="3289415150" sldId="263"/>
            <ac:spMk id="2" creationId="{50E11749-AEFF-26E9-8F64-D5482801983F}"/>
          </ac:spMkLst>
        </pc:spChg>
        <pc:spChg chg="add del mod">
          <ac:chgData name="Patryk Barczak" userId="86fa742248e137ce" providerId="LiveId" clId="{8DA874F9-31FC-40E3-95EF-956A3E6FC8C6}" dt="2023-02-27T12:04:15.193" v="1079"/>
          <ac:spMkLst>
            <pc:docMk/>
            <pc:sldMk cId="3289415150" sldId="263"/>
            <ac:spMk id="3" creationId="{DD23C84F-6852-2D03-B3AB-DD17C135AEBE}"/>
          </ac:spMkLst>
        </pc:spChg>
        <pc:spChg chg="mod">
          <ac:chgData name="Patryk Barczak" userId="86fa742248e137ce" providerId="LiveId" clId="{8DA874F9-31FC-40E3-95EF-956A3E6FC8C6}" dt="2023-02-27T12:04:35.210" v="1083" actId="26606"/>
          <ac:spMkLst>
            <pc:docMk/>
            <pc:sldMk cId="3289415150" sldId="263"/>
            <ac:spMk id="4" creationId="{F439FB0E-7880-6742-4CE8-20C6143F76CC}"/>
          </ac:spMkLst>
        </pc:spChg>
        <pc:spChg chg="del">
          <ac:chgData name="Patryk Barczak" userId="86fa742248e137ce" providerId="LiveId" clId="{8DA874F9-31FC-40E3-95EF-956A3E6FC8C6}" dt="2023-02-27T12:04:10.220" v="1077"/>
          <ac:spMkLst>
            <pc:docMk/>
            <pc:sldMk cId="3289415150" sldId="263"/>
            <ac:spMk id="2055" creationId="{2C9A9DA9-7DC8-488B-A882-123947B0F3D9}"/>
          </ac:spMkLst>
        </pc:spChg>
        <pc:spChg chg="del">
          <ac:chgData name="Patryk Barczak" userId="86fa742248e137ce" providerId="LiveId" clId="{8DA874F9-31FC-40E3-95EF-956A3E6FC8C6}" dt="2023-02-27T12:04:10.220" v="1077"/>
          <ac:spMkLst>
            <pc:docMk/>
            <pc:sldMk cId="3289415150" sldId="263"/>
            <ac:spMk id="2057" creationId="{57F6BDD4-E066-4008-8011-6CC31AEB4556}"/>
          </ac:spMkLst>
        </pc:spChg>
        <pc:spChg chg="del">
          <ac:chgData name="Patryk Barczak" userId="86fa742248e137ce" providerId="LiveId" clId="{8DA874F9-31FC-40E3-95EF-956A3E6FC8C6}" dt="2023-02-27T12:04:10.220" v="1077"/>
          <ac:spMkLst>
            <pc:docMk/>
            <pc:sldMk cId="3289415150" sldId="263"/>
            <ac:spMk id="2059" creationId="{2711A8FB-68FC-45FC-B01E-38F809E2D439}"/>
          </ac:spMkLst>
        </pc:spChg>
        <pc:spChg chg="del">
          <ac:chgData name="Patryk Barczak" userId="86fa742248e137ce" providerId="LiveId" clId="{8DA874F9-31FC-40E3-95EF-956A3E6FC8C6}" dt="2023-02-27T12:04:10.220" v="1077"/>
          <ac:spMkLst>
            <pc:docMk/>
            <pc:sldMk cId="3289415150" sldId="263"/>
            <ac:spMk id="2061" creationId="{2A865FE3-5FC9-4049-87CF-30019C46C0F5}"/>
          </ac:spMkLst>
        </pc:spChg>
        <pc:spChg chg="add">
          <ac:chgData name="Patryk Barczak" userId="86fa742248e137ce" providerId="LiveId" clId="{8DA874F9-31FC-40E3-95EF-956A3E6FC8C6}" dt="2023-02-27T12:04:35.210" v="1083" actId="26606"/>
          <ac:spMkLst>
            <pc:docMk/>
            <pc:sldMk cId="3289415150" sldId="263"/>
            <ac:spMk id="3079" creationId="{2C9A9DA9-7DC8-488B-A882-123947B0F3D9}"/>
          </ac:spMkLst>
        </pc:spChg>
        <pc:spChg chg="add">
          <ac:chgData name="Patryk Barczak" userId="86fa742248e137ce" providerId="LiveId" clId="{8DA874F9-31FC-40E3-95EF-956A3E6FC8C6}" dt="2023-02-27T12:04:35.210" v="1083" actId="26606"/>
          <ac:spMkLst>
            <pc:docMk/>
            <pc:sldMk cId="3289415150" sldId="263"/>
            <ac:spMk id="3081" creationId="{57F6BDD4-E066-4008-8011-6CC31AEB4556}"/>
          </ac:spMkLst>
        </pc:spChg>
        <pc:spChg chg="add">
          <ac:chgData name="Patryk Barczak" userId="86fa742248e137ce" providerId="LiveId" clId="{8DA874F9-31FC-40E3-95EF-956A3E6FC8C6}" dt="2023-02-27T12:04:35.210" v="1083" actId="26606"/>
          <ac:spMkLst>
            <pc:docMk/>
            <pc:sldMk cId="3289415150" sldId="263"/>
            <ac:spMk id="3083" creationId="{2711A8FB-68FC-45FC-B01E-38F809E2D439}"/>
          </ac:spMkLst>
        </pc:spChg>
        <pc:spChg chg="add">
          <ac:chgData name="Patryk Barczak" userId="86fa742248e137ce" providerId="LiveId" clId="{8DA874F9-31FC-40E3-95EF-956A3E6FC8C6}" dt="2023-02-27T12:04:35.210" v="1083" actId="26606"/>
          <ac:spMkLst>
            <pc:docMk/>
            <pc:sldMk cId="3289415150" sldId="263"/>
            <ac:spMk id="3085" creationId="{2A865FE3-5FC9-4049-87CF-30019C46C0F5}"/>
          </ac:spMkLst>
        </pc:spChg>
        <pc:picChg chg="del">
          <ac:chgData name="Patryk Barczak" userId="86fa742248e137ce" providerId="LiveId" clId="{8DA874F9-31FC-40E3-95EF-956A3E6FC8C6}" dt="2023-02-27T12:04:12.042" v="1078" actId="478"/>
          <ac:picMkLst>
            <pc:docMk/>
            <pc:sldMk cId="3289415150" sldId="263"/>
            <ac:picMk id="2050" creationId="{53BD3CC9-7AD7-99B1-3241-B0E4709D5C3B}"/>
          </ac:picMkLst>
        </pc:picChg>
        <pc:picChg chg="add mod">
          <ac:chgData name="Patryk Barczak" userId="86fa742248e137ce" providerId="LiveId" clId="{8DA874F9-31FC-40E3-95EF-956A3E6FC8C6}" dt="2023-02-27T12:04:35.210" v="1083" actId="26606"/>
          <ac:picMkLst>
            <pc:docMk/>
            <pc:sldMk cId="3289415150" sldId="263"/>
            <ac:picMk id="3074" creationId="{9BE5A9B1-C45C-C17E-A6DD-60F44EBADBD5}"/>
          </ac:picMkLst>
        </pc:picChg>
      </pc:sldChg>
      <pc:sldChg chg="addSp delSp modSp new mod setBg modClrScheme chgLayout">
        <pc:chgData name="Patryk Barczak" userId="86fa742248e137ce" providerId="LiveId" clId="{8DA874F9-31FC-40E3-95EF-956A3E6FC8C6}" dt="2023-02-27T12:12:30.594" v="1123" actId="113"/>
        <pc:sldMkLst>
          <pc:docMk/>
          <pc:sldMk cId="453339121" sldId="264"/>
        </pc:sldMkLst>
        <pc:spChg chg="del mod ord">
          <ac:chgData name="Patryk Barczak" userId="86fa742248e137ce" providerId="LiveId" clId="{8DA874F9-31FC-40E3-95EF-956A3E6FC8C6}" dt="2023-02-27T12:07:18.221" v="1104" actId="700"/>
          <ac:spMkLst>
            <pc:docMk/>
            <pc:sldMk cId="453339121" sldId="264"/>
            <ac:spMk id="2" creationId="{8291EA90-DF46-D0FD-D8F6-A0E68FD287FD}"/>
          </ac:spMkLst>
        </pc:spChg>
        <pc:spChg chg="del mod ord">
          <ac:chgData name="Patryk Barczak" userId="86fa742248e137ce" providerId="LiveId" clId="{8DA874F9-31FC-40E3-95EF-956A3E6FC8C6}" dt="2023-02-27T12:07:18.221" v="1104" actId="700"/>
          <ac:spMkLst>
            <pc:docMk/>
            <pc:sldMk cId="453339121" sldId="264"/>
            <ac:spMk id="3" creationId="{4350D91A-402C-7026-D0E2-DBB1AECC01BA}"/>
          </ac:spMkLst>
        </pc:spChg>
        <pc:spChg chg="del">
          <ac:chgData name="Patryk Barczak" userId="86fa742248e137ce" providerId="LiveId" clId="{8DA874F9-31FC-40E3-95EF-956A3E6FC8C6}" dt="2023-02-27T12:07:18.221" v="1104" actId="700"/>
          <ac:spMkLst>
            <pc:docMk/>
            <pc:sldMk cId="453339121" sldId="264"/>
            <ac:spMk id="4" creationId="{B8C6112C-3FE8-757A-A929-BC8AA119A56A}"/>
          </ac:spMkLst>
        </pc:spChg>
        <pc:spChg chg="add mod ord">
          <ac:chgData name="Patryk Barczak" userId="86fa742248e137ce" providerId="LiveId" clId="{8DA874F9-31FC-40E3-95EF-956A3E6FC8C6}" dt="2023-02-27T12:12:04.336" v="1120" actId="26606"/>
          <ac:spMkLst>
            <pc:docMk/>
            <pc:sldMk cId="453339121" sldId="264"/>
            <ac:spMk id="5" creationId="{39FAEDC7-7D11-42E9-0DC6-549566E46506}"/>
          </ac:spMkLst>
        </pc:spChg>
        <pc:spChg chg="add mod ord">
          <ac:chgData name="Patryk Barczak" userId="86fa742248e137ce" providerId="LiveId" clId="{8DA874F9-31FC-40E3-95EF-956A3E6FC8C6}" dt="2023-02-27T12:12:30.594" v="1123" actId="113"/>
          <ac:spMkLst>
            <pc:docMk/>
            <pc:sldMk cId="453339121" sldId="264"/>
            <ac:spMk id="6" creationId="{76D126A1-A2F6-4258-2AB0-DE6BC034644B}"/>
          </ac:spMkLst>
        </pc:spChg>
        <pc:spChg chg="add">
          <ac:chgData name="Patryk Barczak" userId="86fa742248e137ce" providerId="LiveId" clId="{8DA874F9-31FC-40E3-95EF-956A3E6FC8C6}" dt="2023-02-27T12:12:04.336" v="1120" actId="26606"/>
          <ac:spMkLst>
            <pc:docMk/>
            <pc:sldMk cId="453339121" sldId="264"/>
            <ac:spMk id="11" creationId="{DAF1966E-FD40-4A4A-B61B-C4DF7FA05F06}"/>
          </ac:spMkLst>
        </pc:spChg>
        <pc:spChg chg="add">
          <ac:chgData name="Patryk Barczak" userId="86fa742248e137ce" providerId="LiveId" clId="{8DA874F9-31FC-40E3-95EF-956A3E6FC8C6}" dt="2023-02-27T12:12:04.336" v="1120" actId="26606"/>
          <ac:spMkLst>
            <pc:docMk/>
            <pc:sldMk cId="453339121" sldId="264"/>
            <ac:spMk id="13" creationId="{047BFA19-D45E-416B-A404-7AF2F3F27017}"/>
          </ac:spMkLst>
        </pc:spChg>
        <pc:spChg chg="add">
          <ac:chgData name="Patryk Barczak" userId="86fa742248e137ce" providerId="LiveId" clId="{8DA874F9-31FC-40E3-95EF-956A3E6FC8C6}" dt="2023-02-27T12:12:04.336" v="1120" actId="26606"/>
          <ac:spMkLst>
            <pc:docMk/>
            <pc:sldMk cId="453339121" sldId="264"/>
            <ac:spMk id="15" creationId="{8E0105E7-23DB-4CF2-8258-FF47C7620F6E}"/>
          </ac:spMkLst>
        </pc:spChg>
        <pc:spChg chg="add">
          <ac:chgData name="Patryk Barczak" userId="86fa742248e137ce" providerId="LiveId" clId="{8DA874F9-31FC-40E3-95EF-956A3E6FC8C6}" dt="2023-02-27T12:12:04.336" v="1120" actId="26606"/>
          <ac:spMkLst>
            <pc:docMk/>
            <pc:sldMk cId="453339121" sldId="264"/>
            <ac:spMk id="17" creationId="{074B4F7D-14B2-478B-8BF5-01E4E0C5D263}"/>
          </ac:spMkLst>
        </pc:spChg>
      </pc:sldChg>
      <pc:sldChg chg="addSp delSp modSp new mod setBg">
        <pc:chgData name="Patryk Barczak" userId="86fa742248e137ce" providerId="LiveId" clId="{8DA874F9-31FC-40E3-95EF-956A3E6FC8C6}" dt="2023-02-27T12:17:35.435" v="1153" actId="26606"/>
        <pc:sldMkLst>
          <pc:docMk/>
          <pc:sldMk cId="3838221943" sldId="265"/>
        </pc:sldMkLst>
        <pc:spChg chg="del">
          <ac:chgData name="Patryk Barczak" userId="86fa742248e137ce" providerId="LiveId" clId="{8DA874F9-31FC-40E3-95EF-956A3E6FC8C6}" dt="2023-02-27T12:15:07.643" v="1128" actId="478"/>
          <ac:spMkLst>
            <pc:docMk/>
            <pc:sldMk cId="3838221943" sldId="265"/>
            <ac:spMk id="2" creationId="{A0D31765-5A98-6330-2C02-5505F1DEBEF8}"/>
          </ac:spMkLst>
        </pc:spChg>
        <pc:spChg chg="del">
          <ac:chgData name="Patryk Barczak" userId="86fa742248e137ce" providerId="LiveId" clId="{8DA874F9-31FC-40E3-95EF-956A3E6FC8C6}" dt="2023-02-27T12:14:50.343" v="1125"/>
          <ac:spMkLst>
            <pc:docMk/>
            <pc:sldMk cId="3838221943" sldId="265"/>
            <ac:spMk id="3" creationId="{ED5BAF7F-BECE-AEB2-0236-9054AA077481}"/>
          </ac:spMkLst>
        </pc:spChg>
        <pc:spChg chg="add del mod">
          <ac:chgData name="Patryk Barczak" userId="86fa742248e137ce" providerId="LiveId" clId="{8DA874F9-31FC-40E3-95EF-956A3E6FC8C6}" dt="2023-02-27T12:14:56.169" v="1126"/>
          <ac:spMkLst>
            <pc:docMk/>
            <pc:sldMk cId="3838221943" sldId="265"/>
            <ac:spMk id="4" creationId="{9CBD6223-479E-DFB6-A49B-276F7B0E21EC}"/>
          </ac:spMkLst>
        </pc:spChg>
        <pc:spChg chg="add del mod">
          <ac:chgData name="Patryk Barczak" userId="86fa742248e137ce" providerId="LiveId" clId="{8DA874F9-31FC-40E3-95EF-956A3E6FC8C6}" dt="2023-02-27T12:14:57.850" v="1127"/>
          <ac:spMkLst>
            <pc:docMk/>
            <pc:sldMk cId="3838221943" sldId="265"/>
            <ac:spMk id="5" creationId="{F4D809B0-264C-B8EC-5E37-4113070A852C}"/>
          </ac:spMkLst>
        </pc:spChg>
        <pc:spChg chg="add del">
          <ac:chgData name="Patryk Barczak" userId="86fa742248e137ce" providerId="LiveId" clId="{8DA874F9-31FC-40E3-95EF-956A3E6FC8C6}" dt="2023-02-27T12:15:23.177" v="1134" actId="26606"/>
          <ac:spMkLst>
            <pc:docMk/>
            <pc:sldMk cId="3838221943" sldId="265"/>
            <ac:spMk id="8" creationId="{42A4FC2C-047E-45A5-965D-8E1E3BF09BC6}"/>
          </ac:spMkLst>
        </pc:spChg>
        <pc:spChg chg="add del">
          <ac:chgData name="Patryk Barczak" userId="86fa742248e137ce" providerId="LiveId" clId="{8DA874F9-31FC-40E3-95EF-956A3E6FC8C6}" dt="2023-02-27T12:15:35.298" v="1138" actId="26606"/>
          <ac:spMkLst>
            <pc:docMk/>
            <pc:sldMk cId="3838221943" sldId="265"/>
            <ac:spMk id="9" creationId="{F3060C83-F051-4F0E-ABAD-AA0DFC48B218}"/>
          </ac:spMkLst>
        </pc:spChg>
        <pc:spChg chg="add del">
          <ac:chgData name="Patryk Barczak" userId="86fa742248e137ce" providerId="LiveId" clId="{8DA874F9-31FC-40E3-95EF-956A3E6FC8C6}" dt="2023-02-27T12:16:18.851" v="1148" actId="26606"/>
          <ac:spMkLst>
            <pc:docMk/>
            <pc:sldMk cId="3838221943" sldId="265"/>
            <ac:spMk id="10" creationId="{42A4FC2C-047E-45A5-965D-8E1E3BF09BC6}"/>
          </ac:spMkLst>
        </pc:spChg>
        <pc:spChg chg="add del">
          <ac:chgData name="Patryk Barczak" userId="86fa742248e137ce" providerId="LiveId" clId="{8DA874F9-31FC-40E3-95EF-956A3E6FC8C6}" dt="2023-02-27T12:15:13.961" v="1130" actId="26606"/>
          <ac:spMkLst>
            <pc:docMk/>
            <pc:sldMk cId="3838221943" sldId="265"/>
            <ac:spMk id="11" creationId="{42A4FC2C-047E-45A5-965D-8E1E3BF09BC6}"/>
          </ac:spMkLst>
        </pc:spChg>
        <pc:spChg chg="add del">
          <ac:chgData name="Patryk Barczak" userId="86fa742248e137ce" providerId="LiveId" clId="{8DA874F9-31FC-40E3-95EF-956A3E6FC8C6}" dt="2023-02-27T12:17:22.273" v="1150" actId="26606"/>
          <ac:spMkLst>
            <pc:docMk/>
            <pc:sldMk cId="3838221943" sldId="265"/>
            <ac:spMk id="12" creationId="{42A4FC2C-047E-45A5-965D-8E1E3BF09BC6}"/>
          </ac:spMkLst>
        </pc:spChg>
        <pc:spChg chg="add del">
          <ac:chgData name="Patryk Barczak" userId="86fa742248e137ce" providerId="LiveId" clId="{8DA874F9-31FC-40E3-95EF-956A3E6FC8C6}" dt="2023-02-27T12:15:35.298" v="1138" actId="26606"/>
          <ac:spMkLst>
            <pc:docMk/>
            <pc:sldMk cId="3838221943" sldId="265"/>
            <ac:spMk id="13" creationId="{83C98ABE-055B-441F-B07E-44F97F083C39}"/>
          </ac:spMkLst>
        </pc:spChg>
        <pc:spChg chg="add del">
          <ac:chgData name="Patryk Barczak" userId="86fa742248e137ce" providerId="LiveId" clId="{8DA874F9-31FC-40E3-95EF-956A3E6FC8C6}" dt="2023-02-27T12:17:30.011" v="1152" actId="26606"/>
          <ac:spMkLst>
            <pc:docMk/>
            <pc:sldMk cId="3838221943" sldId="265"/>
            <ac:spMk id="14" creationId="{42A4FC2C-047E-45A5-965D-8E1E3BF09BC6}"/>
          </ac:spMkLst>
        </pc:spChg>
        <pc:spChg chg="add del">
          <ac:chgData name="Patryk Barczak" userId="86fa742248e137ce" providerId="LiveId" clId="{8DA874F9-31FC-40E3-95EF-956A3E6FC8C6}" dt="2023-02-27T12:15:35.298" v="1138" actId="26606"/>
          <ac:spMkLst>
            <pc:docMk/>
            <pc:sldMk cId="3838221943" sldId="265"/>
            <ac:spMk id="15" creationId="{29FDB030-9B49-4CED-8CCD-4D99382388AC}"/>
          </ac:spMkLst>
        </pc:spChg>
        <pc:spChg chg="add">
          <ac:chgData name="Patryk Barczak" userId="86fa742248e137ce" providerId="LiveId" clId="{8DA874F9-31FC-40E3-95EF-956A3E6FC8C6}" dt="2023-02-27T12:17:35.435" v="1153" actId="26606"/>
          <ac:spMkLst>
            <pc:docMk/>
            <pc:sldMk cId="3838221943" sldId="265"/>
            <ac:spMk id="16" creationId="{42A4FC2C-047E-45A5-965D-8E1E3BF09BC6}"/>
          </ac:spMkLst>
        </pc:spChg>
        <pc:spChg chg="add del">
          <ac:chgData name="Patryk Barczak" userId="86fa742248e137ce" providerId="LiveId" clId="{8DA874F9-31FC-40E3-95EF-956A3E6FC8C6}" dt="2023-02-27T12:15:35.298" v="1138" actId="26606"/>
          <ac:spMkLst>
            <pc:docMk/>
            <pc:sldMk cId="3838221943" sldId="265"/>
            <ac:spMk id="17" creationId="{3783CA14-24A1-485C-8B30-D6A5D87987AD}"/>
          </ac:spMkLst>
        </pc:spChg>
        <pc:spChg chg="add del">
          <ac:chgData name="Patryk Barczak" userId="86fa742248e137ce" providerId="LiveId" clId="{8DA874F9-31FC-40E3-95EF-956A3E6FC8C6}" dt="2023-02-27T12:15:35.298" v="1138" actId="26606"/>
          <ac:spMkLst>
            <pc:docMk/>
            <pc:sldMk cId="3838221943" sldId="265"/>
            <ac:spMk id="19" creationId="{9A97C86A-04D6-40F7-AE84-31AB43E6A846}"/>
          </ac:spMkLst>
        </pc:spChg>
        <pc:spChg chg="add del">
          <ac:chgData name="Patryk Barczak" userId="86fa742248e137ce" providerId="LiveId" clId="{8DA874F9-31FC-40E3-95EF-956A3E6FC8C6}" dt="2023-02-27T12:15:35.298" v="1138" actId="26606"/>
          <ac:spMkLst>
            <pc:docMk/>
            <pc:sldMk cId="3838221943" sldId="265"/>
            <ac:spMk id="21" creationId="{FF9F2414-84E8-453E-B1F3-389FDE8192D9}"/>
          </ac:spMkLst>
        </pc:spChg>
        <pc:spChg chg="add del">
          <ac:chgData name="Patryk Barczak" userId="86fa742248e137ce" providerId="LiveId" clId="{8DA874F9-31FC-40E3-95EF-956A3E6FC8C6}" dt="2023-02-27T12:15:35.298" v="1138" actId="26606"/>
          <ac:spMkLst>
            <pc:docMk/>
            <pc:sldMk cId="3838221943" sldId="265"/>
            <ac:spMk id="23" creationId="{3ECA69A1-7536-43AC-85EF-C7106179F5ED}"/>
          </ac:spMkLst>
        </pc:spChg>
        <pc:spChg chg="add del">
          <ac:chgData name="Patryk Barczak" userId="86fa742248e137ce" providerId="LiveId" clId="{8DA874F9-31FC-40E3-95EF-956A3E6FC8C6}" dt="2023-02-27T12:15:36.572" v="1140" actId="26606"/>
          <ac:spMkLst>
            <pc:docMk/>
            <pc:sldMk cId="3838221943" sldId="265"/>
            <ac:spMk id="25" creationId="{86FF76B9-219D-4469-AF87-0236D29032F1}"/>
          </ac:spMkLst>
        </pc:spChg>
        <pc:spChg chg="add del">
          <ac:chgData name="Patryk Barczak" userId="86fa742248e137ce" providerId="LiveId" clId="{8DA874F9-31FC-40E3-95EF-956A3E6FC8C6}" dt="2023-02-27T12:15:36.572" v="1140" actId="26606"/>
          <ac:spMkLst>
            <pc:docMk/>
            <pc:sldMk cId="3838221943" sldId="265"/>
            <ac:spMk id="28" creationId="{2E80C965-DB6D-4F81-9E9E-B027384D0BD6}"/>
          </ac:spMkLst>
        </pc:spChg>
        <pc:spChg chg="add del">
          <ac:chgData name="Patryk Barczak" userId="86fa742248e137ce" providerId="LiveId" clId="{8DA874F9-31FC-40E3-95EF-956A3E6FC8C6}" dt="2023-02-27T12:15:36.572" v="1140" actId="26606"/>
          <ac:spMkLst>
            <pc:docMk/>
            <pc:sldMk cId="3838221943" sldId="265"/>
            <ac:spMk id="29" creationId="{633C5E46-DAC5-4661-9C87-22B08E2A512F}"/>
          </ac:spMkLst>
        </pc:spChg>
        <pc:spChg chg="add del">
          <ac:chgData name="Patryk Barczak" userId="86fa742248e137ce" providerId="LiveId" clId="{8DA874F9-31FC-40E3-95EF-956A3E6FC8C6}" dt="2023-02-27T12:15:41.657" v="1142" actId="26606"/>
          <ac:spMkLst>
            <pc:docMk/>
            <pc:sldMk cId="3838221943" sldId="265"/>
            <ac:spMk id="31" creationId="{F3060C83-F051-4F0E-ABAD-AA0DFC48B218}"/>
          </ac:spMkLst>
        </pc:spChg>
        <pc:spChg chg="add del">
          <ac:chgData name="Patryk Barczak" userId="86fa742248e137ce" providerId="LiveId" clId="{8DA874F9-31FC-40E3-95EF-956A3E6FC8C6}" dt="2023-02-27T12:15:41.657" v="1142" actId="26606"/>
          <ac:spMkLst>
            <pc:docMk/>
            <pc:sldMk cId="3838221943" sldId="265"/>
            <ac:spMk id="32" creationId="{83C98ABE-055B-441F-B07E-44F97F083C39}"/>
          </ac:spMkLst>
        </pc:spChg>
        <pc:spChg chg="add del">
          <ac:chgData name="Patryk Barczak" userId="86fa742248e137ce" providerId="LiveId" clId="{8DA874F9-31FC-40E3-95EF-956A3E6FC8C6}" dt="2023-02-27T12:15:41.657" v="1142" actId="26606"/>
          <ac:spMkLst>
            <pc:docMk/>
            <pc:sldMk cId="3838221943" sldId="265"/>
            <ac:spMk id="33" creationId="{29FDB030-9B49-4CED-8CCD-4D99382388AC}"/>
          </ac:spMkLst>
        </pc:spChg>
        <pc:spChg chg="add del">
          <ac:chgData name="Patryk Barczak" userId="86fa742248e137ce" providerId="LiveId" clId="{8DA874F9-31FC-40E3-95EF-956A3E6FC8C6}" dt="2023-02-27T12:15:41.657" v="1142" actId="26606"/>
          <ac:spMkLst>
            <pc:docMk/>
            <pc:sldMk cId="3838221943" sldId="265"/>
            <ac:spMk id="34" creationId="{3783CA14-24A1-485C-8B30-D6A5D87987AD}"/>
          </ac:spMkLst>
        </pc:spChg>
        <pc:spChg chg="add del">
          <ac:chgData name="Patryk Barczak" userId="86fa742248e137ce" providerId="LiveId" clId="{8DA874F9-31FC-40E3-95EF-956A3E6FC8C6}" dt="2023-02-27T12:15:41.657" v="1142" actId="26606"/>
          <ac:spMkLst>
            <pc:docMk/>
            <pc:sldMk cId="3838221943" sldId="265"/>
            <ac:spMk id="35" creationId="{9A97C86A-04D6-40F7-AE84-31AB43E6A846}"/>
          </ac:spMkLst>
        </pc:spChg>
        <pc:spChg chg="add del">
          <ac:chgData name="Patryk Barczak" userId="86fa742248e137ce" providerId="LiveId" clId="{8DA874F9-31FC-40E3-95EF-956A3E6FC8C6}" dt="2023-02-27T12:15:41.657" v="1142" actId="26606"/>
          <ac:spMkLst>
            <pc:docMk/>
            <pc:sldMk cId="3838221943" sldId="265"/>
            <ac:spMk id="36" creationId="{FF9F2414-84E8-453E-B1F3-389FDE8192D9}"/>
          </ac:spMkLst>
        </pc:spChg>
        <pc:spChg chg="add del">
          <ac:chgData name="Patryk Barczak" userId="86fa742248e137ce" providerId="LiveId" clId="{8DA874F9-31FC-40E3-95EF-956A3E6FC8C6}" dt="2023-02-27T12:15:41.657" v="1142" actId="26606"/>
          <ac:spMkLst>
            <pc:docMk/>
            <pc:sldMk cId="3838221943" sldId="265"/>
            <ac:spMk id="37" creationId="{3ECA69A1-7536-43AC-85EF-C7106179F5ED}"/>
          </ac:spMkLst>
        </pc:spChg>
        <pc:grpChg chg="add del">
          <ac:chgData name="Patryk Barczak" userId="86fa742248e137ce" providerId="LiveId" clId="{8DA874F9-31FC-40E3-95EF-956A3E6FC8C6}" dt="2023-02-27T12:15:36.572" v="1140" actId="26606"/>
          <ac:grpSpMkLst>
            <pc:docMk/>
            <pc:sldMk cId="3838221943" sldId="265"/>
            <ac:grpSpMk id="26" creationId="{DB88BD78-87E1-424D-B479-C37D8E41B12E}"/>
          </ac:grpSpMkLst>
        </pc:grpChg>
        <pc:picChg chg="add mod">
          <ac:chgData name="Patryk Barczak" userId="86fa742248e137ce" providerId="LiveId" clId="{8DA874F9-31FC-40E3-95EF-956A3E6FC8C6}" dt="2023-02-27T12:17:35.435" v="1153" actId="26606"/>
          <ac:picMkLst>
            <pc:docMk/>
            <pc:sldMk cId="3838221943" sldId="265"/>
            <ac:picMk id="6" creationId="{F8ADDA52-47EF-C564-1660-F904152AFC51}"/>
          </ac:picMkLst>
        </pc:picChg>
      </pc:sldChg>
      <pc:sldMasterChg chg="add del addSldLayout delSldLayout">
        <pc:chgData name="Patryk Barczak" userId="86fa742248e137ce" providerId="LiveId" clId="{8DA874F9-31FC-40E3-95EF-956A3E6FC8C6}" dt="2023-02-27T11:29:01.118" v="148" actId="26606"/>
        <pc:sldMasterMkLst>
          <pc:docMk/>
          <pc:sldMasterMk cId="3734550276" sldId="2147483648"/>
        </pc:sldMasterMkLst>
        <pc:sldLayoutChg chg="add del">
          <pc:chgData name="Patryk Barczak" userId="86fa742248e137ce" providerId="LiveId" clId="{8DA874F9-31FC-40E3-95EF-956A3E6FC8C6}" dt="2023-02-27T11:29:01.118" v="148" actId="26606"/>
          <pc:sldLayoutMkLst>
            <pc:docMk/>
            <pc:sldMasterMk cId="3734550276" sldId="2147483648"/>
            <pc:sldLayoutMk cId="2765284548" sldId="2147483649"/>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2528330304" sldId="2147483650"/>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56750557" sldId="2147483651"/>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3153211912" sldId="2147483652"/>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3383186794" sldId="2147483653"/>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2063882270" sldId="2147483654"/>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636249843" sldId="2147483655"/>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2964179758" sldId="2147483656"/>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3048359666" sldId="2147483657"/>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2682947164" sldId="2147483658"/>
          </pc:sldLayoutMkLst>
        </pc:sldLayoutChg>
        <pc:sldLayoutChg chg="add del">
          <pc:chgData name="Patryk Barczak" userId="86fa742248e137ce" providerId="LiveId" clId="{8DA874F9-31FC-40E3-95EF-956A3E6FC8C6}" dt="2023-02-27T11:29:01.118" v="148" actId="26606"/>
          <pc:sldLayoutMkLst>
            <pc:docMk/>
            <pc:sldMasterMk cId="3734550276" sldId="2147483648"/>
            <pc:sldLayoutMk cId="4239971734" sldId="2147483659"/>
          </pc:sldLayoutMkLst>
        </pc:sldLayoutChg>
      </pc:sldMasterChg>
      <pc:sldMasterChg chg="add del replId addSldLayout delSldLayout">
        <pc:chgData name="Patryk Barczak" userId="86fa742248e137ce" providerId="LiveId" clId="{8DA874F9-31FC-40E3-95EF-956A3E6FC8C6}" dt="2023-02-27T11:27:09.481" v="90" actId="26606"/>
        <pc:sldMasterMkLst>
          <pc:docMk/>
          <pc:sldMasterMk cId="3227641438" sldId="2147483660"/>
        </pc:sldMasterMkLst>
        <pc:sldLayoutChg chg="add del">
          <pc:chgData name="Patryk Barczak" userId="86fa742248e137ce" providerId="LiveId" clId="{8DA874F9-31FC-40E3-95EF-956A3E6FC8C6}" dt="2023-02-27T11:27:09.481" v="90" actId="26606"/>
          <pc:sldLayoutMkLst>
            <pc:docMk/>
            <pc:sldMasterMk cId="3227641438" sldId="2147483660"/>
            <pc:sldLayoutMk cId="3399574917" sldId="2147483661"/>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2114132571" sldId="2147483662"/>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1405927694" sldId="2147483663"/>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1857343767" sldId="2147483664"/>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657906088" sldId="2147483665"/>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3450641810" sldId="2147483666"/>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3633302176" sldId="2147483667"/>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1869845761" sldId="2147483668"/>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921321510" sldId="2147483669"/>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3587589804" sldId="2147483670"/>
          </pc:sldLayoutMkLst>
        </pc:sldLayoutChg>
        <pc:sldLayoutChg chg="add del replId">
          <pc:chgData name="Patryk Barczak" userId="86fa742248e137ce" providerId="LiveId" clId="{8DA874F9-31FC-40E3-95EF-956A3E6FC8C6}" dt="2023-02-27T11:27:09.481" v="90" actId="26606"/>
          <pc:sldLayoutMkLst>
            <pc:docMk/>
            <pc:sldMasterMk cId="3227641438" sldId="2147483660"/>
            <pc:sldLayoutMk cId="581186606" sldId="2147483671"/>
          </pc:sldLayoutMkLst>
        </pc:sldLayoutChg>
      </pc:sldMasterChg>
      <pc:sldMasterChg chg="add del replId addSldLayout delSldLayout">
        <pc:chgData name="Patryk Barczak" userId="86fa742248e137ce" providerId="LiveId" clId="{8DA874F9-31FC-40E3-95EF-956A3E6FC8C6}" dt="2023-02-27T11:28:08.980" v="129" actId="26606"/>
        <pc:sldMasterMkLst>
          <pc:docMk/>
          <pc:sldMasterMk cId="3539231472" sldId="2147483660"/>
        </pc:sldMasterMkLst>
        <pc:sldLayoutChg chg="add del">
          <pc:chgData name="Patryk Barczak" userId="86fa742248e137ce" providerId="LiveId" clId="{8DA874F9-31FC-40E3-95EF-956A3E6FC8C6}" dt="2023-02-27T11:28:08.980" v="129" actId="26606"/>
          <pc:sldLayoutMkLst>
            <pc:docMk/>
            <pc:sldMasterMk cId="3539231472" sldId="2147483660"/>
            <pc:sldLayoutMk cId="117776690" sldId="2147483661"/>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714923952" sldId="2147483662"/>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2805678638" sldId="2147483663"/>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2359307072" sldId="2147483664"/>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781439954" sldId="2147483665"/>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3252203962" sldId="2147483666"/>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2372320720" sldId="2147483667"/>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1251172253" sldId="2147483668"/>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2485269384" sldId="2147483669"/>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1213490051" sldId="2147483670"/>
          </pc:sldLayoutMkLst>
        </pc:sldLayoutChg>
        <pc:sldLayoutChg chg="add del replId">
          <pc:chgData name="Patryk Barczak" userId="86fa742248e137ce" providerId="LiveId" clId="{8DA874F9-31FC-40E3-95EF-956A3E6FC8C6}" dt="2023-02-27T11:28:08.980" v="129" actId="26606"/>
          <pc:sldLayoutMkLst>
            <pc:docMk/>
            <pc:sldMasterMk cId="3539231472" sldId="2147483660"/>
            <pc:sldLayoutMk cId="1688205331" sldId="2147483671"/>
          </pc:sldLayoutMkLst>
        </pc:sldLayoutChg>
      </pc:sldMasterChg>
      <pc:sldMasterChg chg="add del replId addSldLayout delSldLayout">
        <pc:chgData name="Patryk Barczak" userId="86fa742248e137ce" providerId="LiveId" clId="{8DA874F9-31FC-40E3-95EF-956A3E6FC8C6}" dt="2023-02-27T11:28:18.509" v="135" actId="26606"/>
        <pc:sldMasterMkLst>
          <pc:docMk/>
          <pc:sldMasterMk cId="3637779791" sldId="2147483660"/>
        </pc:sldMasterMkLst>
        <pc:sldLayoutChg chg="add del">
          <pc:chgData name="Patryk Barczak" userId="86fa742248e137ce" providerId="LiveId" clId="{8DA874F9-31FC-40E3-95EF-956A3E6FC8C6}" dt="2023-02-27T11:28:18.509" v="135" actId="26606"/>
          <pc:sldLayoutMkLst>
            <pc:docMk/>
            <pc:sldMasterMk cId="3637779791" sldId="2147483660"/>
            <pc:sldLayoutMk cId="687425606" sldId="2147483661"/>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2335158416" sldId="2147483662"/>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1831388551" sldId="2147483663"/>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299808991" sldId="2147483664"/>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2983985868" sldId="2147483665"/>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666235473" sldId="2147483666"/>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3301647869" sldId="2147483667"/>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784869883" sldId="2147483668"/>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3432370806" sldId="2147483669"/>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1267339714" sldId="2147483670"/>
          </pc:sldLayoutMkLst>
        </pc:sldLayoutChg>
        <pc:sldLayoutChg chg="add del replId">
          <pc:chgData name="Patryk Barczak" userId="86fa742248e137ce" providerId="LiveId" clId="{8DA874F9-31FC-40E3-95EF-956A3E6FC8C6}" dt="2023-02-27T11:28:18.509" v="135" actId="26606"/>
          <pc:sldLayoutMkLst>
            <pc:docMk/>
            <pc:sldMasterMk cId="3637779791" sldId="2147483660"/>
            <pc:sldLayoutMk cId="3568126335" sldId="2147483671"/>
          </pc:sldLayoutMkLst>
        </pc:sldLayoutChg>
      </pc:sldMasterChg>
      <pc:sldMasterChg chg="add del replId addSldLayout delSldLayout">
        <pc:chgData name="Patryk Barczak" userId="86fa742248e137ce" providerId="LiveId" clId="{8DA874F9-31FC-40E3-95EF-956A3E6FC8C6}" dt="2023-02-27T11:27:24.852" v="92" actId="26606"/>
        <pc:sldMasterMkLst>
          <pc:docMk/>
          <pc:sldMasterMk cId="3959908127" sldId="2147483660"/>
        </pc:sldMasterMkLst>
        <pc:sldLayoutChg chg="add del">
          <pc:chgData name="Patryk Barczak" userId="86fa742248e137ce" providerId="LiveId" clId="{8DA874F9-31FC-40E3-95EF-956A3E6FC8C6}" dt="2023-02-27T11:27:24.852" v="92" actId="26606"/>
          <pc:sldLayoutMkLst>
            <pc:docMk/>
            <pc:sldMasterMk cId="3959908127" sldId="2147483660"/>
            <pc:sldLayoutMk cId="3338830098" sldId="2147483661"/>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115491145" sldId="2147483662"/>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3598678778" sldId="2147483663"/>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4095050331" sldId="2147483664"/>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1228252043" sldId="2147483665"/>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1276506640" sldId="2147483666"/>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2213083995" sldId="2147483667"/>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3869530101" sldId="2147483668"/>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850080030" sldId="2147483669"/>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3386670402" sldId="2147483670"/>
          </pc:sldLayoutMkLst>
        </pc:sldLayoutChg>
        <pc:sldLayoutChg chg="add del replId">
          <pc:chgData name="Patryk Barczak" userId="86fa742248e137ce" providerId="LiveId" clId="{8DA874F9-31FC-40E3-95EF-956A3E6FC8C6}" dt="2023-02-27T11:27:24.852" v="92" actId="26606"/>
          <pc:sldLayoutMkLst>
            <pc:docMk/>
            <pc:sldMasterMk cId="3959908127" sldId="2147483660"/>
            <pc:sldLayoutMk cId="2937837367" sldId="2147483671"/>
          </pc:sldLayoutMkLst>
        </pc:sldLayoutChg>
      </pc:sldMasterChg>
      <pc:sldMasterChg chg="add del addSldLayout delSldLayout">
        <pc:chgData name="Patryk Barczak" userId="86fa742248e137ce" providerId="LiveId" clId="{8DA874F9-31FC-40E3-95EF-956A3E6FC8C6}" dt="2023-02-27T11:28:10.234" v="131" actId="26606"/>
        <pc:sldMasterMkLst>
          <pc:docMk/>
          <pc:sldMasterMk cId="4093778450" sldId="2147483673"/>
        </pc:sldMasterMkLst>
        <pc:sldLayoutChg chg="add del">
          <pc:chgData name="Patryk Barczak" userId="86fa742248e137ce" providerId="LiveId" clId="{8DA874F9-31FC-40E3-95EF-956A3E6FC8C6}" dt="2023-02-27T11:28:10.234" v="131" actId="26606"/>
          <pc:sldLayoutMkLst>
            <pc:docMk/>
            <pc:sldMasterMk cId="4093778450" sldId="2147483673"/>
            <pc:sldLayoutMk cId="467503683" sldId="2147483662"/>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662317323" sldId="2147483663"/>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4016698492" sldId="2147483664"/>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907816183" sldId="2147483665"/>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2110344315" sldId="2147483666"/>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3056018195" sldId="2147483667"/>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3200757263" sldId="2147483668"/>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4026665442" sldId="2147483669"/>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2269088185" sldId="2147483670"/>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1563723611" sldId="2147483671"/>
          </pc:sldLayoutMkLst>
        </pc:sldLayoutChg>
        <pc:sldLayoutChg chg="add del">
          <pc:chgData name="Patryk Barczak" userId="86fa742248e137ce" providerId="LiveId" clId="{8DA874F9-31FC-40E3-95EF-956A3E6FC8C6}" dt="2023-02-27T11:28:10.234" v="131" actId="26606"/>
          <pc:sldLayoutMkLst>
            <pc:docMk/>
            <pc:sldMasterMk cId="4093778450" sldId="2147483673"/>
            <pc:sldLayoutMk cId="1379044428" sldId="2147483672"/>
          </pc:sldLayoutMkLst>
        </pc:sldLayoutChg>
      </pc:sldMasterChg>
      <pc:sldMasterChg chg="add del addSldLayout delSldLayout">
        <pc:chgData name="Patryk Barczak" userId="86fa742248e137ce" providerId="LiveId" clId="{8DA874F9-31FC-40E3-95EF-956A3E6FC8C6}" dt="2023-02-27T11:28:50.945" v="145" actId="26606"/>
        <pc:sldMasterMkLst>
          <pc:docMk/>
          <pc:sldMasterMk cId="1384113833" sldId="2147483686"/>
        </pc:sldMasterMkLst>
        <pc:sldLayoutChg chg="add del">
          <pc:chgData name="Patryk Barczak" userId="86fa742248e137ce" providerId="LiveId" clId="{8DA874F9-31FC-40E3-95EF-956A3E6FC8C6}" dt="2023-02-27T11:28:50.945" v="145" actId="26606"/>
          <pc:sldLayoutMkLst>
            <pc:docMk/>
            <pc:sldMasterMk cId="1384113833" sldId="2147483686"/>
            <pc:sldLayoutMk cId="1393784835" sldId="2147483675"/>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2237467206" sldId="2147483676"/>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3039623805" sldId="2147483677"/>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2930981294" sldId="2147483678"/>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408834595" sldId="2147483679"/>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1393937145" sldId="2147483680"/>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4246371520" sldId="2147483681"/>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2885543845" sldId="2147483682"/>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3814039805" sldId="2147483683"/>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3193541702" sldId="2147483684"/>
          </pc:sldLayoutMkLst>
        </pc:sldLayoutChg>
        <pc:sldLayoutChg chg="add del">
          <pc:chgData name="Patryk Barczak" userId="86fa742248e137ce" providerId="LiveId" clId="{8DA874F9-31FC-40E3-95EF-956A3E6FC8C6}" dt="2023-02-27T11:28:50.945" v="145" actId="26606"/>
          <pc:sldLayoutMkLst>
            <pc:docMk/>
            <pc:sldMasterMk cId="1384113833" sldId="2147483686"/>
            <pc:sldLayoutMk cId="1680932605" sldId="2147483685"/>
          </pc:sldLayoutMkLst>
        </pc:sldLayoutChg>
      </pc:sldMasterChg>
      <pc:sldMasterChg chg="add del addSldLayout delSldLayout">
        <pc:chgData name="Patryk Barczak" userId="86fa742248e137ce" providerId="LiveId" clId="{8DA874F9-31FC-40E3-95EF-956A3E6FC8C6}" dt="2023-02-27T11:28:15.858" v="133" actId="26606"/>
        <pc:sldMasterMkLst>
          <pc:docMk/>
          <pc:sldMasterMk cId="2101891226" sldId="2147483686"/>
        </pc:sldMasterMkLst>
        <pc:sldLayoutChg chg="add del">
          <pc:chgData name="Patryk Barczak" userId="86fa742248e137ce" providerId="LiveId" clId="{8DA874F9-31FC-40E3-95EF-956A3E6FC8C6}" dt="2023-02-27T11:28:15.858" v="133" actId="26606"/>
          <pc:sldLayoutMkLst>
            <pc:docMk/>
            <pc:sldMasterMk cId="2101891226" sldId="2147483686"/>
            <pc:sldLayoutMk cId="3665379064" sldId="2147483675"/>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993793055" sldId="2147483676"/>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2965389847" sldId="2147483677"/>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1156735270" sldId="2147483678"/>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1651695510" sldId="2147483679"/>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2359954274" sldId="2147483680"/>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1512739715" sldId="2147483681"/>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620222593" sldId="2147483682"/>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2018393710" sldId="2147483683"/>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3167128545" sldId="2147483684"/>
          </pc:sldLayoutMkLst>
        </pc:sldLayoutChg>
        <pc:sldLayoutChg chg="add del">
          <pc:chgData name="Patryk Barczak" userId="86fa742248e137ce" providerId="LiveId" clId="{8DA874F9-31FC-40E3-95EF-956A3E6FC8C6}" dt="2023-02-27T11:28:15.858" v="133" actId="26606"/>
          <pc:sldLayoutMkLst>
            <pc:docMk/>
            <pc:sldMasterMk cId="2101891226" sldId="2147483686"/>
            <pc:sldLayoutMk cId="1344898316" sldId="2147483685"/>
          </pc:sldLayoutMkLst>
        </pc:sldLayoutChg>
      </pc:sldMasterChg>
      <pc:sldMasterChg chg="add del addSldLayout delSldLayout">
        <pc:chgData name="Patryk Barczak" userId="86fa742248e137ce" providerId="LiveId" clId="{8DA874F9-31FC-40E3-95EF-956A3E6FC8C6}" dt="2023-02-27T11:29:01.088" v="147" actId="26606"/>
        <pc:sldMasterMkLst>
          <pc:docMk/>
          <pc:sldMasterMk cId="2848907026" sldId="2147483686"/>
        </pc:sldMasterMkLst>
        <pc:sldLayoutChg chg="add del">
          <pc:chgData name="Patryk Barczak" userId="86fa742248e137ce" providerId="LiveId" clId="{8DA874F9-31FC-40E3-95EF-956A3E6FC8C6}" dt="2023-02-27T11:29:01.088" v="147" actId="26606"/>
          <pc:sldLayoutMkLst>
            <pc:docMk/>
            <pc:sldMasterMk cId="2848907026" sldId="2147483686"/>
            <pc:sldLayoutMk cId="254859992" sldId="2147483675"/>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274833216" sldId="2147483676"/>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2998316263" sldId="2147483677"/>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3466992449" sldId="2147483678"/>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3436913147" sldId="2147483679"/>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851232199" sldId="2147483680"/>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3398494944" sldId="2147483681"/>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4073123969" sldId="2147483682"/>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2968922934" sldId="2147483683"/>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912122099" sldId="2147483684"/>
          </pc:sldLayoutMkLst>
        </pc:sldLayoutChg>
        <pc:sldLayoutChg chg="add del">
          <pc:chgData name="Patryk Barczak" userId="86fa742248e137ce" providerId="LiveId" clId="{8DA874F9-31FC-40E3-95EF-956A3E6FC8C6}" dt="2023-02-27T11:29:01.088" v="147" actId="26606"/>
          <pc:sldLayoutMkLst>
            <pc:docMk/>
            <pc:sldMasterMk cId="2848907026" sldId="2147483686"/>
            <pc:sldLayoutMk cId="3545409267" sldId="2147483685"/>
          </pc:sldLayoutMkLst>
        </pc:sldLayoutChg>
      </pc:sldMasterChg>
      <pc:sldMasterChg chg="add addSldLayout">
        <pc:chgData name="Patryk Barczak" userId="86fa742248e137ce" providerId="LiveId" clId="{8DA874F9-31FC-40E3-95EF-956A3E6FC8C6}" dt="2023-02-27T11:29:01.118" v="148" actId="26606"/>
        <pc:sldMasterMkLst>
          <pc:docMk/>
          <pc:sldMasterMk cId="1310715879" sldId="2147483699"/>
        </pc:sldMasterMkLst>
        <pc:sldLayoutChg chg="add">
          <pc:chgData name="Patryk Barczak" userId="86fa742248e137ce" providerId="LiveId" clId="{8DA874F9-31FC-40E3-95EF-956A3E6FC8C6}" dt="2023-02-27T11:29:01.118" v="148" actId="26606"/>
          <pc:sldLayoutMkLst>
            <pc:docMk/>
            <pc:sldMasterMk cId="1310715879" sldId="2147483699"/>
            <pc:sldLayoutMk cId="1599750619" sldId="2147483688"/>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2094460213" sldId="2147483689"/>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1910221730" sldId="2147483690"/>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4106636055" sldId="2147483691"/>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37128204" sldId="2147483692"/>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1194625752" sldId="2147483693"/>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812351901" sldId="2147483694"/>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1002446478" sldId="2147483695"/>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3446796408" sldId="2147483696"/>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6329244" sldId="2147483697"/>
          </pc:sldLayoutMkLst>
        </pc:sldLayoutChg>
        <pc:sldLayoutChg chg="add">
          <pc:chgData name="Patryk Barczak" userId="86fa742248e137ce" providerId="LiveId" clId="{8DA874F9-31FC-40E3-95EF-956A3E6FC8C6}" dt="2023-02-27T11:29:01.118" v="148" actId="26606"/>
          <pc:sldLayoutMkLst>
            <pc:docMk/>
            <pc:sldMasterMk cId="1310715879" sldId="2147483699"/>
            <pc:sldLayoutMk cId="2304667950" sldId="2147483698"/>
          </pc:sldLayoutMkLst>
        </pc:sldLayoutChg>
      </pc:sldMasterChg>
      <pc:sldMasterChg chg="add del addSldLayout delSldLayout">
        <pc:chgData name="Patryk Barczak" userId="86fa742248e137ce" providerId="LiveId" clId="{8DA874F9-31FC-40E3-95EF-956A3E6FC8C6}" dt="2023-02-27T11:28:22.202" v="137" actId="26606"/>
        <pc:sldMasterMkLst>
          <pc:docMk/>
          <pc:sldMasterMk cId="1872141433" sldId="2147483732"/>
        </pc:sldMasterMkLst>
        <pc:sldLayoutChg chg="add del">
          <pc:chgData name="Patryk Barczak" userId="86fa742248e137ce" providerId="LiveId" clId="{8DA874F9-31FC-40E3-95EF-956A3E6FC8C6}" dt="2023-02-27T11:28:22.202" v="137" actId="26606"/>
          <pc:sldLayoutMkLst>
            <pc:docMk/>
            <pc:sldMasterMk cId="1872141433" sldId="2147483732"/>
            <pc:sldLayoutMk cId="1122812370" sldId="2147483715"/>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56755463" sldId="2147483716"/>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3115883865" sldId="2147483717"/>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52773879" sldId="2147483718"/>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1913556890" sldId="2147483719"/>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3648562850" sldId="2147483720"/>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142634542" sldId="2147483721"/>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4100445131" sldId="2147483722"/>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556944056" sldId="2147483723"/>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3414814665" sldId="2147483724"/>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3964434878" sldId="2147483725"/>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1181537217" sldId="2147483726"/>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1608267098" sldId="2147483727"/>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1415764157" sldId="2147483728"/>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325606948" sldId="2147483729"/>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2367915699" sldId="2147483730"/>
          </pc:sldLayoutMkLst>
        </pc:sldLayoutChg>
        <pc:sldLayoutChg chg="add del">
          <pc:chgData name="Patryk Barczak" userId="86fa742248e137ce" providerId="LiveId" clId="{8DA874F9-31FC-40E3-95EF-956A3E6FC8C6}" dt="2023-02-27T11:28:22.202" v="137" actId="26606"/>
          <pc:sldLayoutMkLst>
            <pc:docMk/>
            <pc:sldMasterMk cId="1872141433" sldId="2147483732"/>
            <pc:sldLayoutMk cId="703428639" sldId="2147483731"/>
          </pc:sldLayoutMkLst>
        </pc:sldLayoutChg>
      </pc:sldMasterChg>
      <pc:sldMasterChg chg="add del addSldLayout delSldLayout">
        <pc:chgData name="Patryk Barczak" userId="86fa742248e137ce" providerId="LiveId" clId="{8DA874F9-31FC-40E3-95EF-956A3E6FC8C6}" dt="2023-02-27T11:27:43.035" v="97" actId="26606"/>
        <pc:sldMasterMkLst>
          <pc:docMk/>
          <pc:sldMasterMk cId="4132261658" sldId="2147483751"/>
        </pc:sldMasterMkLst>
        <pc:sldLayoutChg chg="add del">
          <pc:chgData name="Patryk Barczak" userId="86fa742248e137ce" providerId="LiveId" clId="{8DA874F9-31FC-40E3-95EF-956A3E6FC8C6}" dt="2023-02-27T11:27:43.035" v="97" actId="26606"/>
          <pc:sldLayoutMkLst>
            <pc:docMk/>
            <pc:sldMasterMk cId="4132261658" sldId="2147483751"/>
            <pc:sldLayoutMk cId="2196331520" sldId="2147483740"/>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1913536511" sldId="2147483741"/>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2806206254" sldId="2147483742"/>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1522685833" sldId="2147483743"/>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2861506707" sldId="2147483744"/>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650918210" sldId="2147483745"/>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886978622" sldId="2147483746"/>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1334123266" sldId="2147483747"/>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3129954434" sldId="2147483748"/>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181162652" sldId="2147483749"/>
          </pc:sldLayoutMkLst>
        </pc:sldLayoutChg>
        <pc:sldLayoutChg chg="add del">
          <pc:chgData name="Patryk Barczak" userId="86fa742248e137ce" providerId="LiveId" clId="{8DA874F9-31FC-40E3-95EF-956A3E6FC8C6}" dt="2023-02-27T11:27:43.035" v="97" actId="26606"/>
          <pc:sldLayoutMkLst>
            <pc:docMk/>
            <pc:sldMasterMk cId="4132261658" sldId="2147483751"/>
            <pc:sldLayoutMk cId="268717984" sldId="214748375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59AD1-50D3-4C46-AA5B-7D3010AD406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02CB251-DB89-47EC-9ED5-910C34DDC5E6}">
      <dgm:prSet/>
      <dgm:spPr/>
      <dgm:t>
        <a:bodyPr/>
        <a:lstStyle/>
        <a:p>
          <a:r>
            <a:rPr lang="pl-PL"/>
            <a:t>Stworzenie projektu w ramach którego dokona się inżynierii wstecznej wybranego przez siebie systemu informatycznego.</a:t>
          </a:r>
          <a:endParaRPr lang="en-US"/>
        </a:p>
      </dgm:t>
    </dgm:pt>
    <dgm:pt modelId="{A31C68F8-9689-48DF-9F45-8E0B067AA1ED}" type="parTrans" cxnId="{9907E0F7-BD41-476E-90A0-33F0B33C7585}">
      <dgm:prSet/>
      <dgm:spPr/>
      <dgm:t>
        <a:bodyPr/>
        <a:lstStyle/>
        <a:p>
          <a:endParaRPr lang="en-US"/>
        </a:p>
      </dgm:t>
    </dgm:pt>
    <dgm:pt modelId="{1514866B-D334-449A-99E9-4CC23E5821F2}" type="sibTrans" cxnId="{9907E0F7-BD41-476E-90A0-33F0B33C7585}">
      <dgm:prSet/>
      <dgm:spPr/>
      <dgm:t>
        <a:bodyPr/>
        <a:lstStyle/>
        <a:p>
          <a:endParaRPr lang="en-US"/>
        </a:p>
      </dgm:t>
    </dgm:pt>
    <dgm:pt modelId="{6EBE2F21-0C2F-43DA-9C46-91B6912E93FD}">
      <dgm:prSet/>
      <dgm:spPr/>
      <dgm:t>
        <a:bodyPr/>
        <a:lstStyle/>
        <a:p>
          <a:r>
            <a:rPr lang="pl-PL"/>
            <a:t>Opracowanie sprawozdania z przeprowadzenia projektu.</a:t>
          </a:r>
          <a:endParaRPr lang="en-US"/>
        </a:p>
      </dgm:t>
    </dgm:pt>
    <dgm:pt modelId="{BBE7194E-617A-414E-AC87-1392CE0AC33F}" type="parTrans" cxnId="{0D6984E8-D4B6-4BF1-B895-13409C4C49AE}">
      <dgm:prSet/>
      <dgm:spPr/>
      <dgm:t>
        <a:bodyPr/>
        <a:lstStyle/>
        <a:p>
          <a:endParaRPr lang="en-US"/>
        </a:p>
      </dgm:t>
    </dgm:pt>
    <dgm:pt modelId="{AAE4E0AD-8DFB-42CD-A818-3B3C57976DC9}" type="sibTrans" cxnId="{0D6984E8-D4B6-4BF1-B895-13409C4C49AE}">
      <dgm:prSet/>
      <dgm:spPr/>
      <dgm:t>
        <a:bodyPr/>
        <a:lstStyle/>
        <a:p>
          <a:endParaRPr lang="en-US"/>
        </a:p>
      </dgm:t>
    </dgm:pt>
    <dgm:pt modelId="{9CB9942A-62E3-4988-8D48-3F9E00330DEE}">
      <dgm:prSet/>
      <dgm:spPr/>
      <dgm:t>
        <a:bodyPr/>
        <a:lstStyle/>
        <a:p>
          <a:r>
            <a:rPr lang="pl-PL"/>
            <a:t>Prezentacja uzyskanych wyników.</a:t>
          </a:r>
          <a:endParaRPr lang="en-US"/>
        </a:p>
      </dgm:t>
    </dgm:pt>
    <dgm:pt modelId="{D1602C17-61D8-43B7-844D-95D39862696F}" type="parTrans" cxnId="{3866CFFA-2DC1-4C95-960D-6F9B6BCDA6B5}">
      <dgm:prSet/>
      <dgm:spPr/>
      <dgm:t>
        <a:bodyPr/>
        <a:lstStyle/>
        <a:p>
          <a:endParaRPr lang="en-US"/>
        </a:p>
      </dgm:t>
    </dgm:pt>
    <dgm:pt modelId="{88F8B9B5-EB0F-46F5-AFFB-144BAD5E32A0}" type="sibTrans" cxnId="{3866CFFA-2DC1-4C95-960D-6F9B6BCDA6B5}">
      <dgm:prSet/>
      <dgm:spPr/>
      <dgm:t>
        <a:bodyPr/>
        <a:lstStyle/>
        <a:p>
          <a:endParaRPr lang="en-US"/>
        </a:p>
      </dgm:t>
    </dgm:pt>
    <dgm:pt modelId="{A163C2F5-DF6E-462D-BE0F-088E5066926F}">
      <dgm:prSet/>
      <dgm:spPr/>
      <dgm:t>
        <a:bodyPr/>
        <a:lstStyle/>
        <a:p>
          <a:r>
            <a:rPr lang="pl-PL"/>
            <a:t>Laboratoria na zaliczenie.</a:t>
          </a:r>
          <a:endParaRPr lang="en-US"/>
        </a:p>
      </dgm:t>
    </dgm:pt>
    <dgm:pt modelId="{5B8A6A71-1F3C-457D-B185-D4FE9D729FC0}" type="parTrans" cxnId="{16A5D776-FD39-460F-A715-A4DB461BEB2A}">
      <dgm:prSet/>
      <dgm:spPr/>
      <dgm:t>
        <a:bodyPr/>
        <a:lstStyle/>
        <a:p>
          <a:endParaRPr lang="en-US"/>
        </a:p>
      </dgm:t>
    </dgm:pt>
    <dgm:pt modelId="{B1E9AA33-C220-4969-85D0-57348E903725}" type="sibTrans" cxnId="{16A5D776-FD39-460F-A715-A4DB461BEB2A}">
      <dgm:prSet/>
      <dgm:spPr/>
      <dgm:t>
        <a:bodyPr/>
        <a:lstStyle/>
        <a:p>
          <a:endParaRPr lang="en-US"/>
        </a:p>
      </dgm:t>
    </dgm:pt>
    <dgm:pt modelId="{1090505D-0AA2-43A2-BD9B-1C00DBB30839}" type="pres">
      <dgm:prSet presAssocID="{26759AD1-50D3-4C46-AA5B-7D3010AD4064}" presName="hierChild1" presStyleCnt="0">
        <dgm:presLayoutVars>
          <dgm:chPref val="1"/>
          <dgm:dir/>
          <dgm:animOne val="branch"/>
          <dgm:animLvl val="lvl"/>
          <dgm:resizeHandles/>
        </dgm:presLayoutVars>
      </dgm:prSet>
      <dgm:spPr/>
    </dgm:pt>
    <dgm:pt modelId="{D3C7C9E8-A688-45F3-A5A7-57C1EE667BF5}" type="pres">
      <dgm:prSet presAssocID="{802CB251-DB89-47EC-9ED5-910C34DDC5E6}" presName="hierRoot1" presStyleCnt="0"/>
      <dgm:spPr/>
    </dgm:pt>
    <dgm:pt modelId="{ADA1678F-6310-47B9-A7BC-9F0306536BB5}" type="pres">
      <dgm:prSet presAssocID="{802CB251-DB89-47EC-9ED5-910C34DDC5E6}" presName="composite" presStyleCnt="0"/>
      <dgm:spPr/>
    </dgm:pt>
    <dgm:pt modelId="{42269F6A-4677-4548-87DE-404BD98256D0}" type="pres">
      <dgm:prSet presAssocID="{802CB251-DB89-47EC-9ED5-910C34DDC5E6}" presName="background" presStyleLbl="node0" presStyleIdx="0" presStyleCnt="4"/>
      <dgm:spPr/>
    </dgm:pt>
    <dgm:pt modelId="{B3562D7B-60A9-4E49-9B8D-A402BE215299}" type="pres">
      <dgm:prSet presAssocID="{802CB251-DB89-47EC-9ED5-910C34DDC5E6}" presName="text" presStyleLbl="fgAcc0" presStyleIdx="0" presStyleCnt="4">
        <dgm:presLayoutVars>
          <dgm:chPref val="3"/>
        </dgm:presLayoutVars>
      </dgm:prSet>
      <dgm:spPr/>
    </dgm:pt>
    <dgm:pt modelId="{042C265E-16F1-49C1-883B-FA546A0FDCF8}" type="pres">
      <dgm:prSet presAssocID="{802CB251-DB89-47EC-9ED5-910C34DDC5E6}" presName="hierChild2" presStyleCnt="0"/>
      <dgm:spPr/>
    </dgm:pt>
    <dgm:pt modelId="{E9FC96D3-4F07-487A-AA6A-6A331F29D074}" type="pres">
      <dgm:prSet presAssocID="{6EBE2F21-0C2F-43DA-9C46-91B6912E93FD}" presName="hierRoot1" presStyleCnt="0"/>
      <dgm:spPr/>
    </dgm:pt>
    <dgm:pt modelId="{25043B57-B816-461A-B635-03639B99129D}" type="pres">
      <dgm:prSet presAssocID="{6EBE2F21-0C2F-43DA-9C46-91B6912E93FD}" presName="composite" presStyleCnt="0"/>
      <dgm:spPr/>
    </dgm:pt>
    <dgm:pt modelId="{A77E93E3-7948-41DA-B1E1-AF3AEEC43BBB}" type="pres">
      <dgm:prSet presAssocID="{6EBE2F21-0C2F-43DA-9C46-91B6912E93FD}" presName="background" presStyleLbl="node0" presStyleIdx="1" presStyleCnt="4"/>
      <dgm:spPr/>
    </dgm:pt>
    <dgm:pt modelId="{19920F23-48EC-4F2B-B251-FAF79C3C5145}" type="pres">
      <dgm:prSet presAssocID="{6EBE2F21-0C2F-43DA-9C46-91B6912E93FD}" presName="text" presStyleLbl="fgAcc0" presStyleIdx="1" presStyleCnt="4">
        <dgm:presLayoutVars>
          <dgm:chPref val="3"/>
        </dgm:presLayoutVars>
      </dgm:prSet>
      <dgm:spPr/>
    </dgm:pt>
    <dgm:pt modelId="{6300AFFE-CE1B-481C-A879-2442ED87E3EA}" type="pres">
      <dgm:prSet presAssocID="{6EBE2F21-0C2F-43DA-9C46-91B6912E93FD}" presName="hierChild2" presStyleCnt="0"/>
      <dgm:spPr/>
    </dgm:pt>
    <dgm:pt modelId="{373E70D8-63C3-4E52-B30A-277D4BFB0328}" type="pres">
      <dgm:prSet presAssocID="{9CB9942A-62E3-4988-8D48-3F9E00330DEE}" presName="hierRoot1" presStyleCnt="0"/>
      <dgm:spPr/>
    </dgm:pt>
    <dgm:pt modelId="{65A6C40A-BCD8-402E-B43C-B617D1308FC9}" type="pres">
      <dgm:prSet presAssocID="{9CB9942A-62E3-4988-8D48-3F9E00330DEE}" presName="composite" presStyleCnt="0"/>
      <dgm:spPr/>
    </dgm:pt>
    <dgm:pt modelId="{5F469E81-9CDB-41B5-83B1-452E3925B93C}" type="pres">
      <dgm:prSet presAssocID="{9CB9942A-62E3-4988-8D48-3F9E00330DEE}" presName="background" presStyleLbl="node0" presStyleIdx="2" presStyleCnt="4"/>
      <dgm:spPr/>
    </dgm:pt>
    <dgm:pt modelId="{BB3A8AED-30D4-4252-BD07-9306DE6CEE13}" type="pres">
      <dgm:prSet presAssocID="{9CB9942A-62E3-4988-8D48-3F9E00330DEE}" presName="text" presStyleLbl="fgAcc0" presStyleIdx="2" presStyleCnt="4">
        <dgm:presLayoutVars>
          <dgm:chPref val="3"/>
        </dgm:presLayoutVars>
      </dgm:prSet>
      <dgm:spPr/>
    </dgm:pt>
    <dgm:pt modelId="{DC8FE1B2-CFCF-47C1-96EF-4CE1D30FE762}" type="pres">
      <dgm:prSet presAssocID="{9CB9942A-62E3-4988-8D48-3F9E00330DEE}" presName="hierChild2" presStyleCnt="0"/>
      <dgm:spPr/>
    </dgm:pt>
    <dgm:pt modelId="{C741EDE4-3641-4AB9-81B6-423E4F011368}" type="pres">
      <dgm:prSet presAssocID="{A163C2F5-DF6E-462D-BE0F-088E5066926F}" presName="hierRoot1" presStyleCnt="0"/>
      <dgm:spPr/>
    </dgm:pt>
    <dgm:pt modelId="{56074667-45FB-4460-993E-191763E3A86F}" type="pres">
      <dgm:prSet presAssocID="{A163C2F5-DF6E-462D-BE0F-088E5066926F}" presName="composite" presStyleCnt="0"/>
      <dgm:spPr/>
    </dgm:pt>
    <dgm:pt modelId="{31BF1C92-0B99-4BF1-BE6B-4465FA54486C}" type="pres">
      <dgm:prSet presAssocID="{A163C2F5-DF6E-462D-BE0F-088E5066926F}" presName="background" presStyleLbl="node0" presStyleIdx="3" presStyleCnt="4"/>
      <dgm:spPr/>
    </dgm:pt>
    <dgm:pt modelId="{844B46C2-EB88-402E-A57D-E72D9A85D73A}" type="pres">
      <dgm:prSet presAssocID="{A163C2F5-DF6E-462D-BE0F-088E5066926F}" presName="text" presStyleLbl="fgAcc0" presStyleIdx="3" presStyleCnt="4">
        <dgm:presLayoutVars>
          <dgm:chPref val="3"/>
        </dgm:presLayoutVars>
      </dgm:prSet>
      <dgm:spPr/>
    </dgm:pt>
    <dgm:pt modelId="{2BAE0FEB-AC5E-4E91-BE7D-D523E8207CEE}" type="pres">
      <dgm:prSet presAssocID="{A163C2F5-DF6E-462D-BE0F-088E5066926F}" presName="hierChild2" presStyleCnt="0"/>
      <dgm:spPr/>
    </dgm:pt>
  </dgm:ptLst>
  <dgm:cxnLst>
    <dgm:cxn modelId="{37B9450C-16A9-451B-86B1-C5218EC61F48}" type="presOf" srcId="{26759AD1-50D3-4C46-AA5B-7D3010AD4064}" destId="{1090505D-0AA2-43A2-BD9B-1C00DBB30839}" srcOrd="0" destOrd="0" presId="urn:microsoft.com/office/officeart/2005/8/layout/hierarchy1"/>
    <dgm:cxn modelId="{8D616635-D291-4D45-9396-9E213442CA4C}" type="presOf" srcId="{A163C2F5-DF6E-462D-BE0F-088E5066926F}" destId="{844B46C2-EB88-402E-A57D-E72D9A85D73A}" srcOrd="0" destOrd="0" presId="urn:microsoft.com/office/officeart/2005/8/layout/hierarchy1"/>
    <dgm:cxn modelId="{54FAE367-10CE-4BCA-B1E1-99DECFE0521E}" type="presOf" srcId="{9CB9942A-62E3-4988-8D48-3F9E00330DEE}" destId="{BB3A8AED-30D4-4252-BD07-9306DE6CEE13}" srcOrd="0" destOrd="0" presId="urn:microsoft.com/office/officeart/2005/8/layout/hierarchy1"/>
    <dgm:cxn modelId="{16A5D776-FD39-460F-A715-A4DB461BEB2A}" srcId="{26759AD1-50D3-4C46-AA5B-7D3010AD4064}" destId="{A163C2F5-DF6E-462D-BE0F-088E5066926F}" srcOrd="3" destOrd="0" parTransId="{5B8A6A71-1F3C-457D-B185-D4FE9D729FC0}" sibTransId="{B1E9AA33-C220-4969-85D0-57348E903725}"/>
    <dgm:cxn modelId="{B0FA5A97-6154-48BD-8174-4E7D3A0AC832}" type="presOf" srcId="{6EBE2F21-0C2F-43DA-9C46-91B6912E93FD}" destId="{19920F23-48EC-4F2B-B251-FAF79C3C5145}" srcOrd="0" destOrd="0" presId="urn:microsoft.com/office/officeart/2005/8/layout/hierarchy1"/>
    <dgm:cxn modelId="{0D6984E8-D4B6-4BF1-B895-13409C4C49AE}" srcId="{26759AD1-50D3-4C46-AA5B-7D3010AD4064}" destId="{6EBE2F21-0C2F-43DA-9C46-91B6912E93FD}" srcOrd="1" destOrd="0" parTransId="{BBE7194E-617A-414E-AC87-1392CE0AC33F}" sibTransId="{AAE4E0AD-8DFB-42CD-A818-3B3C57976DC9}"/>
    <dgm:cxn modelId="{CC08B0F7-E238-4CF1-8BD8-FD88D0F62183}" type="presOf" srcId="{802CB251-DB89-47EC-9ED5-910C34DDC5E6}" destId="{B3562D7B-60A9-4E49-9B8D-A402BE215299}" srcOrd="0" destOrd="0" presId="urn:microsoft.com/office/officeart/2005/8/layout/hierarchy1"/>
    <dgm:cxn modelId="{9907E0F7-BD41-476E-90A0-33F0B33C7585}" srcId="{26759AD1-50D3-4C46-AA5B-7D3010AD4064}" destId="{802CB251-DB89-47EC-9ED5-910C34DDC5E6}" srcOrd="0" destOrd="0" parTransId="{A31C68F8-9689-48DF-9F45-8E0B067AA1ED}" sibTransId="{1514866B-D334-449A-99E9-4CC23E5821F2}"/>
    <dgm:cxn modelId="{3866CFFA-2DC1-4C95-960D-6F9B6BCDA6B5}" srcId="{26759AD1-50D3-4C46-AA5B-7D3010AD4064}" destId="{9CB9942A-62E3-4988-8D48-3F9E00330DEE}" srcOrd="2" destOrd="0" parTransId="{D1602C17-61D8-43B7-844D-95D39862696F}" sibTransId="{88F8B9B5-EB0F-46F5-AFFB-144BAD5E32A0}"/>
    <dgm:cxn modelId="{5495AFFA-70D2-4A91-AC78-57D0E3ED8F79}" type="presParOf" srcId="{1090505D-0AA2-43A2-BD9B-1C00DBB30839}" destId="{D3C7C9E8-A688-45F3-A5A7-57C1EE667BF5}" srcOrd="0" destOrd="0" presId="urn:microsoft.com/office/officeart/2005/8/layout/hierarchy1"/>
    <dgm:cxn modelId="{5F22D932-DC46-4F94-9F02-3DD32FCCF7E8}" type="presParOf" srcId="{D3C7C9E8-A688-45F3-A5A7-57C1EE667BF5}" destId="{ADA1678F-6310-47B9-A7BC-9F0306536BB5}" srcOrd="0" destOrd="0" presId="urn:microsoft.com/office/officeart/2005/8/layout/hierarchy1"/>
    <dgm:cxn modelId="{BFFD1CBB-38C7-4DB6-A9C1-725DBB20A4B6}" type="presParOf" srcId="{ADA1678F-6310-47B9-A7BC-9F0306536BB5}" destId="{42269F6A-4677-4548-87DE-404BD98256D0}" srcOrd="0" destOrd="0" presId="urn:microsoft.com/office/officeart/2005/8/layout/hierarchy1"/>
    <dgm:cxn modelId="{2D281CD3-0ADA-4773-A68C-6E6C4EFF90C5}" type="presParOf" srcId="{ADA1678F-6310-47B9-A7BC-9F0306536BB5}" destId="{B3562D7B-60A9-4E49-9B8D-A402BE215299}" srcOrd="1" destOrd="0" presId="urn:microsoft.com/office/officeart/2005/8/layout/hierarchy1"/>
    <dgm:cxn modelId="{E007604E-1231-404B-B059-9F7C6E45D3C2}" type="presParOf" srcId="{D3C7C9E8-A688-45F3-A5A7-57C1EE667BF5}" destId="{042C265E-16F1-49C1-883B-FA546A0FDCF8}" srcOrd="1" destOrd="0" presId="urn:microsoft.com/office/officeart/2005/8/layout/hierarchy1"/>
    <dgm:cxn modelId="{BBC46DFA-7ACB-49FA-A472-CDBDAA96C998}" type="presParOf" srcId="{1090505D-0AA2-43A2-BD9B-1C00DBB30839}" destId="{E9FC96D3-4F07-487A-AA6A-6A331F29D074}" srcOrd="1" destOrd="0" presId="urn:microsoft.com/office/officeart/2005/8/layout/hierarchy1"/>
    <dgm:cxn modelId="{E0A689FD-530E-4353-A667-99DDB1B0285B}" type="presParOf" srcId="{E9FC96D3-4F07-487A-AA6A-6A331F29D074}" destId="{25043B57-B816-461A-B635-03639B99129D}" srcOrd="0" destOrd="0" presId="urn:microsoft.com/office/officeart/2005/8/layout/hierarchy1"/>
    <dgm:cxn modelId="{CCCF2D65-0DA3-4CDF-90D5-708BAB59D5B8}" type="presParOf" srcId="{25043B57-B816-461A-B635-03639B99129D}" destId="{A77E93E3-7948-41DA-B1E1-AF3AEEC43BBB}" srcOrd="0" destOrd="0" presId="urn:microsoft.com/office/officeart/2005/8/layout/hierarchy1"/>
    <dgm:cxn modelId="{DE36BC90-E2A3-44A0-9A9B-7159BD5A9589}" type="presParOf" srcId="{25043B57-B816-461A-B635-03639B99129D}" destId="{19920F23-48EC-4F2B-B251-FAF79C3C5145}" srcOrd="1" destOrd="0" presId="urn:microsoft.com/office/officeart/2005/8/layout/hierarchy1"/>
    <dgm:cxn modelId="{97CDEDC2-B2C0-42E6-8B7E-61D697FF4C7D}" type="presParOf" srcId="{E9FC96D3-4F07-487A-AA6A-6A331F29D074}" destId="{6300AFFE-CE1B-481C-A879-2442ED87E3EA}" srcOrd="1" destOrd="0" presId="urn:microsoft.com/office/officeart/2005/8/layout/hierarchy1"/>
    <dgm:cxn modelId="{B9641568-DFD6-49DB-93E4-063A71DE2813}" type="presParOf" srcId="{1090505D-0AA2-43A2-BD9B-1C00DBB30839}" destId="{373E70D8-63C3-4E52-B30A-277D4BFB0328}" srcOrd="2" destOrd="0" presId="urn:microsoft.com/office/officeart/2005/8/layout/hierarchy1"/>
    <dgm:cxn modelId="{BE0ECE5F-CBE1-4F7E-AFC7-F732E3B6B204}" type="presParOf" srcId="{373E70D8-63C3-4E52-B30A-277D4BFB0328}" destId="{65A6C40A-BCD8-402E-B43C-B617D1308FC9}" srcOrd="0" destOrd="0" presId="urn:microsoft.com/office/officeart/2005/8/layout/hierarchy1"/>
    <dgm:cxn modelId="{3120ADEC-405C-4FD4-AC59-D1C1E26330BC}" type="presParOf" srcId="{65A6C40A-BCD8-402E-B43C-B617D1308FC9}" destId="{5F469E81-9CDB-41B5-83B1-452E3925B93C}" srcOrd="0" destOrd="0" presId="urn:microsoft.com/office/officeart/2005/8/layout/hierarchy1"/>
    <dgm:cxn modelId="{FB9AB8A8-516C-4430-96B9-01C5F27E67FD}" type="presParOf" srcId="{65A6C40A-BCD8-402E-B43C-B617D1308FC9}" destId="{BB3A8AED-30D4-4252-BD07-9306DE6CEE13}" srcOrd="1" destOrd="0" presId="urn:microsoft.com/office/officeart/2005/8/layout/hierarchy1"/>
    <dgm:cxn modelId="{6C499C55-687A-427F-9A3F-28529BCAE249}" type="presParOf" srcId="{373E70D8-63C3-4E52-B30A-277D4BFB0328}" destId="{DC8FE1B2-CFCF-47C1-96EF-4CE1D30FE762}" srcOrd="1" destOrd="0" presId="urn:microsoft.com/office/officeart/2005/8/layout/hierarchy1"/>
    <dgm:cxn modelId="{00ACF292-FDC7-4D59-8587-4763FEB2F054}" type="presParOf" srcId="{1090505D-0AA2-43A2-BD9B-1C00DBB30839}" destId="{C741EDE4-3641-4AB9-81B6-423E4F011368}" srcOrd="3" destOrd="0" presId="urn:microsoft.com/office/officeart/2005/8/layout/hierarchy1"/>
    <dgm:cxn modelId="{D2CB27BB-B9B4-45EC-A0E4-B29406A72545}" type="presParOf" srcId="{C741EDE4-3641-4AB9-81B6-423E4F011368}" destId="{56074667-45FB-4460-993E-191763E3A86F}" srcOrd="0" destOrd="0" presId="urn:microsoft.com/office/officeart/2005/8/layout/hierarchy1"/>
    <dgm:cxn modelId="{846D7989-8BEF-484D-B58D-CF345753C098}" type="presParOf" srcId="{56074667-45FB-4460-993E-191763E3A86F}" destId="{31BF1C92-0B99-4BF1-BE6B-4465FA54486C}" srcOrd="0" destOrd="0" presId="urn:microsoft.com/office/officeart/2005/8/layout/hierarchy1"/>
    <dgm:cxn modelId="{F9EC8D52-F7D2-4724-93A2-A629B8F3DD6B}" type="presParOf" srcId="{56074667-45FB-4460-993E-191763E3A86F}" destId="{844B46C2-EB88-402E-A57D-E72D9A85D73A}" srcOrd="1" destOrd="0" presId="urn:microsoft.com/office/officeart/2005/8/layout/hierarchy1"/>
    <dgm:cxn modelId="{F5FB69D1-C12D-4D52-AA46-FB661D112D0E}" type="presParOf" srcId="{C741EDE4-3641-4AB9-81B6-423E4F011368}" destId="{2BAE0FEB-AC5E-4E91-BE7D-D523E8207C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F9237B8-0BAC-4BED-82E9-6FD2CCE3DED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F1E03B3-CD4C-4423-B3C3-9896901295A1}">
      <dgm:prSet/>
      <dgm:spPr/>
      <dgm:t>
        <a:bodyPr/>
        <a:lstStyle/>
        <a:p>
          <a:r>
            <a:rPr lang="pl-PL"/>
            <a:t>Teoria (45 minut):</a:t>
          </a:r>
          <a:endParaRPr lang="en-US"/>
        </a:p>
      </dgm:t>
    </dgm:pt>
    <dgm:pt modelId="{E7380960-8C67-417F-A69D-8310B8F0A245}" type="parTrans" cxnId="{8F818018-B163-43E8-AA84-A72166259443}">
      <dgm:prSet/>
      <dgm:spPr/>
      <dgm:t>
        <a:bodyPr/>
        <a:lstStyle/>
        <a:p>
          <a:endParaRPr lang="en-US"/>
        </a:p>
      </dgm:t>
    </dgm:pt>
    <dgm:pt modelId="{5E9CE2F8-617B-433B-8D96-69453B6854D0}" type="sibTrans" cxnId="{8F818018-B163-43E8-AA84-A72166259443}">
      <dgm:prSet/>
      <dgm:spPr/>
      <dgm:t>
        <a:bodyPr/>
        <a:lstStyle/>
        <a:p>
          <a:endParaRPr lang="en-US"/>
        </a:p>
      </dgm:t>
    </dgm:pt>
    <dgm:pt modelId="{C9B853CD-EFAC-450A-8F45-629C3174EE8C}">
      <dgm:prSet/>
      <dgm:spPr/>
      <dgm:t>
        <a:bodyPr/>
        <a:lstStyle/>
        <a:p>
          <a:r>
            <a:rPr lang="pl-PL"/>
            <a:t>Znaczenie testowania bezpieczeństwa.</a:t>
          </a:r>
          <a:endParaRPr lang="en-US"/>
        </a:p>
      </dgm:t>
    </dgm:pt>
    <dgm:pt modelId="{8F75A877-78EC-4F86-B266-AA4260CCE505}" type="parTrans" cxnId="{A17F84E9-0B23-4536-9741-14517E0259E0}">
      <dgm:prSet/>
      <dgm:spPr/>
      <dgm:t>
        <a:bodyPr/>
        <a:lstStyle/>
        <a:p>
          <a:endParaRPr lang="en-US"/>
        </a:p>
      </dgm:t>
    </dgm:pt>
    <dgm:pt modelId="{005E03DD-CA6A-4DD5-89F4-F075B88076DD}" type="sibTrans" cxnId="{A17F84E9-0B23-4536-9741-14517E0259E0}">
      <dgm:prSet/>
      <dgm:spPr/>
      <dgm:t>
        <a:bodyPr/>
        <a:lstStyle/>
        <a:p>
          <a:endParaRPr lang="en-US"/>
        </a:p>
      </dgm:t>
    </dgm:pt>
    <dgm:pt modelId="{951F24A0-7558-4A59-BFCC-1DD162890BA2}">
      <dgm:prSet/>
      <dgm:spPr/>
      <dgm:t>
        <a:bodyPr/>
        <a:lstStyle/>
        <a:p>
          <a:r>
            <a:rPr lang="pl-PL"/>
            <a:t>Praktyka (45 minut):</a:t>
          </a:r>
          <a:endParaRPr lang="en-US"/>
        </a:p>
      </dgm:t>
    </dgm:pt>
    <dgm:pt modelId="{75FD261F-71A0-4848-BD9A-0CAE630154BE}" type="parTrans" cxnId="{4A0F264B-A430-40F1-A4AC-BD83FC0772B0}">
      <dgm:prSet/>
      <dgm:spPr/>
      <dgm:t>
        <a:bodyPr/>
        <a:lstStyle/>
        <a:p>
          <a:endParaRPr lang="en-US"/>
        </a:p>
      </dgm:t>
    </dgm:pt>
    <dgm:pt modelId="{477A26D4-3366-43A2-9A60-F18CE09980B7}" type="sibTrans" cxnId="{4A0F264B-A430-40F1-A4AC-BD83FC0772B0}">
      <dgm:prSet/>
      <dgm:spPr/>
      <dgm:t>
        <a:bodyPr/>
        <a:lstStyle/>
        <a:p>
          <a:endParaRPr lang="en-US"/>
        </a:p>
      </dgm:t>
    </dgm:pt>
    <dgm:pt modelId="{422C2687-DA5A-4602-95D7-14DFBE75D4A3}">
      <dgm:prSet/>
      <dgm:spPr/>
      <dgm:t>
        <a:bodyPr/>
        <a:lstStyle/>
        <a:p>
          <a:r>
            <a:rPr lang="pl-PL"/>
            <a:t>Dziewiąte zadanie: Zastosowanie inżynierii wstecznej do identyfikacji luk w bezpieczeństwie.</a:t>
          </a:r>
          <a:endParaRPr lang="en-US"/>
        </a:p>
      </dgm:t>
    </dgm:pt>
    <dgm:pt modelId="{A86E909C-F620-4090-A3A0-7C4E7F75C454}" type="parTrans" cxnId="{0CD5BCC8-B8FF-4E51-9722-074B86D99B56}">
      <dgm:prSet/>
      <dgm:spPr/>
      <dgm:t>
        <a:bodyPr/>
        <a:lstStyle/>
        <a:p>
          <a:endParaRPr lang="en-US"/>
        </a:p>
      </dgm:t>
    </dgm:pt>
    <dgm:pt modelId="{F5C83E61-3838-4BDF-9239-240937BE4316}" type="sibTrans" cxnId="{0CD5BCC8-B8FF-4E51-9722-074B86D99B56}">
      <dgm:prSet/>
      <dgm:spPr/>
      <dgm:t>
        <a:bodyPr/>
        <a:lstStyle/>
        <a:p>
          <a:endParaRPr lang="en-US"/>
        </a:p>
      </dgm:t>
    </dgm:pt>
    <dgm:pt modelId="{E28664EA-4812-476E-AD96-B34FB9FF49F0}">
      <dgm:prSet/>
      <dgm:spPr/>
      <dgm:t>
        <a:bodyPr/>
        <a:lstStyle/>
        <a:p>
          <a:r>
            <a:rPr lang="pl-PL"/>
            <a:t>Zasoby:</a:t>
          </a:r>
          <a:endParaRPr lang="en-US"/>
        </a:p>
      </dgm:t>
    </dgm:pt>
    <dgm:pt modelId="{419CC5BC-DC2E-4EB1-A9F7-DA4EFA429AC4}" type="parTrans" cxnId="{E648B8D8-38A0-4F5B-9478-70890FFFAE6D}">
      <dgm:prSet/>
      <dgm:spPr/>
      <dgm:t>
        <a:bodyPr/>
        <a:lstStyle/>
        <a:p>
          <a:endParaRPr lang="en-US"/>
        </a:p>
      </dgm:t>
    </dgm:pt>
    <dgm:pt modelId="{A90421AD-1C13-4481-AFF3-519BEA9F3A20}" type="sibTrans" cxnId="{E648B8D8-38A0-4F5B-9478-70890FFFAE6D}">
      <dgm:prSet/>
      <dgm:spPr/>
      <dgm:t>
        <a:bodyPr/>
        <a:lstStyle/>
        <a:p>
          <a:endParaRPr lang="en-US"/>
        </a:p>
      </dgm:t>
    </dgm:pt>
    <dgm:pt modelId="{9754ECB2-C0F6-495E-B069-C2FE129BDEED}">
      <dgm:prSet/>
      <dgm:spPr/>
      <dgm:t>
        <a:bodyPr/>
        <a:lstStyle/>
        <a:p>
          <a:r>
            <a:rPr lang="pl-PL"/>
            <a:t>Przykłady raportów z testów penetracyjnych i analizy podatności.</a:t>
          </a:r>
          <a:endParaRPr lang="en-US"/>
        </a:p>
      </dgm:t>
    </dgm:pt>
    <dgm:pt modelId="{5EE9414D-CF08-47D7-873A-815B25C2A975}" type="parTrans" cxnId="{C3747ACD-76E6-4F6D-A58C-C9F76C2B29A9}">
      <dgm:prSet/>
      <dgm:spPr/>
      <dgm:t>
        <a:bodyPr/>
        <a:lstStyle/>
        <a:p>
          <a:endParaRPr lang="en-US"/>
        </a:p>
      </dgm:t>
    </dgm:pt>
    <dgm:pt modelId="{A75BB525-A706-4CC7-8C2C-A8E4884D223D}" type="sibTrans" cxnId="{C3747ACD-76E6-4F6D-A58C-C9F76C2B29A9}">
      <dgm:prSet/>
      <dgm:spPr/>
      <dgm:t>
        <a:bodyPr/>
        <a:lstStyle/>
        <a:p>
          <a:endParaRPr lang="en-US"/>
        </a:p>
      </dgm:t>
    </dgm:pt>
    <dgm:pt modelId="{4C0A84EF-59EC-496B-94E3-549E1937DC91}">
      <dgm:prSet/>
      <dgm:spPr/>
      <dgm:t>
        <a:bodyPr/>
        <a:lstStyle/>
        <a:p>
          <a:r>
            <a:rPr lang="pl-PL"/>
            <a:t>Materiały szkoleniowe dotyczące narzędzi do testowania bezpieczeństwa i technik penetracyjnych.</a:t>
          </a:r>
          <a:endParaRPr lang="en-US"/>
        </a:p>
      </dgm:t>
    </dgm:pt>
    <dgm:pt modelId="{0C187444-1EDA-414D-9930-A6EFB7A97FF8}" type="parTrans" cxnId="{4FD307FE-A05A-4797-B64B-BD2A4AD5373A}">
      <dgm:prSet/>
      <dgm:spPr/>
      <dgm:t>
        <a:bodyPr/>
        <a:lstStyle/>
        <a:p>
          <a:endParaRPr lang="en-US"/>
        </a:p>
      </dgm:t>
    </dgm:pt>
    <dgm:pt modelId="{11A1DDB3-9CD6-4A39-8BC7-2D7E6B27FDC7}" type="sibTrans" cxnId="{4FD307FE-A05A-4797-B64B-BD2A4AD5373A}">
      <dgm:prSet/>
      <dgm:spPr/>
      <dgm:t>
        <a:bodyPr/>
        <a:lstStyle/>
        <a:p>
          <a:endParaRPr lang="en-US"/>
        </a:p>
      </dgm:t>
    </dgm:pt>
    <dgm:pt modelId="{7F30DACB-956C-4E64-A9AE-DDCD8D245D61}">
      <dgm:prSet/>
      <dgm:spPr/>
      <dgm:t>
        <a:bodyPr/>
        <a:lstStyle/>
        <a:p>
          <a:r>
            <a:rPr lang="pl-PL"/>
            <a:t>Narzędzia:</a:t>
          </a:r>
          <a:endParaRPr lang="en-US"/>
        </a:p>
      </dgm:t>
    </dgm:pt>
    <dgm:pt modelId="{F1450FAD-AE0F-454F-AB0B-F69DBEA4FDD0}" type="parTrans" cxnId="{7845C642-E883-4600-9058-DE7D10EB7A3D}">
      <dgm:prSet/>
      <dgm:spPr/>
      <dgm:t>
        <a:bodyPr/>
        <a:lstStyle/>
        <a:p>
          <a:endParaRPr lang="en-US"/>
        </a:p>
      </dgm:t>
    </dgm:pt>
    <dgm:pt modelId="{9860A250-E24E-49FB-9EB3-411F92AFE3F8}" type="sibTrans" cxnId="{7845C642-E883-4600-9058-DE7D10EB7A3D}">
      <dgm:prSet/>
      <dgm:spPr/>
      <dgm:t>
        <a:bodyPr/>
        <a:lstStyle/>
        <a:p>
          <a:endParaRPr lang="en-US"/>
        </a:p>
      </dgm:t>
    </dgm:pt>
    <dgm:pt modelId="{1C87BEF8-7D01-4F73-BFE5-C6A10DDC530F}">
      <dgm:prSet/>
      <dgm:spPr/>
      <dgm:t>
        <a:bodyPr/>
        <a:lstStyle/>
        <a:p>
          <a:r>
            <a:rPr lang="pl-PL"/>
            <a:t>Narzędzia do skanowania podatności jak OWASP ZAP lub Nessus.</a:t>
          </a:r>
          <a:endParaRPr lang="en-US"/>
        </a:p>
      </dgm:t>
    </dgm:pt>
    <dgm:pt modelId="{B88E1A43-A682-481C-AB6D-8C7A33BF5158}" type="parTrans" cxnId="{85B1C252-F481-4D85-A47F-F14A79F48EEB}">
      <dgm:prSet/>
      <dgm:spPr/>
      <dgm:t>
        <a:bodyPr/>
        <a:lstStyle/>
        <a:p>
          <a:endParaRPr lang="en-US"/>
        </a:p>
      </dgm:t>
    </dgm:pt>
    <dgm:pt modelId="{F9DE42B8-6A59-4384-8193-46E7300322BA}" type="sibTrans" cxnId="{85B1C252-F481-4D85-A47F-F14A79F48EEB}">
      <dgm:prSet/>
      <dgm:spPr/>
      <dgm:t>
        <a:bodyPr/>
        <a:lstStyle/>
        <a:p>
          <a:endParaRPr lang="en-US"/>
        </a:p>
      </dgm:t>
    </dgm:pt>
    <dgm:pt modelId="{826C0342-D39E-4AB3-9546-303DA7D30C64}">
      <dgm:prSet/>
      <dgm:spPr/>
      <dgm:t>
        <a:bodyPr/>
        <a:lstStyle/>
        <a:p>
          <a:r>
            <a:rPr lang="pl-PL"/>
            <a:t>Frameworki do testowania penetracyjnego jak Burp Suite lub Metasploit.</a:t>
          </a:r>
          <a:endParaRPr lang="en-US"/>
        </a:p>
      </dgm:t>
    </dgm:pt>
    <dgm:pt modelId="{D7D760C2-3450-4532-8D91-2EE1CB2C6A73}" type="parTrans" cxnId="{24E83C7F-01F0-45BC-BE72-AA2A35938E6D}">
      <dgm:prSet/>
      <dgm:spPr/>
      <dgm:t>
        <a:bodyPr/>
        <a:lstStyle/>
        <a:p>
          <a:endParaRPr lang="en-US"/>
        </a:p>
      </dgm:t>
    </dgm:pt>
    <dgm:pt modelId="{845B2989-7F8E-4186-8DEB-7D0BC311A910}" type="sibTrans" cxnId="{24E83C7F-01F0-45BC-BE72-AA2A35938E6D}">
      <dgm:prSet/>
      <dgm:spPr/>
      <dgm:t>
        <a:bodyPr/>
        <a:lstStyle/>
        <a:p>
          <a:endParaRPr lang="en-US"/>
        </a:p>
      </dgm:t>
    </dgm:pt>
    <dgm:pt modelId="{48CAEA30-3F60-463D-9A45-4FD8E9605CF3}">
      <dgm:prSet/>
      <dgm:spPr/>
      <dgm:t>
        <a:bodyPr/>
        <a:lstStyle/>
        <a:p>
          <a:r>
            <a:rPr lang="pl-PL"/>
            <a:t>Sandbox'y do bezpiecznego testowania i analizy oprogramowania, np. Cuckoo Sandbox.</a:t>
          </a:r>
          <a:endParaRPr lang="en-US"/>
        </a:p>
      </dgm:t>
    </dgm:pt>
    <dgm:pt modelId="{0FEB7DBA-7C36-451C-98FF-96731AEAF0E4}" type="parTrans" cxnId="{208F69FF-A13B-4FE2-AD2B-26CEE0FA87FE}">
      <dgm:prSet/>
      <dgm:spPr/>
      <dgm:t>
        <a:bodyPr/>
        <a:lstStyle/>
        <a:p>
          <a:endParaRPr lang="en-US"/>
        </a:p>
      </dgm:t>
    </dgm:pt>
    <dgm:pt modelId="{F37D0C87-F039-4CEF-B465-726B5BFD983B}" type="sibTrans" cxnId="{208F69FF-A13B-4FE2-AD2B-26CEE0FA87FE}">
      <dgm:prSet/>
      <dgm:spPr/>
      <dgm:t>
        <a:bodyPr/>
        <a:lstStyle/>
        <a:p>
          <a:endParaRPr lang="en-US"/>
        </a:p>
      </dgm:t>
    </dgm:pt>
    <dgm:pt modelId="{E02CB221-687E-4972-A4E1-2E4B371ECD1C}" type="pres">
      <dgm:prSet presAssocID="{DF9237B8-0BAC-4BED-82E9-6FD2CCE3DED9}" presName="linear" presStyleCnt="0">
        <dgm:presLayoutVars>
          <dgm:animLvl val="lvl"/>
          <dgm:resizeHandles val="exact"/>
        </dgm:presLayoutVars>
      </dgm:prSet>
      <dgm:spPr/>
    </dgm:pt>
    <dgm:pt modelId="{9C6A10EC-FAAC-446A-8DDD-2E2C8E9CACB4}" type="pres">
      <dgm:prSet presAssocID="{CF1E03B3-CD4C-4423-B3C3-9896901295A1}" presName="parentText" presStyleLbl="node1" presStyleIdx="0" presStyleCnt="4">
        <dgm:presLayoutVars>
          <dgm:chMax val="0"/>
          <dgm:bulletEnabled val="1"/>
        </dgm:presLayoutVars>
      </dgm:prSet>
      <dgm:spPr/>
    </dgm:pt>
    <dgm:pt modelId="{C4310E5A-FF8F-4A67-AE9E-CFE94D047259}" type="pres">
      <dgm:prSet presAssocID="{CF1E03B3-CD4C-4423-B3C3-9896901295A1}" presName="childText" presStyleLbl="revTx" presStyleIdx="0" presStyleCnt="4">
        <dgm:presLayoutVars>
          <dgm:bulletEnabled val="1"/>
        </dgm:presLayoutVars>
      </dgm:prSet>
      <dgm:spPr/>
    </dgm:pt>
    <dgm:pt modelId="{C88841E8-DED7-4937-8482-06DA4389DC1B}" type="pres">
      <dgm:prSet presAssocID="{951F24A0-7558-4A59-BFCC-1DD162890BA2}" presName="parentText" presStyleLbl="node1" presStyleIdx="1" presStyleCnt="4">
        <dgm:presLayoutVars>
          <dgm:chMax val="0"/>
          <dgm:bulletEnabled val="1"/>
        </dgm:presLayoutVars>
      </dgm:prSet>
      <dgm:spPr/>
    </dgm:pt>
    <dgm:pt modelId="{DDBC0DFF-30D8-4E0E-9847-C0A3EF8FE66E}" type="pres">
      <dgm:prSet presAssocID="{951F24A0-7558-4A59-BFCC-1DD162890BA2}" presName="childText" presStyleLbl="revTx" presStyleIdx="1" presStyleCnt="4">
        <dgm:presLayoutVars>
          <dgm:bulletEnabled val="1"/>
        </dgm:presLayoutVars>
      </dgm:prSet>
      <dgm:spPr/>
    </dgm:pt>
    <dgm:pt modelId="{78951438-41DE-4F15-8173-A8A84CB3B7E8}" type="pres">
      <dgm:prSet presAssocID="{E28664EA-4812-476E-AD96-B34FB9FF49F0}" presName="parentText" presStyleLbl="node1" presStyleIdx="2" presStyleCnt="4">
        <dgm:presLayoutVars>
          <dgm:chMax val="0"/>
          <dgm:bulletEnabled val="1"/>
        </dgm:presLayoutVars>
      </dgm:prSet>
      <dgm:spPr/>
    </dgm:pt>
    <dgm:pt modelId="{682A7DAD-4ED0-4CA4-AC79-E858AF96D95F}" type="pres">
      <dgm:prSet presAssocID="{E28664EA-4812-476E-AD96-B34FB9FF49F0}" presName="childText" presStyleLbl="revTx" presStyleIdx="2" presStyleCnt="4">
        <dgm:presLayoutVars>
          <dgm:bulletEnabled val="1"/>
        </dgm:presLayoutVars>
      </dgm:prSet>
      <dgm:spPr/>
    </dgm:pt>
    <dgm:pt modelId="{1B9FDB79-032D-45B0-9E91-F3D857BF6BB5}" type="pres">
      <dgm:prSet presAssocID="{7F30DACB-956C-4E64-A9AE-DDCD8D245D61}" presName="parentText" presStyleLbl="node1" presStyleIdx="3" presStyleCnt="4">
        <dgm:presLayoutVars>
          <dgm:chMax val="0"/>
          <dgm:bulletEnabled val="1"/>
        </dgm:presLayoutVars>
      </dgm:prSet>
      <dgm:spPr/>
    </dgm:pt>
    <dgm:pt modelId="{30E7235C-1CCD-43DA-A5D0-B838E38D4253}" type="pres">
      <dgm:prSet presAssocID="{7F30DACB-956C-4E64-A9AE-DDCD8D245D61}" presName="childText" presStyleLbl="revTx" presStyleIdx="3" presStyleCnt="4">
        <dgm:presLayoutVars>
          <dgm:bulletEnabled val="1"/>
        </dgm:presLayoutVars>
      </dgm:prSet>
      <dgm:spPr/>
    </dgm:pt>
  </dgm:ptLst>
  <dgm:cxnLst>
    <dgm:cxn modelId="{8F818018-B163-43E8-AA84-A72166259443}" srcId="{DF9237B8-0BAC-4BED-82E9-6FD2CCE3DED9}" destId="{CF1E03B3-CD4C-4423-B3C3-9896901295A1}" srcOrd="0" destOrd="0" parTransId="{E7380960-8C67-417F-A69D-8310B8F0A245}" sibTransId="{5E9CE2F8-617B-433B-8D96-69453B6854D0}"/>
    <dgm:cxn modelId="{2D7A112C-925E-4CB9-87DF-E33BE5F3EA64}" type="presOf" srcId="{9754ECB2-C0F6-495E-B069-C2FE129BDEED}" destId="{682A7DAD-4ED0-4CA4-AC79-E858AF96D95F}" srcOrd="0" destOrd="0" presId="urn:microsoft.com/office/officeart/2005/8/layout/vList2"/>
    <dgm:cxn modelId="{31FF6B34-A0A1-41F0-A83A-3C5CCEE7EB8D}" type="presOf" srcId="{48CAEA30-3F60-463D-9A45-4FD8E9605CF3}" destId="{30E7235C-1CCD-43DA-A5D0-B838E38D4253}" srcOrd="0" destOrd="2" presId="urn:microsoft.com/office/officeart/2005/8/layout/vList2"/>
    <dgm:cxn modelId="{2A60A83B-0EC2-4F9F-BE44-9CE6E7EC293E}" type="presOf" srcId="{DF9237B8-0BAC-4BED-82E9-6FD2CCE3DED9}" destId="{E02CB221-687E-4972-A4E1-2E4B371ECD1C}" srcOrd="0" destOrd="0" presId="urn:microsoft.com/office/officeart/2005/8/layout/vList2"/>
    <dgm:cxn modelId="{7845C642-E883-4600-9058-DE7D10EB7A3D}" srcId="{DF9237B8-0BAC-4BED-82E9-6FD2CCE3DED9}" destId="{7F30DACB-956C-4E64-A9AE-DDCD8D245D61}" srcOrd="3" destOrd="0" parTransId="{F1450FAD-AE0F-454F-AB0B-F69DBEA4FDD0}" sibTransId="{9860A250-E24E-49FB-9EB3-411F92AFE3F8}"/>
    <dgm:cxn modelId="{4A0F264B-A430-40F1-A4AC-BD83FC0772B0}" srcId="{DF9237B8-0BAC-4BED-82E9-6FD2CCE3DED9}" destId="{951F24A0-7558-4A59-BFCC-1DD162890BA2}" srcOrd="1" destOrd="0" parTransId="{75FD261F-71A0-4848-BD9A-0CAE630154BE}" sibTransId="{477A26D4-3366-43A2-9A60-F18CE09980B7}"/>
    <dgm:cxn modelId="{83338B6D-32CB-4833-BBAB-88DB526177B9}" type="presOf" srcId="{4C0A84EF-59EC-496B-94E3-549E1937DC91}" destId="{682A7DAD-4ED0-4CA4-AC79-E858AF96D95F}" srcOrd="0" destOrd="1" presId="urn:microsoft.com/office/officeart/2005/8/layout/vList2"/>
    <dgm:cxn modelId="{7DCA5D71-5412-48DB-BD35-B777B3FF1924}" type="presOf" srcId="{7F30DACB-956C-4E64-A9AE-DDCD8D245D61}" destId="{1B9FDB79-032D-45B0-9E91-F3D857BF6BB5}" srcOrd="0" destOrd="0" presId="urn:microsoft.com/office/officeart/2005/8/layout/vList2"/>
    <dgm:cxn modelId="{85B1C252-F481-4D85-A47F-F14A79F48EEB}" srcId="{7F30DACB-956C-4E64-A9AE-DDCD8D245D61}" destId="{1C87BEF8-7D01-4F73-BFE5-C6A10DDC530F}" srcOrd="0" destOrd="0" parTransId="{B88E1A43-A682-481C-AB6D-8C7A33BF5158}" sibTransId="{F9DE42B8-6A59-4384-8193-46E7300322BA}"/>
    <dgm:cxn modelId="{BC0F2459-81A8-4197-96F6-BF5A99F69B4A}" type="presOf" srcId="{E28664EA-4812-476E-AD96-B34FB9FF49F0}" destId="{78951438-41DE-4F15-8173-A8A84CB3B7E8}" srcOrd="0" destOrd="0" presId="urn:microsoft.com/office/officeart/2005/8/layout/vList2"/>
    <dgm:cxn modelId="{24E83C7F-01F0-45BC-BE72-AA2A35938E6D}" srcId="{7F30DACB-956C-4E64-A9AE-DDCD8D245D61}" destId="{826C0342-D39E-4AB3-9546-303DA7D30C64}" srcOrd="1" destOrd="0" parTransId="{D7D760C2-3450-4532-8D91-2EE1CB2C6A73}" sibTransId="{845B2989-7F8E-4186-8DEB-7D0BC311A910}"/>
    <dgm:cxn modelId="{81097582-3B98-4610-ACDE-132FF182F4D1}" type="presOf" srcId="{422C2687-DA5A-4602-95D7-14DFBE75D4A3}" destId="{DDBC0DFF-30D8-4E0E-9847-C0A3EF8FE66E}" srcOrd="0" destOrd="0" presId="urn:microsoft.com/office/officeart/2005/8/layout/vList2"/>
    <dgm:cxn modelId="{F64CB288-38ED-4181-B4B7-ECE9AD4076B5}" type="presOf" srcId="{1C87BEF8-7D01-4F73-BFE5-C6A10DDC530F}" destId="{30E7235C-1CCD-43DA-A5D0-B838E38D4253}" srcOrd="0" destOrd="0" presId="urn:microsoft.com/office/officeart/2005/8/layout/vList2"/>
    <dgm:cxn modelId="{3AAA4C8D-0AB5-4CF5-ADF9-3D4E1A9BEC29}" type="presOf" srcId="{CF1E03B3-CD4C-4423-B3C3-9896901295A1}" destId="{9C6A10EC-FAAC-446A-8DDD-2E2C8E9CACB4}" srcOrd="0" destOrd="0" presId="urn:microsoft.com/office/officeart/2005/8/layout/vList2"/>
    <dgm:cxn modelId="{FF08CB97-5777-4C32-A32D-8885AAFBA566}" type="presOf" srcId="{C9B853CD-EFAC-450A-8F45-629C3174EE8C}" destId="{C4310E5A-FF8F-4A67-AE9E-CFE94D047259}" srcOrd="0" destOrd="0" presId="urn:microsoft.com/office/officeart/2005/8/layout/vList2"/>
    <dgm:cxn modelId="{9DA3A1AB-9208-4DF1-814D-4880846DAB14}" type="presOf" srcId="{951F24A0-7558-4A59-BFCC-1DD162890BA2}" destId="{C88841E8-DED7-4937-8482-06DA4389DC1B}" srcOrd="0" destOrd="0" presId="urn:microsoft.com/office/officeart/2005/8/layout/vList2"/>
    <dgm:cxn modelId="{0CD5BCC8-B8FF-4E51-9722-074B86D99B56}" srcId="{951F24A0-7558-4A59-BFCC-1DD162890BA2}" destId="{422C2687-DA5A-4602-95D7-14DFBE75D4A3}" srcOrd="0" destOrd="0" parTransId="{A86E909C-F620-4090-A3A0-7C4E7F75C454}" sibTransId="{F5C83E61-3838-4BDF-9239-240937BE4316}"/>
    <dgm:cxn modelId="{C3747ACD-76E6-4F6D-A58C-C9F76C2B29A9}" srcId="{E28664EA-4812-476E-AD96-B34FB9FF49F0}" destId="{9754ECB2-C0F6-495E-B069-C2FE129BDEED}" srcOrd="0" destOrd="0" parTransId="{5EE9414D-CF08-47D7-873A-815B25C2A975}" sibTransId="{A75BB525-A706-4CC7-8C2C-A8E4884D223D}"/>
    <dgm:cxn modelId="{E648B8D8-38A0-4F5B-9478-70890FFFAE6D}" srcId="{DF9237B8-0BAC-4BED-82E9-6FD2CCE3DED9}" destId="{E28664EA-4812-476E-AD96-B34FB9FF49F0}" srcOrd="2" destOrd="0" parTransId="{419CC5BC-DC2E-4EB1-A9F7-DA4EFA429AC4}" sibTransId="{A90421AD-1C13-4481-AFF3-519BEA9F3A20}"/>
    <dgm:cxn modelId="{A17F84E9-0B23-4536-9741-14517E0259E0}" srcId="{CF1E03B3-CD4C-4423-B3C3-9896901295A1}" destId="{C9B853CD-EFAC-450A-8F45-629C3174EE8C}" srcOrd="0" destOrd="0" parTransId="{8F75A877-78EC-4F86-B266-AA4260CCE505}" sibTransId="{005E03DD-CA6A-4DD5-89F4-F075B88076DD}"/>
    <dgm:cxn modelId="{6CD875F5-67F6-45E3-BE69-023E0D15346E}" type="presOf" srcId="{826C0342-D39E-4AB3-9546-303DA7D30C64}" destId="{30E7235C-1CCD-43DA-A5D0-B838E38D4253}" srcOrd="0" destOrd="1" presId="urn:microsoft.com/office/officeart/2005/8/layout/vList2"/>
    <dgm:cxn modelId="{4FD307FE-A05A-4797-B64B-BD2A4AD5373A}" srcId="{E28664EA-4812-476E-AD96-B34FB9FF49F0}" destId="{4C0A84EF-59EC-496B-94E3-549E1937DC91}" srcOrd="1" destOrd="0" parTransId="{0C187444-1EDA-414D-9930-A6EFB7A97FF8}" sibTransId="{11A1DDB3-9CD6-4A39-8BC7-2D7E6B27FDC7}"/>
    <dgm:cxn modelId="{208F69FF-A13B-4FE2-AD2B-26CEE0FA87FE}" srcId="{7F30DACB-956C-4E64-A9AE-DDCD8D245D61}" destId="{48CAEA30-3F60-463D-9A45-4FD8E9605CF3}" srcOrd="2" destOrd="0" parTransId="{0FEB7DBA-7C36-451C-98FF-96731AEAF0E4}" sibTransId="{F37D0C87-F039-4CEF-B465-726B5BFD983B}"/>
    <dgm:cxn modelId="{3BF69CFA-562D-48A2-ADDE-236FFF2A0E9B}" type="presParOf" srcId="{E02CB221-687E-4972-A4E1-2E4B371ECD1C}" destId="{9C6A10EC-FAAC-446A-8DDD-2E2C8E9CACB4}" srcOrd="0" destOrd="0" presId="urn:microsoft.com/office/officeart/2005/8/layout/vList2"/>
    <dgm:cxn modelId="{A03273F7-484C-406F-84D2-92E5E2290F63}" type="presParOf" srcId="{E02CB221-687E-4972-A4E1-2E4B371ECD1C}" destId="{C4310E5A-FF8F-4A67-AE9E-CFE94D047259}" srcOrd="1" destOrd="0" presId="urn:microsoft.com/office/officeart/2005/8/layout/vList2"/>
    <dgm:cxn modelId="{5B140F98-DD8D-4E7A-BB12-1DD380773017}" type="presParOf" srcId="{E02CB221-687E-4972-A4E1-2E4B371ECD1C}" destId="{C88841E8-DED7-4937-8482-06DA4389DC1B}" srcOrd="2" destOrd="0" presId="urn:microsoft.com/office/officeart/2005/8/layout/vList2"/>
    <dgm:cxn modelId="{4994369D-7CCD-43C2-8608-D9171AD6D45F}" type="presParOf" srcId="{E02CB221-687E-4972-A4E1-2E4B371ECD1C}" destId="{DDBC0DFF-30D8-4E0E-9847-C0A3EF8FE66E}" srcOrd="3" destOrd="0" presId="urn:microsoft.com/office/officeart/2005/8/layout/vList2"/>
    <dgm:cxn modelId="{E001DBF2-F18E-4334-A027-EDFD190EB3B3}" type="presParOf" srcId="{E02CB221-687E-4972-A4E1-2E4B371ECD1C}" destId="{78951438-41DE-4F15-8173-A8A84CB3B7E8}" srcOrd="4" destOrd="0" presId="urn:microsoft.com/office/officeart/2005/8/layout/vList2"/>
    <dgm:cxn modelId="{521FB9ED-C710-4FC9-BB8C-95087742FDE9}" type="presParOf" srcId="{E02CB221-687E-4972-A4E1-2E4B371ECD1C}" destId="{682A7DAD-4ED0-4CA4-AC79-E858AF96D95F}" srcOrd="5" destOrd="0" presId="urn:microsoft.com/office/officeart/2005/8/layout/vList2"/>
    <dgm:cxn modelId="{C697DE09-5935-4722-8B88-351A89D2F018}" type="presParOf" srcId="{E02CB221-687E-4972-A4E1-2E4B371ECD1C}" destId="{1B9FDB79-032D-45B0-9E91-F3D857BF6BB5}" srcOrd="6" destOrd="0" presId="urn:microsoft.com/office/officeart/2005/8/layout/vList2"/>
    <dgm:cxn modelId="{D83D3788-AE24-4C5D-B432-C61AF386A66C}" type="presParOf" srcId="{E02CB221-687E-4972-A4E1-2E4B371ECD1C}" destId="{30E7235C-1CCD-43DA-A5D0-B838E38D425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5A9492-86C2-439B-816A-68909462CE3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2A05CAA-F383-493E-AB14-E96CDE95E204}">
      <dgm:prSet/>
      <dgm:spPr/>
      <dgm:t>
        <a:bodyPr/>
        <a:lstStyle/>
        <a:p>
          <a:r>
            <a:rPr lang="pl-PL"/>
            <a:t>Teoria (45 minut):</a:t>
          </a:r>
          <a:endParaRPr lang="en-US"/>
        </a:p>
      </dgm:t>
    </dgm:pt>
    <dgm:pt modelId="{2C7A3CF6-7CAD-4217-B843-5F698AF2774E}" type="parTrans" cxnId="{A4D35D1C-133D-4139-92B3-0BFAF4252BB6}">
      <dgm:prSet/>
      <dgm:spPr/>
      <dgm:t>
        <a:bodyPr/>
        <a:lstStyle/>
        <a:p>
          <a:endParaRPr lang="en-US"/>
        </a:p>
      </dgm:t>
    </dgm:pt>
    <dgm:pt modelId="{15523150-FC70-44A8-8FB1-B40484D8C66F}" type="sibTrans" cxnId="{A4D35D1C-133D-4139-92B3-0BFAF4252BB6}">
      <dgm:prSet/>
      <dgm:spPr/>
      <dgm:t>
        <a:bodyPr/>
        <a:lstStyle/>
        <a:p>
          <a:endParaRPr lang="en-US"/>
        </a:p>
      </dgm:t>
    </dgm:pt>
    <dgm:pt modelId="{4D7BC13D-7956-4D05-BD52-03CD99285F50}">
      <dgm:prSet/>
      <dgm:spPr/>
      <dgm:t>
        <a:bodyPr/>
        <a:lstStyle/>
        <a:p>
          <a:r>
            <a:rPr lang="pl-PL"/>
            <a:t>Znaczenie procesów biznesowych w EA.</a:t>
          </a:r>
          <a:endParaRPr lang="en-US"/>
        </a:p>
      </dgm:t>
    </dgm:pt>
    <dgm:pt modelId="{F028CCEE-BE7B-424A-B0B1-78A5D08FD328}" type="parTrans" cxnId="{A34C8D91-29BB-4285-B858-32B2A5A88DD1}">
      <dgm:prSet/>
      <dgm:spPr/>
      <dgm:t>
        <a:bodyPr/>
        <a:lstStyle/>
        <a:p>
          <a:endParaRPr lang="en-US"/>
        </a:p>
      </dgm:t>
    </dgm:pt>
    <dgm:pt modelId="{7AAE552F-16ED-4B4E-879A-3A8806769180}" type="sibTrans" cxnId="{A34C8D91-29BB-4285-B858-32B2A5A88DD1}">
      <dgm:prSet/>
      <dgm:spPr/>
      <dgm:t>
        <a:bodyPr/>
        <a:lstStyle/>
        <a:p>
          <a:endParaRPr lang="en-US"/>
        </a:p>
      </dgm:t>
    </dgm:pt>
    <dgm:pt modelId="{B2CE1470-8421-49CD-B25B-4D76BBB95B83}">
      <dgm:prSet/>
      <dgm:spPr/>
      <dgm:t>
        <a:bodyPr/>
        <a:lstStyle/>
        <a:p>
          <a:r>
            <a:rPr lang="pl-PL"/>
            <a:t>Praktyka (45 minut):</a:t>
          </a:r>
          <a:endParaRPr lang="en-US"/>
        </a:p>
      </dgm:t>
    </dgm:pt>
    <dgm:pt modelId="{305CFEC8-5D8E-4B17-B6B2-BFDB3505772F}" type="parTrans" cxnId="{CF355628-316E-4661-8488-BC23F6624D06}">
      <dgm:prSet/>
      <dgm:spPr/>
      <dgm:t>
        <a:bodyPr/>
        <a:lstStyle/>
        <a:p>
          <a:endParaRPr lang="en-US"/>
        </a:p>
      </dgm:t>
    </dgm:pt>
    <dgm:pt modelId="{91898582-AF8C-4F95-A26D-FF24850A9868}" type="sibTrans" cxnId="{CF355628-316E-4661-8488-BC23F6624D06}">
      <dgm:prSet/>
      <dgm:spPr/>
      <dgm:t>
        <a:bodyPr/>
        <a:lstStyle/>
        <a:p>
          <a:endParaRPr lang="en-US"/>
        </a:p>
      </dgm:t>
    </dgm:pt>
    <dgm:pt modelId="{35FFA9F9-1065-4068-B166-504AEF554C2E}">
      <dgm:prSet/>
      <dgm:spPr/>
      <dgm:t>
        <a:bodyPr/>
        <a:lstStyle/>
        <a:p>
          <a:r>
            <a:rPr lang="pl-PL"/>
            <a:t>Pierwsze zadanie: Analiza i modelowanie wsteczne istniejących procesów biznesowych.</a:t>
          </a:r>
          <a:endParaRPr lang="en-US"/>
        </a:p>
      </dgm:t>
    </dgm:pt>
    <dgm:pt modelId="{507A0D69-1A65-46A4-9EEA-F1824ACA60FF}" type="parTrans" cxnId="{D7685FA0-8295-40E7-9C0B-DE65529E61B5}">
      <dgm:prSet/>
      <dgm:spPr/>
      <dgm:t>
        <a:bodyPr/>
        <a:lstStyle/>
        <a:p>
          <a:endParaRPr lang="en-US"/>
        </a:p>
      </dgm:t>
    </dgm:pt>
    <dgm:pt modelId="{108A9B7B-9088-4B02-8A64-027CF6F5C14C}" type="sibTrans" cxnId="{D7685FA0-8295-40E7-9C0B-DE65529E61B5}">
      <dgm:prSet/>
      <dgm:spPr/>
      <dgm:t>
        <a:bodyPr/>
        <a:lstStyle/>
        <a:p>
          <a:endParaRPr lang="en-US"/>
        </a:p>
      </dgm:t>
    </dgm:pt>
    <dgm:pt modelId="{E3821301-6B19-4FC3-8D7E-FF2886097791}">
      <dgm:prSet/>
      <dgm:spPr/>
      <dgm:t>
        <a:bodyPr/>
        <a:lstStyle/>
        <a:p>
          <a:r>
            <a:rPr lang="pl-PL"/>
            <a:t>Zasoby:</a:t>
          </a:r>
          <a:endParaRPr lang="en-US"/>
        </a:p>
      </dgm:t>
    </dgm:pt>
    <dgm:pt modelId="{0366EFA5-DEEA-401B-BD9A-6B10B534F6A9}" type="parTrans" cxnId="{6BC7984A-8328-412E-845C-B3FE6DCC85AF}">
      <dgm:prSet/>
      <dgm:spPr/>
      <dgm:t>
        <a:bodyPr/>
        <a:lstStyle/>
        <a:p>
          <a:endParaRPr lang="en-US"/>
        </a:p>
      </dgm:t>
    </dgm:pt>
    <dgm:pt modelId="{F4C87544-BAEC-487E-8BCD-03B395207557}" type="sibTrans" cxnId="{6BC7984A-8328-412E-845C-B3FE6DCC85AF}">
      <dgm:prSet/>
      <dgm:spPr/>
      <dgm:t>
        <a:bodyPr/>
        <a:lstStyle/>
        <a:p>
          <a:endParaRPr lang="en-US"/>
        </a:p>
      </dgm:t>
    </dgm:pt>
    <dgm:pt modelId="{CBA0CB20-6E1F-4F2B-85D3-C3BE9E9578C3}">
      <dgm:prSet/>
      <dgm:spPr/>
      <dgm:t>
        <a:bodyPr/>
        <a:lstStyle/>
        <a:p>
          <a:r>
            <a:rPr lang="pl-PL"/>
            <a:t>Wykresy Gantta ilustrujące procesy biznesowe.</a:t>
          </a:r>
          <a:endParaRPr lang="en-US"/>
        </a:p>
      </dgm:t>
    </dgm:pt>
    <dgm:pt modelId="{8DA54526-15EA-46BD-8CBE-FBEDF2C3A692}" type="parTrans" cxnId="{6A5121A0-DF58-4357-8377-F8E8FAF3A483}">
      <dgm:prSet/>
      <dgm:spPr/>
      <dgm:t>
        <a:bodyPr/>
        <a:lstStyle/>
        <a:p>
          <a:endParaRPr lang="en-US"/>
        </a:p>
      </dgm:t>
    </dgm:pt>
    <dgm:pt modelId="{5FEC1B3B-756C-4CE5-B4DC-3DD9237BB99B}" type="sibTrans" cxnId="{6A5121A0-DF58-4357-8377-F8E8FAF3A483}">
      <dgm:prSet/>
      <dgm:spPr/>
      <dgm:t>
        <a:bodyPr/>
        <a:lstStyle/>
        <a:p>
          <a:endParaRPr lang="en-US"/>
        </a:p>
      </dgm:t>
    </dgm:pt>
    <dgm:pt modelId="{63DFC49F-3E6A-4C6F-8103-7F2D1CCD119C}">
      <dgm:prSet/>
      <dgm:spPr/>
      <dgm:t>
        <a:bodyPr/>
        <a:lstStyle/>
        <a:p>
          <a:r>
            <a:rPr lang="pl-PL"/>
            <a:t>Dokumentacja systemów używanych przez przedsiębiorstwa.</a:t>
          </a:r>
          <a:endParaRPr lang="en-US"/>
        </a:p>
      </dgm:t>
    </dgm:pt>
    <dgm:pt modelId="{28054633-4E3C-491D-BB69-146E963A0292}" type="parTrans" cxnId="{DED33A99-F9B8-4EC2-9E91-E4C4ABB17D42}">
      <dgm:prSet/>
      <dgm:spPr/>
      <dgm:t>
        <a:bodyPr/>
        <a:lstStyle/>
        <a:p>
          <a:endParaRPr lang="en-US"/>
        </a:p>
      </dgm:t>
    </dgm:pt>
    <dgm:pt modelId="{64E87ED8-1398-4866-B534-1C442B5C6FC6}" type="sibTrans" cxnId="{DED33A99-F9B8-4EC2-9E91-E4C4ABB17D42}">
      <dgm:prSet/>
      <dgm:spPr/>
      <dgm:t>
        <a:bodyPr/>
        <a:lstStyle/>
        <a:p>
          <a:endParaRPr lang="en-US"/>
        </a:p>
      </dgm:t>
    </dgm:pt>
    <dgm:pt modelId="{57261F30-0EBD-429C-8E68-63A0A4E7F4AD}">
      <dgm:prSet/>
      <dgm:spPr/>
      <dgm:t>
        <a:bodyPr/>
        <a:lstStyle/>
        <a:p>
          <a:r>
            <a:rPr lang="pl-PL"/>
            <a:t>Narzędzia:</a:t>
          </a:r>
          <a:endParaRPr lang="en-US"/>
        </a:p>
      </dgm:t>
    </dgm:pt>
    <dgm:pt modelId="{FDD199DB-4AC8-4031-B63C-5426CB9D2F6E}" type="parTrans" cxnId="{6F66AA8C-703A-4085-BE49-1DADD067EF56}">
      <dgm:prSet/>
      <dgm:spPr/>
      <dgm:t>
        <a:bodyPr/>
        <a:lstStyle/>
        <a:p>
          <a:endParaRPr lang="en-US"/>
        </a:p>
      </dgm:t>
    </dgm:pt>
    <dgm:pt modelId="{E67D8F54-B55A-4059-9A92-2083CC15059B}" type="sibTrans" cxnId="{6F66AA8C-703A-4085-BE49-1DADD067EF56}">
      <dgm:prSet/>
      <dgm:spPr/>
      <dgm:t>
        <a:bodyPr/>
        <a:lstStyle/>
        <a:p>
          <a:endParaRPr lang="en-US"/>
        </a:p>
      </dgm:t>
    </dgm:pt>
    <dgm:pt modelId="{B56AF852-6848-4C2C-A5E8-0F7D63EFF163}">
      <dgm:prSet/>
      <dgm:spPr/>
      <dgm:t>
        <a:bodyPr/>
        <a:lstStyle/>
        <a:p>
          <a:r>
            <a:rPr lang="pl-PL"/>
            <a:t>Visio do modelowania procesów biznesowych.</a:t>
          </a:r>
          <a:endParaRPr lang="en-US"/>
        </a:p>
      </dgm:t>
    </dgm:pt>
    <dgm:pt modelId="{D7A0890A-2D59-4221-B41D-53DB80507F8F}" type="parTrans" cxnId="{8156E069-5098-4E12-A736-2E7015ABE6F6}">
      <dgm:prSet/>
      <dgm:spPr/>
      <dgm:t>
        <a:bodyPr/>
        <a:lstStyle/>
        <a:p>
          <a:endParaRPr lang="en-US"/>
        </a:p>
      </dgm:t>
    </dgm:pt>
    <dgm:pt modelId="{0782476A-018D-4C82-A684-C4EF13FB0BD5}" type="sibTrans" cxnId="{8156E069-5098-4E12-A736-2E7015ABE6F6}">
      <dgm:prSet/>
      <dgm:spPr/>
      <dgm:t>
        <a:bodyPr/>
        <a:lstStyle/>
        <a:p>
          <a:endParaRPr lang="en-US"/>
        </a:p>
      </dgm:t>
    </dgm:pt>
    <dgm:pt modelId="{0DC82150-8DC6-4407-A8C9-0CADBF0971A9}">
      <dgm:prSet/>
      <dgm:spPr/>
      <dgm:t>
        <a:bodyPr/>
        <a:lstStyle/>
        <a:p>
          <a:r>
            <a:rPr lang="pl-PL"/>
            <a:t>Balsamiq do szybkiego prototypowania interfejsów użytkownika.</a:t>
          </a:r>
          <a:endParaRPr lang="en-US"/>
        </a:p>
      </dgm:t>
    </dgm:pt>
    <dgm:pt modelId="{878B6167-F699-426F-8C4C-77C011F031E5}" type="parTrans" cxnId="{9B229700-2C95-4F4A-B503-49C8A630A1E0}">
      <dgm:prSet/>
      <dgm:spPr/>
      <dgm:t>
        <a:bodyPr/>
        <a:lstStyle/>
        <a:p>
          <a:endParaRPr lang="en-US"/>
        </a:p>
      </dgm:t>
    </dgm:pt>
    <dgm:pt modelId="{87A19051-3707-4B7E-B29C-DB060309BBB4}" type="sibTrans" cxnId="{9B229700-2C95-4F4A-B503-49C8A630A1E0}">
      <dgm:prSet/>
      <dgm:spPr/>
      <dgm:t>
        <a:bodyPr/>
        <a:lstStyle/>
        <a:p>
          <a:endParaRPr lang="en-US"/>
        </a:p>
      </dgm:t>
    </dgm:pt>
    <dgm:pt modelId="{82CB96DB-3F76-4FA5-ADA7-A913F48F2413}">
      <dgm:prSet/>
      <dgm:spPr/>
      <dgm:t>
        <a:bodyPr/>
        <a:lstStyle/>
        <a:p>
          <a:r>
            <a:rPr lang="pl-PL"/>
            <a:t>Edraw Max do tworzenia zaawansowanych diagramów procesów biznesowych.</a:t>
          </a:r>
          <a:endParaRPr lang="en-US"/>
        </a:p>
      </dgm:t>
    </dgm:pt>
    <dgm:pt modelId="{D00E73F5-DF45-464E-8066-1CBD0A9EE491}" type="parTrans" cxnId="{69B2B7F4-67BC-419A-A675-02BFDA2626A0}">
      <dgm:prSet/>
      <dgm:spPr/>
      <dgm:t>
        <a:bodyPr/>
        <a:lstStyle/>
        <a:p>
          <a:endParaRPr lang="en-US"/>
        </a:p>
      </dgm:t>
    </dgm:pt>
    <dgm:pt modelId="{792AC207-B215-4AC9-9E12-5D684D07FF93}" type="sibTrans" cxnId="{69B2B7F4-67BC-419A-A675-02BFDA2626A0}">
      <dgm:prSet/>
      <dgm:spPr/>
      <dgm:t>
        <a:bodyPr/>
        <a:lstStyle/>
        <a:p>
          <a:endParaRPr lang="en-US"/>
        </a:p>
      </dgm:t>
    </dgm:pt>
    <dgm:pt modelId="{7D7BADBE-82DB-46D7-9683-C520D9545167}" type="pres">
      <dgm:prSet presAssocID="{A85A9492-86C2-439B-816A-68909462CE35}" presName="linear" presStyleCnt="0">
        <dgm:presLayoutVars>
          <dgm:animLvl val="lvl"/>
          <dgm:resizeHandles val="exact"/>
        </dgm:presLayoutVars>
      </dgm:prSet>
      <dgm:spPr/>
    </dgm:pt>
    <dgm:pt modelId="{EC831009-DCBF-4DCD-9A4A-A13082B92BE4}" type="pres">
      <dgm:prSet presAssocID="{C2A05CAA-F383-493E-AB14-E96CDE95E204}" presName="parentText" presStyleLbl="node1" presStyleIdx="0" presStyleCnt="4">
        <dgm:presLayoutVars>
          <dgm:chMax val="0"/>
          <dgm:bulletEnabled val="1"/>
        </dgm:presLayoutVars>
      </dgm:prSet>
      <dgm:spPr/>
    </dgm:pt>
    <dgm:pt modelId="{A243521B-3E0E-4A7F-852D-A989F91F93A1}" type="pres">
      <dgm:prSet presAssocID="{C2A05CAA-F383-493E-AB14-E96CDE95E204}" presName="childText" presStyleLbl="revTx" presStyleIdx="0" presStyleCnt="4">
        <dgm:presLayoutVars>
          <dgm:bulletEnabled val="1"/>
        </dgm:presLayoutVars>
      </dgm:prSet>
      <dgm:spPr/>
    </dgm:pt>
    <dgm:pt modelId="{342F2F51-8122-4F37-A7A0-F8B82D3035AF}" type="pres">
      <dgm:prSet presAssocID="{B2CE1470-8421-49CD-B25B-4D76BBB95B83}" presName="parentText" presStyleLbl="node1" presStyleIdx="1" presStyleCnt="4">
        <dgm:presLayoutVars>
          <dgm:chMax val="0"/>
          <dgm:bulletEnabled val="1"/>
        </dgm:presLayoutVars>
      </dgm:prSet>
      <dgm:spPr/>
    </dgm:pt>
    <dgm:pt modelId="{8F447C0F-4959-4B8A-9DB9-599E4F19580C}" type="pres">
      <dgm:prSet presAssocID="{B2CE1470-8421-49CD-B25B-4D76BBB95B83}" presName="childText" presStyleLbl="revTx" presStyleIdx="1" presStyleCnt="4">
        <dgm:presLayoutVars>
          <dgm:bulletEnabled val="1"/>
        </dgm:presLayoutVars>
      </dgm:prSet>
      <dgm:spPr/>
    </dgm:pt>
    <dgm:pt modelId="{3AF451B4-DAC8-4A97-93EB-6F5467B4E479}" type="pres">
      <dgm:prSet presAssocID="{E3821301-6B19-4FC3-8D7E-FF2886097791}" presName="parentText" presStyleLbl="node1" presStyleIdx="2" presStyleCnt="4">
        <dgm:presLayoutVars>
          <dgm:chMax val="0"/>
          <dgm:bulletEnabled val="1"/>
        </dgm:presLayoutVars>
      </dgm:prSet>
      <dgm:spPr/>
    </dgm:pt>
    <dgm:pt modelId="{CFC0663E-081C-4D40-A0ED-ED9933D52758}" type="pres">
      <dgm:prSet presAssocID="{E3821301-6B19-4FC3-8D7E-FF2886097791}" presName="childText" presStyleLbl="revTx" presStyleIdx="2" presStyleCnt="4">
        <dgm:presLayoutVars>
          <dgm:bulletEnabled val="1"/>
        </dgm:presLayoutVars>
      </dgm:prSet>
      <dgm:spPr/>
    </dgm:pt>
    <dgm:pt modelId="{49950E0E-12FB-40C6-9D99-9A0DBF0E2652}" type="pres">
      <dgm:prSet presAssocID="{57261F30-0EBD-429C-8E68-63A0A4E7F4AD}" presName="parentText" presStyleLbl="node1" presStyleIdx="3" presStyleCnt="4">
        <dgm:presLayoutVars>
          <dgm:chMax val="0"/>
          <dgm:bulletEnabled val="1"/>
        </dgm:presLayoutVars>
      </dgm:prSet>
      <dgm:spPr/>
    </dgm:pt>
    <dgm:pt modelId="{0A702479-E6A1-42FE-BFA2-2BD2F81A3EC7}" type="pres">
      <dgm:prSet presAssocID="{57261F30-0EBD-429C-8E68-63A0A4E7F4AD}" presName="childText" presStyleLbl="revTx" presStyleIdx="3" presStyleCnt="4">
        <dgm:presLayoutVars>
          <dgm:bulletEnabled val="1"/>
        </dgm:presLayoutVars>
      </dgm:prSet>
      <dgm:spPr/>
    </dgm:pt>
  </dgm:ptLst>
  <dgm:cxnLst>
    <dgm:cxn modelId="{9B229700-2C95-4F4A-B503-49C8A630A1E0}" srcId="{57261F30-0EBD-429C-8E68-63A0A4E7F4AD}" destId="{0DC82150-8DC6-4407-A8C9-0CADBF0971A9}" srcOrd="1" destOrd="0" parTransId="{878B6167-F699-426F-8C4C-77C011F031E5}" sibTransId="{87A19051-3707-4B7E-B29C-DB060309BBB4}"/>
    <dgm:cxn modelId="{B75DDA03-ED09-4BAB-A970-83E8F0D8069E}" type="presOf" srcId="{57261F30-0EBD-429C-8E68-63A0A4E7F4AD}" destId="{49950E0E-12FB-40C6-9D99-9A0DBF0E2652}" srcOrd="0" destOrd="0" presId="urn:microsoft.com/office/officeart/2005/8/layout/vList2"/>
    <dgm:cxn modelId="{A4D35D1C-133D-4139-92B3-0BFAF4252BB6}" srcId="{A85A9492-86C2-439B-816A-68909462CE35}" destId="{C2A05CAA-F383-493E-AB14-E96CDE95E204}" srcOrd="0" destOrd="0" parTransId="{2C7A3CF6-7CAD-4217-B843-5F698AF2774E}" sibTransId="{15523150-FC70-44A8-8FB1-B40484D8C66F}"/>
    <dgm:cxn modelId="{010D6421-6ABF-4616-8E33-82EC32F6329F}" type="presOf" srcId="{4D7BC13D-7956-4D05-BD52-03CD99285F50}" destId="{A243521B-3E0E-4A7F-852D-A989F91F93A1}" srcOrd="0" destOrd="0" presId="urn:microsoft.com/office/officeart/2005/8/layout/vList2"/>
    <dgm:cxn modelId="{CF355628-316E-4661-8488-BC23F6624D06}" srcId="{A85A9492-86C2-439B-816A-68909462CE35}" destId="{B2CE1470-8421-49CD-B25B-4D76BBB95B83}" srcOrd="1" destOrd="0" parTransId="{305CFEC8-5D8E-4B17-B6B2-BFDB3505772F}" sibTransId="{91898582-AF8C-4F95-A26D-FF24850A9868}"/>
    <dgm:cxn modelId="{CAF10A5F-1E10-46A8-B75F-6ED848279ABB}" type="presOf" srcId="{82CB96DB-3F76-4FA5-ADA7-A913F48F2413}" destId="{0A702479-E6A1-42FE-BFA2-2BD2F81A3EC7}" srcOrd="0" destOrd="2" presId="urn:microsoft.com/office/officeart/2005/8/layout/vList2"/>
    <dgm:cxn modelId="{8156E069-5098-4E12-A736-2E7015ABE6F6}" srcId="{57261F30-0EBD-429C-8E68-63A0A4E7F4AD}" destId="{B56AF852-6848-4C2C-A5E8-0F7D63EFF163}" srcOrd="0" destOrd="0" parTransId="{D7A0890A-2D59-4221-B41D-53DB80507F8F}" sibTransId="{0782476A-018D-4C82-A684-C4EF13FB0BD5}"/>
    <dgm:cxn modelId="{6BC7984A-8328-412E-845C-B3FE6DCC85AF}" srcId="{A85A9492-86C2-439B-816A-68909462CE35}" destId="{E3821301-6B19-4FC3-8D7E-FF2886097791}" srcOrd="2" destOrd="0" parTransId="{0366EFA5-DEEA-401B-BD9A-6B10B534F6A9}" sibTransId="{F4C87544-BAEC-487E-8BCD-03B395207557}"/>
    <dgm:cxn modelId="{65335D6B-8892-40D9-B86C-B0C945A969BA}" type="presOf" srcId="{CBA0CB20-6E1F-4F2B-85D3-C3BE9E9578C3}" destId="{CFC0663E-081C-4D40-A0ED-ED9933D52758}" srcOrd="0" destOrd="0" presId="urn:microsoft.com/office/officeart/2005/8/layout/vList2"/>
    <dgm:cxn modelId="{6E1CB283-BB10-49C4-9306-E517C506DE0F}" type="presOf" srcId="{63DFC49F-3E6A-4C6F-8103-7F2D1CCD119C}" destId="{CFC0663E-081C-4D40-A0ED-ED9933D52758}" srcOrd="0" destOrd="1" presId="urn:microsoft.com/office/officeart/2005/8/layout/vList2"/>
    <dgm:cxn modelId="{6F66AA8C-703A-4085-BE49-1DADD067EF56}" srcId="{A85A9492-86C2-439B-816A-68909462CE35}" destId="{57261F30-0EBD-429C-8E68-63A0A4E7F4AD}" srcOrd="3" destOrd="0" parTransId="{FDD199DB-4AC8-4031-B63C-5426CB9D2F6E}" sibTransId="{E67D8F54-B55A-4059-9A92-2083CC15059B}"/>
    <dgm:cxn modelId="{A34C8D91-29BB-4285-B858-32B2A5A88DD1}" srcId="{C2A05CAA-F383-493E-AB14-E96CDE95E204}" destId="{4D7BC13D-7956-4D05-BD52-03CD99285F50}" srcOrd="0" destOrd="0" parTransId="{F028CCEE-BE7B-424A-B0B1-78A5D08FD328}" sibTransId="{7AAE552F-16ED-4B4E-879A-3A8806769180}"/>
    <dgm:cxn modelId="{DF2BFB93-6B8D-47FE-AF2F-2A221BFA569F}" type="presOf" srcId="{A85A9492-86C2-439B-816A-68909462CE35}" destId="{7D7BADBE-82DB-46D7-9683-C520D9545167}" srcOrd="0" destOrd="0" presId="urn:microsoft.com/office/officeart/2005/8/layout/vList2"/>
    <dgm:cxn modelId="{1E1EC896-E5CE-40CF-B2A4-2F6340520C4F}" type="presOf" srcId="{E3821301-6B19-4FC3-8D7E-FF2886097791}" destId="{3AF451B4-DAC8-4A97-93EB-6F5467B4E479}" srcOrd="0" destOrd="0" presId="urn:microsoft.com/office/officeart/2005/8/layout/vList2"/>
    <dgm:cxn modelId="{DED33A99-F9B8-4EC2-9E91-E4C4ABB17D42}" srcId="{E3821301-6B19-4FC3-8D7E-FF2886097791}" destId="{63DFC49F-3E6A-4C6F-8103-7F2D1CCD119C}" srcOrd="1" destOrd="0" parTransId="{28054633-4E3C-491D-BB69-146E963A0292}" sibTransId="{64E87ED8-1398-4866-B534-1C442B5C6FC6}"/>
    <dgm:cxn modelId="{A365ED9F-6492-4F3E-9936-75830F92556D}" type="presOf" srcId="{C2A05CAA-F383-493E-AB14-E96CDE95E204}" destId="{EC831009-DCBF-4DCD-9A4A-A13082B92BE4}" srcOrd="0" destOrd="0" presId="urn:microsoft.com/office/officeart/2005/8/layout/vList2"/>
    <dgm:cxn modelId="{6A5121A0-DF58-4357-8377-F8E8FAF3A483}" srcId="{E3821301-6B19-4FC3-8D7E-FF2886097791}" destId="{CBA0CB20-6E1F-4F2B-85D3-C3BE9E9578C3}" srcOrd="0" destOrd="0" parTransId="{8DA54526-15EA-46BD-8CBE-FBEDF2C3A692}" sibTransId="{5FEC1B3B-756C-4CE5-B4DC-3DD9237BB99B}"/>
    <dgm:cxn modelId="{D7685FA0-8295-40E7-9C0B-DE65529E61B5}" srcId="{B2CE1470-8421-49CD-B25B-4D76BBB95B83}" destId="{35FFA9F9-1065-4068-B166-504AEF554C2E}" srcOrd="0" destOrd="0" parTransId="{507A0D69-1A65-46A4-9EEA-F1824ACA60FF}" sibTransId="{108A9B7B-9088-4B02-8A64-027CF6F5C14C}"/>
    <dgm:cxn modelId="{FF3BDDAA-D852-42E3-A58D-3C87E3F750B8}" type="presOf" srcId="{B2CE1470-8421-49CD-B25B-4D76BBB95B83}" destId="{342F2F51-8122-4F37-A7A0-F8B82D3035AF}" srcOrd="0" destOrd="0" presId="urn:microsoft.com/office/officeart/2005/8/layout/vList2"/>
    <dgm:cxn modelId="{44D7DFDA-70BE-47E6-89D9-46E030196462}" type="presOf" srcId="{0DC82150-8DC6-4407-A8C9-0CADBF0971A9}" destId="{0A702479-E6A1-42FE-BFA2-2BD2F81A3EC7}" srcOrd="0" destOrd="1" presId="urn:microsoft.com/office/officeart/2005/8/layout/vList2"/>
    <dgm:cxn modelId="{9928D3E3-AC79-4EEF-9A52-BF6AB4492466}" type="presOf" srcId="{35FFA9F9-1065-4068-B166-504AEF554C2E}" destId="{8F447C0F-4959-4B8A-9DB9-599E4F19580C}" srcOrd="0" destOrd="0" presId="urn:microsoft.com/office/officeart/2005/8/layout/vList2"/>
    <dgm:cxn modelId="{7FE2B0ED-9485-45F8-B0ED-E6923E7C3F69}" type="presOf" srcId="{B56AF852-6848-4C2C-A5E8-0F7D63EFF163}" destId="{0A702479-E6A1-42FE-BFA2-2BD2F81A3EC7}" srcOrd="0" destOrd="0" presId="urn:microsoft.com/office/officeart/2005/8/layout/vList2"/>
    <dgm:cxn modelId="{69B2B7F4-67BC-419A-A675-02BFDA2626A0}" srcId="{57261F30-0EBD-429C-8E68-63A0A4E7F4AD}" destId="{82CB96DB-3F76-4FA5-ADA7-A913F48F2413}" srcOrd="2" destOrd="0" parTransId="{D00E73F5-DF45-464E-8066-1CBD0A9EE491}" sibTransId="{792AC207-B215-4AC9-9E12-5D684D07FF93}"/>
    <dgm:cxn modelId="{9F58F06A-63DB-4822-A0C4-1F581B5A855A}" type="presParOf" srcId="{7D7BADBE-82DB-46D7-9683-C520D9545167}" destId="{EC831009-DCBF-4DCD-9A4A-A13082B92BE4}" srcOrd="0" destOrd="0" presId="urn:microsoft.com/office/officeart/2005/8/layout/vList2"/>
    <dgm:cxn modelId="{E256498D-EB91-4066-BF87-AECFD7D06272}" type="presParOf" srcId="{7D7BADBE-82DB-46D7-9683-C520D9545167}" destId="{A243521B-3E0E-4A7F-852D-A989F91F93A1}" srcOrd="1" destOrd="0" presId="urn:microsoft.com/office/officeart/2005/8/layout/vList2"/>
    <dgm:cxn modelId="{6B9172C1-0BE7-4531-9798-A91A4FE366C1}" type="presParOf" srcId="{7D7BADBE-82DB-46D7-9683-C520D9545167}" destId="{342F2F51-8122-4F37-A7A0-F8B82D3035AF}" srcOrd="2" destOrd="0" presId="urn:microsoft.com/office/officeart/2005/8/layout/vList2"/>
    <dgm:cxn modelId="{CE3E5631-9B54-4127-9015-54916ECDD419}" type="presParOf" srcId="{7D7BADBE-82DB-46D7-9683-C520D9545167}" destId="{8F447C0F-4959-4B8A-9DB9-599E4F19580C}" srcOrd="3" destOrd="0" presId="urn:microsoft.com/office/officeart/2005/8/layout/vList2"/>
    <dgm:cxn modelId="{19D6DF7C-FA77-4A54-8381-7E71BB45E827}" type="presParOf" srcId="{7D7BADBE-82DB-46D7-9683-C520D9545167}" destId="{3AF451B4-DAC8-4A97-93EB-6F5467B4E479}" srcOrd="4" destOrd="0" presId="urn:microsoft.com/office/officeart/2005/8/layout/vList2"/>
    <dgm:cxn modelId="{CB151B3B-A519-4B36-8555-E3EF68E021AD}" type="presParOf" srcId="{7D7BADBE-82DB-46D7-9683-C520D9545167}" destId="{CFC0663E-081C-4D40-A0ED-ED9933D52758}" srcOrd="5" destOrd="0" presId="urn:microsoft.com/office/officeart/2005/8/layout/vList2"/>
    <dgm:cxn modelId="{B265B649-9B44-4CE3-B4DE-950094EFA28A}" type="presParOf" srcId="{7D7BADBE-82DB-46D7-9683-C520D9545167}" destId="{49950E0E-12FB-40C6-9D99-9A0DBF0E2652}" srcOrd="6" destOrd="0" presId="urn:microsoft.com/office/officeart/2005/8/layout/vList2"/>
    <dgm:cxn modelId="{1A1CD7F4-7D0E-43C0-8B8D-D336A356ACF7}" type="presParOf" srcId="{7D7BADBE-82DB-46D7-9683-C520D9545167}" destId="{0A702479-E6A1-42FE-BFA2-2BD2F81A3EC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5F63CC-B9FA-4D89-8FE4-7EB650183B2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AF465A4-7F09-460A-BAF3-77D42E2F7C4E}">
      <dgm:prSet/>
      <dgm:spPr/>
      <dgm:t>
        <a:bodyPr/>
        <a:lstStyle/>
        <a:p>
          <a:r>
            <a:rPr lang="pl-PL"/>
            <a:t>Teoria (45 minut):</a:t>
          </a:r>
          <a:endParaRPr lang="en-US"/>
        </a:p>
      </dgm:t>
    </dgm:pt>
    <dgm:pt modelId="{404FF1D6-5215-4C4A-A7A6-C2782937EA84}" type="parTrans" cxnId="{459C1C1C-5CCE-4297-9F4A-0AE4D8A3735B}">
      <dgm:prSet/>
      <dgm:spPr/>
      <dgm:t>
        <a:bodyPr/>
        <a:lstStyle/>
        <a:p>
          <a:endParaRPr lang="en-US"/>
        </a:p>
      </dgm:t>
    </dgm:pt>
    <dgm:pt modelId="{A8B2FB3E-290A-4F43-88DA-1101DD22135C}" type="sibTrans" cxnId="{459C1C1C-5CCE-4297-9F4A-0AE4D8A3735B}">
      <dgm:prSet/>
      <dgm:spPr/>
      <dgm:t>
        <a:bodyPr/>
        <a:lstStyle/>
        <a:p>
          <a:endParaRPr lang="en-US"/>
        </a:p>
      </dgm:t>
    </dgm:pt>
    <dgm:pt modelId="{61CA2E2E-DB18-41D0-B548-9D004241C849}">
      <dgm:prSet/>
      <dgm:spPr/>
      <dgm:t>
        <a:bodyPr/>
        <a:lstStyle/>
        <a:p>
          <a:r>
            <a:rPr lang="pl-PL"/>
            <a:t>Rola modeli danych w EA.</a:t>
          </a:r>
          <a:endParaRPr lang="en-US"/>
        </a:p>
      </dgm:t>
    </dgm:pt>
    <dgm:pt modelId="{CC4333D2-A866-449C-89FF-B5F89278FCD4}" type="parTrans" cxnId="{C905B6E1-BCD0-4896-9C66-B30C5C125B70}">
      <dgm:prSet/>
      <dgm:spPr/>
      <dgm:t>
        <a:bodyPr/>
        <a:lstStyle/>
        <a:p>
          <a:endParaRPr lang="en-US"/>
        </a:p>
      </dgm:t>
    </dgm:pt>
    <dgm:pt modelId="{AAEDEC3A-886E-4E23-9DCE-B3BC5102B4DB}" type="sibTrans" cxnId="{C905B6E1-BCD0-4896-9C66-B30C5C125B70}">
      <dgm:prSet/>
      <dgm:spPr/>
      <dgm:t>
        <a:bodyPr/>
        <a:lstStyle/>
        <a:p>
          <a:endParaRPr lang="en-US"/>
        </a:p>
      </dgm:t>
    </dgm:pt>
    <dgm:pt modelId="{35A01D55-F175-45FA-ABD0-D15B1ADDC912}">
      <dgm:prSet/>
      <dgm:spPr/>
      <dgm:t>
        <a:bodyPr/>
        <a:lstStyle/>
        <a:p>
          <a:r>
            <a:rPr lang="pl-PL"/>
            <a:t>Praktyka (45 minut):</a:t>
          </a:r>
          <a:endParaRPr lang="en-US"/>
        </a:p>
      </dgm:t>
    </dgm:pt>
    <dgm:pt modelId="{EF1A4D55-5970-42A4-B114-E436B5CB1BE2}" type="parTrans" cxnId="{732B0478-0B23-4FE9-A43E-130FDE956137}">
      <dgm:prSet/>
      <dgm:spPr/>
      <dgm:t>
        <a:bodyPr/>
        <a:lstStyle/>
        <a:p>
          <a:endParaRPr lang="en-US"/>
        </a:p>
      </dgm:t>
    </dgm:pt>
    <dgm:pt modelId="{AF6B2060-F19C-4A64-A649-FB577A6DDC12}" type="sibTrans" cxnId="{732B0478-0B23-4FE9-A43E-130FDE956137}">
      <dgm:prSet/>
      <dgm:spPr/>
      <dgm:t>
        <a:bodyPr/>
        <a:lstStyle/>
        <a:p>
          <a:endParaRPr lang="en-US"/>
        </a:p>
      </dgm:t>
    </dgm:pt>
    <dgm:pt modelId="{36060C38-A664-4D50-B5B5-A549D56D0362}">
      <dgm:prSet/>
      <dgm:spPr/>
      <dgm:t>
        <a:bodyPr/>
        <a:lstStyle/>
        <a:p>
          <a:r>
            <a:rPr lang="pl-PL"/>
            <a:t>Drugie zadanie: Wyodrębnianie schematu bazy danych z istniejącej aplikacji.</a:t>
          </a:r>
          <a:endParaRPr lang="en-US"/>
        </a:p>
      </dgm:t>
    </dgm:pt>
    <dgm:pt modelId="{34EC116E-A8A1-4006-9E0A-91D3941C4D3A}" type="parTrans" cxnId="{6CAF5F51-CCC7-4CA9-9A42-CF7EFB7F0E9A}">
      <dgm:prSet/>
      <dgm:spPr/>
      <dgm:t>
        <a:bodyPr/>
        <a:lstStyle/>
        <a:p>
          <a:endParaRPr lang="en-US"/>
        </a:p>
      </dgm:t>
    </dgm:pt>
    <dgm:pt modelId="{80CE77CF-15CD-4288-86D1-EE4C48C95A83}" type="sibTrans" cxnId="{6CAF5F51-CCC7-4CA9-9A42-CF7EFB7F0E9A}">
      <dgm:prSet/>
      <dgm:spPr/>
      <dgm:t>
        <a:bodyPr/>
        <a:lstStyle/>
        <a:p>
          <a:endParaRPr lang="en-US"/>
        </a:p>
      </dgm:t>
    </dgm:pt>
    <dgm:pt modelId="{A5A00B3A-7075-4347-BF4A-90BE9AD7B86F}">
      <dgm:prSet/>
      <dgm:spPr/>
      <dgm:t>
        <a:bodyPr/>
        <a:lstStyle/>
        <a:p>
          <a:r>
            <a:rPr lang="pl-PL"/>
            <a:t>Narzędzia:</a:t>
          </a:r>
          <a:endParaRPr lang="en-US"/>
        </a:p>
      </dgm:t>
    </dgm:pt>
    <dgm:pt modelId="{6D1C2CAC-AF1B-44A1-9263-EEF620C82968}" type="parTrans" cxnId="{40935CBF-5F78-4EB8-AD56-AFF71DFD8EA3}">
      <dgm:prSet/>
      <dgm:spPr/>
      <dgm:t>
        <a:bodyPr/>
        <a:lstStyle/>
        <a:p>
          <a:endParaRPr lang="en-US"/>
        </a:p>
      </dgm:t>
    </dgm:pt>
    <dgm:pt modelId="{602178AD-6057-4FEE-B513-7CCF2DA1ADFE}" type="sibTrans" cxnId="{40935CBF-5F78-4EB8-AD56-AFF71DFD8EA3}">
      <dgm:prSet/>
      <dgm:spPr/>
      <dgm:t>
        <a:bodyPr/>
        <a:lstStyle/>
        <a:p>
          <a:endParaRPr lang="en-US"/>
        </a:p>
      </dgm:t>
    </dgm:pt>
    <dgm:pt modelId="{AF3003D9-FDC4-49A7-94FD-529E7909E25B}">
      <dgm:prSet/>
      <dgm:spPr/>
      <dgm:t>
        <a:bodyPr/>
        <a:lstStyle/>
        <a:p>
          <a:r>
            <a:rPr lang="pl-PL"/>
            <a:t>MySQL Workbench do wizualizacji i edycji baz danych.</a:t>
          </a:r>
          <a:endParaRPr lang="en-US"/>
        </a:p>
      </dgm:t>
    </dgm:pt>
    <dgm:pt modelId="{FBE9916E-EE47-46DE-A2C3-2BB51CF6AE7C}" type="parTrans" cxnId="{F3E18C10-DED8-49EB-9B31-85E39B5708F7}">
      <dgm:prSet/>
      <dgm:spPr/>
      <dgm:t>
        <a:bodyPr/>
        <a:lstStyle/>
        <a:p>
          <a:endParaRPr lang="en-US"/>
        </a:p>
      </dgm:t>
    </dgm:pt>
    <dgm:pt modelId="{43BC632A-9A56-4BC7-B52F-966A52464927}" type="sibTrans" cxnId="{F3E18C10-DED8-49EB-9B31-85E39B5708F7}">
      <dgm:prSet/>
      <dgm:spPr/>
      <dgm:t>
        <a:bodyPr/>
        <a:lstStyle/>
        <a:p>
          <a:endParaRPr lang="en-US"/>
        </a:p>
      </dgm:t>
    </dgm:pt>
    <dgm:pt modelId="{93F887BA-D76E-46D2-8E68-170492C27154}">
      <dgm:prSet/>
      <dgm:spPr/>
      <dgm:t>
        <a:bodyPr/>
        <a:lstStyle/>
        <a:p>
          <a:r>
            <a:rPr lang="pl-PL"/>
            <a:t>ER/Studio do projektowania modeli danych i generowania schematów.</a:t>
          </a:r>
          <a:endParaRPr lang="en-US"/>
        </a:p>
      </dgm:t>
    </dgm:pt>
    <dgm:pt modelId="{48E56725-8DBD-4362-9229-7D4D238CF54C}" type="parTrans" cxnId="{F4E9CBCF-4E69-4B10-A7F5-275D179ACBB3}">
      <dgm:prSet/>
      <dgm:spPr/>
      <dgm:t>
        <a:bodyPr/>
        <a:lstStyle/>
        <a:p>
          <a:endParaRPr lang="en-US"/>
        </a:p>
      </dgm:t>
    </dgm:pt>
    <dgm:pt modelId="{2A632A5B-7881-44B5-BB56-4AE244344EA8}" type="sibTrans" cxnId="{F4E9CBCF-4E69-4B10-A7F5-275D179ACBB3}">
      <dgm:prSet/>
      <dgm:spPr/>
      <dgm:t>
        <a:bodyPr/>
        <a:lstStyle/>
        <a:p>
          <a:endParaRPr lang="en-US"/>
        </a:p>
      </dgm:t>
    </dgm:pt>
    <dgm:pt modelId="{83EA7EA3-2BB2-4114-9392-21918955E315}">
      <dgm:prSet/>
      <dgm:spPr/>
      <dgm:t>
        <a:bodyPr/>
        <a:lstStyle/>
        <a:p>
          <a:r>
            <a:rPr lang="pl-PL"/>
            <a:t>DbVisualizer do zarządzania różnymi bazami danych i wykonania zapytań SQL.</a:t>
          </a:r>
          <a:endParaRPr lang="en-US"/>
        </a:p>
      </dgm:t>
    </dgm:pt>
    <dgm:pt modelId="{EBC693BE-8D34-479E-A390-4EA6CBA9F949}" type="parTrans" cxnId="{7A8E42BC-BB6C-4593-94DD-9DF44BA6F9FA}">
      <dgm:prSet/>
      <dgm:spPr/>
      <dgm:t>
        <a:bodyPr/>
        <a:lstStyle/>
        <a:p>
          <a:endParaRPr lang="en-US"/>
        </a:p>
      </dgm:t>
    </dgm:pt>
    <dgm:pt modelId="{8F4C7621-2314-4FB4-94C4-2B30C17DD18A}" type="sibTrans" cxnId="{7A8E42BC-BB6C-4593-94DD-9DF44BA6F9FA}">
      <dgm:prSet/>
      <dgm:spPr/>
      <dgm:t>
        <a:bodyPr/>
        <a:lstStyle/>
        <a:p>
          <a:endParaRPr lang="en-US"/>
        </a:p>
      </dgm:t>
    </dgm:pt>
    <dgm:pt modelId="{CB3F168D-8522-4823-9868-18B8FD3BE774}">
      <dgm:prSet/>
      <dgm:spPr/>
      <dgm:t>
        <a:bodyPr/>
        <a:lstStyle/>
        <a:p>
          <a:r>
            <a:rPr lang="pl-PL"/>
            <a:t>Skrypty SQL do ekstrakcji schematów z bazy danych.</a:t>
          </a:r>
          <a:endParaRPr lang="en-US"/>
        </a:p>
      </dgm:t>
    </dgm:pt>
    <dgm:pt modelId="{C31653C4-A978-4A18-B183-02513EBF0CE3}" type="parTrans" cxnId="{DFA72A2C-C7AA-4C9E-85B0-D696E6E06C2D}">
      <dgm:prSet/>
      <dgm:spPr/>
      <dgm:t>
        <a:bodyPr/>
        <a:lstStyle/>
        <a:p>
          <a:endParaRPr lang="en-US"/>
        </a:p>
      </dgm:t>
    </dgm:pt>
    <dgm:pt modelId="{6A74C008-FFB7-4750-A21E-7A02458D8506}" type="sibTrans" cxnId="{DFA72A2C-C7AA-4C9E-85B0-D696E6E06C2D}">
      <dgm:prSet/>
      <dgm:spPr/>
      <dgm:t>
        <a:bodyPr/>
        <a:lstStyle/>
        <a:p>
          <a:endParaRPr lang="en-US"/>
        </a:p>
      </dgm:t>
    </dgm:pt>
    <dgm:pt modelId="{C91FFE92-9E41-4742-B6CF-0FAF314A83C2}" type="pres">
      <dgm:prSet presAssocID="{3A5F63CC-B9FA-4D89-8FE4-7EB650183B20}" presName="linear" presStyleCnt="0">
        <dgm:presLayoutVars>
          <dgm:animLvl val="lvl"/>
          <dgm:resizeHandles val="exact"/>
        </dgm:presLayoutVars>
      </dgm:prSet>
      <dgm:spPr/>
    </dgm:pt>
    <dgm:pt modelId="{7424F32F-031F-4074-B047-09B16AE1EAA5}" type="pres">
      <dgm:prSet presAssocID="{BAF465A4-7F09-460A-BAF3-77D42E2F7C4E}" presName="parentText" presStyleLbl="node1" presStyleIdx="0" presStyleCnt="3">
        <dgm:presLayoutVars>
          <dgm:chMax val="0"/>
          <dgm:bulletEnabled val="1"/>
        </dgm:presLayoutVars>
      </dgm:prSet>
      <dgm:spPr/>
    </dgm:pt>
    <dgm:pt modelId="{877A46D0-7259-40B0-B196-F33900620126}" type="pres">
      <dgm:prSet presAssocID="{BAF465A4-7F09-460A-BAF3-77D42E2F7C4E}" presName="childText" presStyleLbl="revTx" presStyleIdx="0" presStyleCnt="3">
        <dgm:presLayoutVars>
          <dgm:bulletEnabled val="1"/>
        </dgm:presLayoutVars>
      </dgm:prSet>
      <dgm:spPr/>
    </dgm:pt>
    <dgm:pt modelId="{737D32BD-039C-4247-9D56-3717764F3E28}" type="pres">
      <dgm:prSet presAssocID="{35A01D55-F175-45FA-ABD0-D15B1ADDC912}" presName="parentText" presStyleLbl="node1" presStyleIdx="1" presStyleCnt="3">
        <dgm:presLayoutVars>
          <dgm:chMax val="0"/>
          <dgm:bulletEnabled val="1"/>
        </dgm:presLayoutVars>
      </dgm:prSet>
      <dgm:spPr/>
    </dgm:pt>
    <dgm:pt modelId="{4917A244-BD8A-465F-B0F8-A623724E1BA2}" type="pres">
      <dgm:prSet presAssocID="{35A01D55-F175-45FA-ABD0-D15B1ADDC912}" presName="childText" presStyleLbl="revTx" presStyleIdx="1" presStyleCnt="3">
        <dgm:presLayoutVars>
          <dgm:bulletEnabled val="1"/>
        </dgm:presLayoutVars>
      </dgm:prSet>
      <dgm:spPr/>
    </dgm:pt>
    <dgm:pt modelId="{64D0C446-5EB4-4122-9D1E-19D33A208592}" type="pres">
      <dgm:prSet presAssocID="{A5A00B3A-7075-4347-BF4A-90BE9AD7B86F}" presName="parentText" presStyleLbl="node1" presStyleIdx="2" presStyleCnt="3">
        <dgm:presLayoutVars>
          <dgm:chMax val="0"/>
          <dgm:bulletEnabled val="1"/>
        </dgm:presLayoutVars>
      </dgm:prSet>
      <dgm:spPr/>
    </dgm:pt>
    <dgm:pt modelId="{2EC6D511-B6CD-4E6B-82B0-50C6EE5F73B0}" type="pres">
      <dgm:prSet presAssocID="{A5A00B3A-7075-4347-BF4A-90BE9AD7B86F}" presName="childText" presStyleLbl="revTx" presStyleIdx="2" presStyleCnt="3">
        <dgm:presLayoutVars>
          <dgm:bulletEnabled val="1"/>
        </dgm:presLayoutVars>
      </dgm:prSet>
      <dgm:spPr/>
    </dgm:pt>
  </dgm:ptLst>
  <dgm:cxnLst>
    <dgm:cxn modelId="{6986F50B-5B0B-4D04-B75D-FB5227914DB1}" type="presOf" srcId="{BAF465A4-7F09-460A-BAF3-77D42E2F7C4E}" destId="{7424F32F-031F-4074-B047-09B16AE1EAA5}" srcOrd="0" destOrd="0" presId="urn:microsoft.com/office/officeart/2005/8/layout/vList2"/>
    <dgm:cxn modelId="{F3E18C10-DED8-49EB-9B31-85E39B5708F7}" srcId="{A5A00B3A-7075-4347-BF4A-90BE9AD7B86F}" destId="{AF3003D9-FDC4-49A7-94FD-529E7909E25B}" srcOrd="0" destOrd="0" parTransId="{FBE9916E-EE47-46DE-A2C3-2BB51CF6AE7C}" sibTransId="{43BC632A-9A56-4BC7-B52F-966A52464927}"/>
    <dgm:cxn modelId="{C8498311-931D-47E9-A90F-365E390C577E}" type="presOf" srcId="{36060C38-A664-4D50-B5B5-A549D56D0362}" destId="{4917A244-BD8A-465F-B0F8-A623724E1BA2}" srcOrd="0" destOrd="0" presId="urn:microsoft.com/office/officeart/2005/8/layout/vList2"/>
    <dgm:cxn modelId="{459C1C1C-5CCE-4297-9F4A-0AE4D8A3735B}" srcId="{3A5F63CC-B9FA-4D89-8FE4-7EB650183B20}" destId="{BAF465A4-7F09-460A-BAF3-77D42E2F7C4E}" srcOrd="0" destOrd="0" parTransId="{404FF1D6-5215-4C4A-A7A6-C2782937EA84}" sibTransId="{A8B2FB3E-290A-4F43-88DA-1101DD22135C}"/>
    <dgm:cxn modelId="{DFA72A2C-C7AA-4C9E-85B0-D696E6E06C2D}" srcId="{A5A00B3A-7075-4347-BF4A-90BE9AD7B86F}" destId="{CB3F168D-8522-4823-9868-18B8FD3BE774}" srcOrd="3" destOrd="0" parTransId="{C31653C4-A978-4A18-B183-02513EBF0CE3}" sibTransId="{6A74C008-FFB7-4750-A21E-7A02458D8506}"/>
    <dgm:cxn modelId="{FE2D0436-6350-4420-9536-DB16A22D410E}" type="presOf" srcId="{61CA2E2E-DB18-41D0-B548-9D004241C849}" destId="{877A46D0-7259-40B0-B196-F33900620126}" srcOrd="0" destOrd="0" presId="urn:microsoft.com/office/officeart/2005/8/layout/vList2"/>
    <dgm:cxn modelId="{FFD0BC3F-0905-4647-ADF8-CA8576F92C2B}" type="presOf" srcId="{AF3003D9-FDC4-49A7-94FD-529E7909E25B}" destId="{2EC6D511-B6CD-4E6B-82B0-50C6EE5F73B0}" srcOrd="0" destOrd="0" presId="urn:microsoft.com/office/officeart/2005/8/layout/vList2"/>
    <dgm:cxn modelId="{6CAF5F51-CCC7-4CA9-9A42-CF7EFB7F0E9A}" srcId="{35A01D55-F175-45FA-ABD0-D15B1ADDC912}" destId="{36060C38-A664-4D50-B5B5-A549D56D0362}" srcOrd="0" destOrd="0" parTransId="{34EC116E-A8A1-4006-9E0A-91D3941C4D3A}" sibTransId="{80CE77CF-15CD-4288-86D1-EE4C48C95A83}"/>
    <dgm:cxn modelId="{732B0478-0B23-4FE9-A43E-130FDE956137}" srcId="{3A5F63CC-B9FA-4D89-8FE4-7EB650183B20}" destId="{35A01D55-F175-45FA-ABD0-D15B1ADDC912}" srcOrd="1" destOrd="0" parTransId="{EF1A4D55-5970-42A4-B114-E436B5CB1BE2}" sibTransId="{AF6B2060-F19C-4A64-A649-FB577A6DDC12}"/>
    <dgm:cxn modelId="{4248C27F-B6F2-4EC4-AAB4-EEAB6A6967BD}" type="presOf" srcId="{83EA7EA3-2BB2-4114-9392-21918955E315}" destId="{2EC6D511-B6CD-4E6B-82B0-50C6EE5F73B0}" srcOrd="0" destOrd="2" presId="urn:microsoft.com/office/officeart/2005/8/layout/vList2"/>
    <dgm:cxn modelId="{0ADC6A94-EB4A-4C2A-AEB9-2F415943282A}" type="presOf" srcId="{93F887BA-D76E-46D2-8E68-170492C27154}" destId="{2EC6D511-B6CD-4E6B-82B0-50C6EE5F73B0}" srcOrd="0" destOrd="1" presId="urn:microsoft.com/office/officeart/2005/8/layout/vList2"/>
    <dgm:cxn modelId="{D9E5E3AD-241F-4F51-B0F1-3E9980BC834A}" type="presOf" srcId="{3A5F63CC-B9FA-4D89-8FE4-7EB650183B20}" destId="{C91FFE92-9E41-4742-B6CF-0FAF314A83C2}" srcOrd="0" destOrd="0" presId="urn:microsoft.com/office/officeart/2005/8/layout/vList2"/>
    <dgm:cxn modelId="{7A8E42BC-BB6C-4593-94DD-9DF44BA6F9FA}" srcId="{A5A00B3A-7075-4347-BF4A-90BE9AD7B86F}" destId="{83EA7EA3-2BB2-4114-9392-21918955E315}" srcOrd="2" destOrd="0" parTransId="{EBC693BE-8D34-479E-A390-4EA6CBA9F949}" sibTransId="{8F4C7621-2314-4FB4-94C4-2B30C17DD18A}"/>
    <dgm:cxn modelId="{40935CBF-5F78-4EB8-AD56-AFF71DFD8EA3}" srcId="{3A5F63CC-B9FA-4D89-8FE4-7EB650183B20}" destId="{A5A00B3A-7075-4347-BF4A-90BE9AD7B86F}" srcOrd="2" destOrd="0" parTransId="{6D1C2CAC-AF1B-44A1-9263-EEF620C82968}" sibTransId="{602178AD-6057-4FEE-B513-7CCF2DA1ADFE}"/>
    <dgm:cxn modelId="{3B62CCCA-ACCD-4F15-B48B-9143993F0994}" type="presOf" srcId="{A5A00B3A-7075-4347-BF4A-90BE9AD7B86F}" destId="{64D0C446-5EB4-4122-9D1E-19D33A208592}" srcOrd="0" destOrd="0" presId="urn:microsoft.com/office/officeart/2005/8/layout/vList2"/>
    <dgm:cxn modelId="{F4E9CBCF-4E69-4B10-A7F5-275D179ACBB3}" srcId="{A5A00B3A-7075-4347-BF4A-90BE9AD7B86F}" destId="{93F887BA-D76E-46D2-8E68-170492C27154}" srcOrd="1" destOrd="0" parTransId="{48E56725-8DBD-4362-9229-7D4D238CF54C}" sibTransId="{2A632A5B-7881-44B5-BB56-4AE244344EA8}"/>
    <dgm:cxn modelId="{C905B6E1-BCD0-4896-9C66-B30C5C125B70}" srcId="{BAF465A4-7F09-460A-BAF3-77D42E2F7C4E}" destId="{61CA2E2E-DB18-41D0-B548-9D004241C849}" srcOrd="0" destOrd="0" parTransId="{CC4333D2-A866-449C-89FF-B5F89278FCD4}" sibTransId="{AAEDEC3A-886E-4E23-9DCE-B3BC5102B4DB}"/>
    <dgm:cxn modelId="{7B8DE8E2-3FAF-4B28-BA2B-DCFCF6CF3561}" type="presOf" srcId="{CB3F168D-8522-4823-9868-18B8FD3BE774}" destId="{2EC6D511-B6CD-4E6B-82B0-50C6EE5F73B0}" srcOrd="0" destOrd="3" presId="urn:microsoft.com/office/officeart/2005/8/layout/vList2"/>
    <dgm:cxn modelId="{E00BE3F4-CEBA-4106-AB12-369B62FC19A4}" type="presOf" srcId="{35A01D55-F175-45FA-ABD0-D15B1ADDC912}" destId="{737D32BD-039C-4247-9D56-3717764F3E28}" srcOrd="0" destOrd="0" presId="urn:microsoft.com/office/officeart/2005/8/layout/vList2"/>
    <dgm:cxn modelId="{49F5EC0E-170F-481F-85A8-B290BDD5438D}" type="presParOf" srcId="{C91FFE92-9E41-4742-B6CF-0FAF314A83C2}" destId="{7424F32F-031F-4074-B047-09B16AE1EAA5}" srcOrd="0" destOrd="0" presId="urn:microsoft.com/office/officeart/2005/8/layout/vList2"/>
    <dgm:cxn modelId="{A513B942-D5CB-4B5F-ABD7-D4056EC74522}" type="presParOf" srcId="{C91FFE92-9E41-4742-B6CF-0FAF314A83C2}" destId="{877A46D0-7259-40B0-B196-F33900620126}" srcOrd="1" destOrd="0" presId="urn:microsoft.com/office/officeart/2005/8/layout/vList2"/>
    <dgm:cxn modelId="{FEDE93A7-DBF1-4D98-89CB-4359186722C4}" type="presParOf" srcId="{C91FFE92-9E41-4742-B6CF-0FAF314A83C2}" destId="{737D32BD-039C-4247-9D56-3717764F3E28}" srcOrd="2" destOrd="0" presId="urn:microsoft.com/office/officeart/2005/8/layout/vList2"/>
    <dgm:cxn modelId="{229F49CC-665A-4CC5-BF91-3F93ECAF73A7}" type="presParOf" srcId="{C91FFE92-9E41-4742-B6CF-0FAF314A83C2}" destId="{4917A244-BD8A-465F-B0F8-A623724E1BA2}" srcOrd="3" destOrd="0" presId="urn:microsoft.com/office/officeart/2005/8/layout/vList2"/>
    <dgm:cxn modelId="{55C8B1AF-FB32-4826-B969-C4CEE78A6327}" type="presParOf" srcId="{C91FFE92-9E41-4742-B6CF-0FAF314A83C2}" destId="{64D0C446-5EB4-4122-9D1E-19D33A208592}" srcOrd="4" destOrd="0" presId="urn:microsoft.com/office/officeart/2005/8/layout/vList2"/>
    <dgm:cxn modelId="{99441595-3BBD-45D3-A3D0-553625325117}" type="presParOf" srcId="{C91FFE92-9E41-4742-B6CF-0FAF314A83C2}" destId="{2EC6D511-B6CD-4E6B-82B0-50C6EE5F73B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B5C9E-B69D-4E79-BC24-C614BFAC7E0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0003FDF-F41E-4195-A6F6-EF1EB9C66ED5}">
      <dgm:prSet/>
      <dgm:spPr/>
      <dgm:t>
        <a:bodyPr/>
        <a:lstStyle/>
        <a:p>
          <a:r>
            <a:rPr lang="pl-PL"/>
            <a:t>Teoria (45 minut):</a:t>
          </a:r>
          <a:endParaRPr lang="en-US"/>
        </a:p>
      </dgm:t>
    </dgm:pt>
    <dgm:pt modelId="{D40D8C4D-FEED-4A88-A232-80ABB7F23F67}" type="parTrans" cxnId="{66661FAF-F03C-401F-9E48-EADD5FCC3997}">
      <dgm:prSet/>
      <dgm:spPr/>
      <dgm:t>
        <a:bodyPr/>
        <a:lstStyle/>
        <a:p>
          <a:endParaRPr lang="en-US"/>
        </a:p>
      </dgm:t>
    </dgm:pt>
    <dgm:pt modelId="{1E791BD4-3C1A-4EDC-9BD6-8DC486408CE4}" type="sibTrans" cxnId="{66661FAF-F03C-401F-9E48-EADD5FCC3997}">
      <dgm:prSet/>
      <dgm:spPr/>
      <dgm:t>
        <a:bodyPr/>
        <a:lstStyle/>
        <a:p>
          <a:endParaRPr lang="en-US"/>
        </a:p>
      </dgm:t>
    </dgm:pt>
    <dgm:pt modelId="{7AD01ADB-78D0-403D-AC50-E7121C087051}">
      <dgm:prSet/>
      <dgm:spPr/>
      <dgm:t>
        <a:bodyPr/>
        <a:lstStyle/>
        <a:p>
          <a:r>
            <a:rPr lang="pl-PL"/>
            <a:t>Wpływ aplikacji na działanie przedsiębiorstwa.</a:t>
          </a:r>
          <a:endParaRPr lang="en-US"/>
        </a:p>
      </dgm:t>
    </dgm:pt>
    <dgm:pt modelId="{BFC4687A-FD69-459E-B6E5-0A4F37C50510}" type="parTrans" cxnId="{13CE0CAB-A497-4646-A8B2-000ED21B6C20}">
      <dgm:prSet/>
      <dgm:spPr/>
      <dgm:t>
        <a:bodyPr/>
        <a:lstStyle/>
        <a:p>
          <a:endParaRPr lang="en-US"/>
        </a:p>
      </dgm:t>
    </dgm:pt>
    <dgm:pt modelId="{74D8A64F-2AAE-49E1-ADD5-A751FA46C386}" type="sibTrans" cxnId="{13CE0CAB-A497-4646-A8B2-000ED21B6C20}">
      <dgm:prSet/>
      <dgm:spPr/>
      <dgm:t>
        <a:bodyPr/>
        <a:lstStyle/>
        <a:p>
          <a:endParaRPr lang="en-US"/>
        </a:p>
      </dgm:t>
    </dgm:pt>
    <dgm:pt modelId="{1C445BB2-018E-4B1F-81F4-BE82F16772FF}">
      <dgm:prSet/>
      <dgm:spPr/>
      <dgm:t>
        <a:bodyPr/>
        <a:lstStyle/>
        <a:p>
          <a:r>
            <a:rPr lang="pl-PL"/>
            <a:t>Praktyka (45 minut):</a:t>
          </a:r>
          <a:endParaRPr lang="en-US"/>
        </a:p>
      </dgm:t>
    </dgm:pt>
    <dgm:pt modelId="{F7C650EA-8D3E-4657-9367-E100CF2690B4}" type="parTrans" cxnId="{2FD0AAD0-8677-4393-8EFC-D139E9502C7C}">
      <dgm:prSet/>
      <dgm:spPr/>
      <dgm:t>
        <a:bodyPr/>
        <a:lstStyle/>
        <a:p>
          <a:endParaRPr lang="en-US"/>
        </a:p>
      </dgm:t>
    </dgm:pt>
    <dgm:pt modelId="{D86404F1-3B04-4197-B58B-F4AB0CEF61A7}" type="sibTrans" cxnId="{2FD0AAD0-8677-4393-8EFC-D139E9502C7C}">
      <dgm:prSet/>
      <dgm:spPr/>
      <dgm:t>
        <a:bodyPr/>
        <a:lstStyle/>
        <a:p>
          <a:endParaRPr lang="en-US"/>
        </a:p>
      </dgm:t>
    </dgm:pt>
    <dgm:pt modelId="{7657DEBF-F816-4160-BE71-FAF30944887B}">
      <dgm:prSet/>
      <dgm:spPr/>
      <dgm:t>
        <a:bodyPr/>
        <a:lstStyle/>
        <a:p>
          <a:r>
            <a:rPr lang="pl-PL"/>
            <a:t>Trzecie zadanie: Mapowanie wsteczne zależności pomiędzy aplikacjami.</a:t>
          </a:r>
          <a:endParaRPr lang="en-US"/>
        </a:p>
      </dgm:t>
    </dgm:pt>
    <dgm:pt modelId="{B471E187-FE28-41EF-BCC0-B902F1A7D5DC}" type="parTrans" cxnId="{5120D4F7-43A6-4B80-959F-1203ACA2E127}">
      <dgm:prSet/>
      <dgm:spPr/>
      <dgm:t>
        <a:bodyPr/>
        <a:lstStyle/>
        <a:p>
          <a:endParaRPr lang="en-US"/>
        </a:p>
      </dgm:t>
    </dgm:pt>
    <dgm:pt modelId="{8430200C-26E1-44C1-86BB-42103AFE905F}" type="sibTrans" cxnId="{5120D4F7-43A6-4B80-959F-1203ACA2E127}">
      <dgm:prSet/>
      <dgm:spPr/>
      <dgm:t>
        <a:bodyPr/>
        <a:lstStyle/>
        <a:p>
          <a:endParaRPr lang="en-US"/>
        </a:p>
      </dgm:t>
    </dgm:pt>
    <dgm:pt modelId="{5DC56CF6-9A36-44B9-BF4C-01ADE1D853EF}">
      <dgm:prSet/>
      <dgm:spPr/>
      <dgm:t>
        <a:bodyPr/>
        <a:lstStyle/>
        <a:p>
          <a:r>
            <a:rPr lang="pl-PL"/>
            <a:t>Zasoby:</a:t>
          </a:r>
          <a:endParaRPr lang="en-US"/>
        </a:p>
      </dgm:t>
    </dgm:pt>
    <dgm:pt modelId="{2A155A64-8AA6-451E-A387-10C782F35981}" type="parTrans" cxnId="{758DF75D-145E-4FFD-BB8C-B876F064225B}">
      <dgm:prSet/>
      <dgm:spPr/>
      <dgm:t>
        <a:bodyPr/>
        <a:lstStyle/>
        <a:p>
          <a:endParaRPr lang="en-US"/>
        </a:p>
      </dgm:t>
    </dgm:pt>
    <dgm:pt modelId="{D132671E-4AE4-4F7B-BCC4-A7D847F486E2}" type="sibTrans" cxnId="{758DF75D-145E-4FFD-BB8C-B876F064225B}">
      <dgm:prSet/>
      <dgm:spPr/>
      <dgm:t>
        <a:bodyPr/>
        <a:lstStyle/>
        <a:p>
          <a:endParaRPr lang="en-US"/>
        </a:p>
      </dgm:t>
    </dgm:pt>
    <dgm:pt modelId="{415F090F-9EBD-4959-A451-EA5C7D59B4A6}">
      <dgm:prSet/>
      <dgm:spPr/>
      <dgm:t>
        <a:bodyPr/>
        <a:lstStyle/>
        <a:p>
          <a:r>
            <a:rPr lang="pl-PL"/>
            <a:t>Dokumentacja techniczna istniejących aplikacji.</a:t>
          </a:r>
          <a:endParaRPr lang="en-US"/>
        </a:p>
      </dgm:t>
    </dgm:pt>
    <dgm:pt modelId="{CEF33FF7-568B-492F-B1E7-FAE3A6D695AD}" type="parTrans" cxnId="{121D827E-E39C-4734-BD83-C0CE18A39BC7}">
      <dgm:prSet/>
      <dgm:spPr/>
      <dgm:t>
        <a:bodyPr/>
        <a:lstStyle/>
        <a:p>
          <a:endParaRPr lang="en-US"/>
        </a:p>
      </dgm:t>
    </dgm:pt>
    <dgm:pt modelId="{A505E221-A0C5-4251-B946-E1970E3FF499}" type="sibTrans" cxnId="{121D827E-E39C-4734-BD83-C0CE18A39BC7}">
      <dgm:prSet/>
      <dgm:spPr/>
      <dgm:t>
        <a:bodyPr/>
        <a:lstStyle/>
        <a:p>
          <a:endParaRPr lang="en-US"/>
        </a:p>
      </dgm:t>
    </dgm:pt>
    <dgm:pt modelId="{2ECAB2DD-7723-4337-BE3E-136018884FD1}">
      <dgm:prSet/>
      <dgm:spPr/>
      <dgm:t>
        <a:bodyPr/>
        <a:lstStyle/>
        <a:p>
          <a:r>
            <a:rPr lang="pl-PL"/>
            <a:t>Diagramy zależności między aplikacjami.</a:t>
          </a:r>
          <a:endParaRPr lang="en-US"/>
        </a:p>
      </dgm:t>
    </dgm:pt>
    <dgm:pt modelId="{C5E91844-5DEC-40D4-B6C0-6AF6E417C1FB}" type="parTrans" cxnId="{0C6E625B-4AC8-4F3C-B25D-CA1BAF903433}">
      <dgm:prSet/>
      <dgm:spPr/>
      <dgm:t>
        <a:bodyPr/>
        <a:lstStyle/>
        <a:p>
          <a:endParaRPr lang="en-US"/>
        </a:p>
      </dgm:t>
    </dgm:pt>
    <dgm:pt modelId="{740B35AD-4C58-4CD3-94E6-525CB1E5DC59}" type="sibTrans" cxnId="{0C6E625B-4AC8-4F3C-B25D-CA1BAF903433}">
      <dgm:prSet/>
      <dgm:spPr/>
      <dgm:t>
        <a:bodyPr/>
        <a:lstStyle/>
        <a:p>
          <a:endParaRPr lang="en-US"/>
        </a:p>
      </dgm:t>
    </dgm:pt>
    <dgm:pt modelId="{2778D989-B682-4692-A2E2-72D679BD4226}">
      <dgm:prSet/>
      <dgm:spPr/>
      <dgm:t>
        <a:bodyPr/>
        <a:lstStyle/>
        <a:p>
          <a:r>
            <a:rPr lang="pl-PL"/>
            <a:t>Dokumentacja API wykorzystywanych w firmach.</a:t>
          </a:r>
          <a:endParaRPr lang="en-US"/>
        </a:p>
      </dgm:t>
    </dgm:pt>
    <dgm:pt modelId="{23424E36-FE8D-4FEF-BA1E-38C9A8E51267}" type="parTrans" cxnId="{A4D2972C-EB1D-48CA-AF0C-BB874C32DF5B}">
      <dgm:prSet/>
      <dgm:spPr/>
      <dgm:t>
        <a:bodyPr/>
        <a:lstStyle/>
        <a:p>
          <a:endParaRPr lang="en-US"/>
        </a:p>
      </dgm:t>
    </dgm:pt>
    <dgm:pt modelId="{F6DAF31B-4416-4D72-ACF2-C8B12941453B}" type="sibTrans" cxnId="{A4D2972C-EB1D-48CA-AF0C-BB874C32DF5B}">
      <dgm:prSet/>
      <dgm:spPr/>
      <dgm:t>
        <a:bodyPr/>
        <a:lstStyle/>
        <a:p>
          <a:endParaRPr lang="en-US"/>
        </a:p>
      </dgm:t>
    </dgm:pt>
    <dgm:pt modelId="{BBF04783-BB71-4522-9F1E-D239C0046BE6}">
      <dgm:prSet/>
      <dgm:spPr/>
      <dgm:t>
        <a:bodyPr/>
        <a:lstStyle/>
        <a:p>
          <a:r>
            <a:rPr lang="pl-PL"/>
            <a:t>Narzędzia:</a:t>
          </a:r>
          <a:endParaRPr lang="en-US"/>
        </a:p>
      </dgm:t>
    </dgm:pt>
    <dgm:pt modelId="{2EFF6AF5-57A6-43AB-A33F-F36E48633A89}" type="parTrans" cxnId="{F8047C93-3E8C-412D-94A7-DABD93F9F1D9}">
      <dgm:prSet/>
      <dgm:spPr/>
      <dgm:t>
        <a:bodyPr/>
        <a:lstStyle/>
        <a:p>
          <a:endParaRPr lang="en-US"/>
        </a:p>
      </dgm:t>
    </dgm:pt>
    <dgm:pt modelId="{46EC9440-111C-49C0-8652-D933AA5A2AA9}" type="sibTrans" cxnId="{F8047C93-3E8C-412D-94A7-DABD93F9F1D9}">
      <dgm:prSet/>
      <dgm:spPr/>
      <dgm:t>
        <a:bodyPr/>
        <a:lstStyle/>
        <a:p>
          <a:endParaRPr lang="en-US"/>
        </a:p>
      </dgm:t>
    </dgm:pt>
    <dgm:pt modelId="{D6E00E80-30C8-46CA-B9A7-EB64D8B51861}">
      <dgm:prSet/>
      <dgm:spPr/>
      <dgm:t>
        <a:bodyPr/>
        <a:lstStyle/>
        <a:p>
          <a:r>
            <a:rPr lang="pl-PL"/>
            <a:t>Lucidchart do tworzenia diagramów zależności aplikacji.</a:t>
          </a:r>
          <a:endParaRPr lang="en-US"/>
        </a:p>
      </dgm:t>
    </dgm:pt>
    <dgm:pt modelId="{E6C0CCF8-872C-4690-A065-A8B32408FDC9}" type="parTrans" cxnId="{1310E935-CA36-4D7D-BF68-DD9E33B64EF5}">
      <dgm:prSet/>
      <dgm:spPr/>
      <dgm:t>
        <a:bodyPr/>
        <a:lstStyle/>
        <a:p>
          <a:endParaRPr lang="en-US"/>
        </a:p>
      </dgm:t>
    </dgm:pt>
    <dgm:pt modelId="{CE555A93-E37F-4D88-BE47-44BCC536907E}" type="sibTrans" cxnId="{1310E935-CA36-4D7D-BF68-DD9E33B64EF5}">
      <dgm:prSet/>
      <dgm:spPr/>
      <dgm:t>
        <a:bodyPr/>
        <a:lstStyle/>
        <a:p>
          <a:endParaRPr lang="en-US"/>
        </a:p>
      </dgm:t>
    </dgm:pt>
    <dgm:pt modelId="{00716582-B659-4509-A2ED-AFE5AA58FBF5}">
      <dgm:prSet/>
      <dgm:spPr/>
      <dgm:t>
        <a:bodyPr/>
        <a:lstStyle/>
        <a:p>
          <a:r>
            <a:rPr lang="pl-PL"/>
            <a:t>SoapUI do testowania interakcji między usługami webowymi.</a:t>
          </a:r>
          <a:endParaRPr lang="en-US"/>
        </a:p>
      </dgm:t>
    </dgm:pt>
    <dgm:pt modelId="{30737357-D43D-468B-B8DE-132F30F3C110}" type="parTrans" cxnId="{4F734622-114F-48F3-812C-2013C765513E}">
      <dgm:prSet/>
      <dgm:spPr/>
      <dgm:t>
        <a:bodyPr/>
        <a:lstStyle/>
        <a:p>
          <a:endParaRPr lang="en-US"/>
        </a:p>
      </dgm:t>
    </dgm:pt>
    <dgm:pt modelId="{0C841A41-ACA8-4359-89DB-B070CE8E7ED4}" type="sibTrans" cxnId="{4F734622-114F-48F3-812C-2013C765513E}">
      <dgm:prSet/>
      <dgm:spPr/>
      <dgm:t>
        <a:bodyPr/>
        <a:lstStyle/>
        <a:p>
          <a:endParaRPr lang="en-US"/>
        </a:p>
      </dgm:t>
    </dgm:pt>
    <dgm:pt modelId="{A8ADF6B3-6C64-4324-882C-612FF04FE1A9}">
      <dgm:prSet/>
      <dgm:spPr/>
      <dgm:t>
        <a:bodyPr/>
        <a:lstStyle/>
        <a:p>
          <a:r>
            <a:rPr lang="pl-PL"/>
            <a:t>Postman do eksploracji i testowania API.</a:t>
          </a:r>
          <a:endParaRPr lang="en-US"/>
        </a:p>
      </dgm:t>
    </dgm:pt>
    <dgm:pt modelId="{09B46FAB-8DDD-495F-ADDF-180D9A4B8A26}" type="parTrans" cxnId="{039F5BDA-FA1E-47E2-91CE-C2703C70CD36}">
      <dgm:prSet/>
      <dgm:spPr/>
      <dgm:t>
        <a:bodyPr/>
        <a:lstStyle/>
        <a:p>
          <a:endParaRPr lang="en-US"/>
        </a:p>
      </dgm:t>
    </dgm:pt>
    <dgm:pt modelId="{34629CD3-63B2-40D1-A1E2-4B40A932A92A}" type="sibTrans" cxnId="{039F5BDA-FA1E-47E2-91CE-C2703C70CD36}">
      <dgm:prSet/>
      <dgm:spPr/>
      <dgm:t>
        <a:bodyPr/>
        <a:lstStyle/>
        <a:p>
          <a:endParaRPr lang="en-US"/>
        </a:p>
      </dgm:t>
    </dgm:pt>
    <dgm:pt modelId="{C18C337E-BFF9-4B2B-83CA-CC1402DFC35E}" type="pres">
      <dgm:prSet presAssocID="{1C1B5C9E-B69D-4E79-BC24-C614BFAC7E05}" presName="linear" presStyleCnt="0">
        <dgm:presLayoutVars>
          <dgm:animLvl val="lvl"/>
          <dgm:resizeHandles val="exact"/>
        </dgm:presLayoutVars>
      </dgm:prSet>
      <dgm:spPr/>
    </dgm:pt>
    <dgm:pt modelId="{E505B9DD-5956-443D-88A0-365533CB196F}" type="pres">
      <dgm:prSet presAssocID="{90003FDF-F41E-4195-A6F6-EF1EB9C66ED5}" presName="parentText" presStyleLbl="node1" presStyleIdx="0" presStyleCnt="4">
        <dgm:presLayoutVars>
          <dgm:chMax val="0"/>
          <dgm:bulletEnabled val="1"/>
        </dgm:presLayoutVars>
      </dgm:prSet>
      <dgm:spPr/>
    </dgm:pt>
    <dgm:pt modelId="{ABAB3981-E6C0-4F7C-8F32-7F8028D690E6}" type="pres">
      <dgm:prSet presAssocID="{90003FDF-F41E-4195-A6F6-EF1EB9C66ED5}" presName="childText" presStyleLbl="revTx" presStyleIdx="0" presStyleCnt="4">
        <dgm:presLayoutVars>
          <dgm:bulletEnabled val="1"/>
        </dgm:presLayoutVars>
      </dgm:prSet>
      <dgm:spPr/>
    </dgm:pt>
    <dgm:pt modelId="{07DEED7D-D77F-4E13-9C5C-206821EC5F54}" type="pres">
      <dgm:prSet presAssocID="{1C445BB2-018E-4B1F-81F4-BE82F16772FF}" presName="parentText" presStyleLbl="node1" presStyleIdx="1" presStyleCnt="4">
        <dgm:presLayoutVars>
          <dgm:chMax val="0"/>
          <dgm:bulletEnabled val="1"/>
        </dgm:presLayoutVars>
      </dgm:prSet>
      <dgm:spPr/>
    </dgm:pt>
    <dgm:pt modelId="{36EA2337-811C-40BC-BB19-4AF5B26B3BF7}" type="pres">
      <dgm:prSet presAssocID="{1C445BB2-018E-4B1F-81F4-BE82F16772FF}" presName="childText" presStyleLbl="revTx" presStyleIdx="1" presStyleCnt="4">
        <dgm:presLayoutVars>
          <dgm:bulletEnabled val="1"/>
        </dgm:presLayoutVars>
      </dgm:prSet>
      <dgm:spPr/>
    </dgm:pt>
    <dgm:pt modelId="{38F03101-0884-44F0-ACFF-995D19D15017}" type="pres">
      <dgm:prSet presAssocID="{5DC56CF6-9A36-44B9-BF4C-01ADE1D853EF}" presName="parentText" presStyleLbl="node1" presStyleIdx="2" presStyleCnt="4">
        <dgm:presLayoutVars>
          <dgm:chMax val="0"/>
          <dgm:bulletEnabled val="1"/>
        </dgm:presLayoutVars>
      </dgm:prSet>
      <dgm:spPr/>
    </dgm:pt>
    <dgm:pt modelId="{7DE20DBB-B194-46BA-AFAE-EE96892F1BD6}" type="pres">
      <dgm:prSet presAssocID="{5DC56CF6-9A36-44B9-BF4C-01ADE1D853EF}" presName="childText" presStyleLbl="revTx" presStyleIdx="2" presStyleCnt="4">
        <dgm:presLayoutVars>
          <dgm:bulletEnabled val="1"/>
        </dgm:presLayoutVars>
      </dgm:prSet>
      <dgm:spPr/>
    </dgm:pt>
    <dgm:pt modelId="{BB6D23C2-5FB2-4B28-B9F3-694DCBD7ACAF}" type="pres">
      <dgm:prSet presAssocID="{BBF04783-BB71-4522-9F1E-D239C0046BE6}" presName="parentText" presStyleLbl="node1" presStyleIdx="3" presStyleCnt="4">
        <dgm:presLayoutVars>
          <dgm:chMax val="0"/>
          <dgm:bulletEnabled val="1"/>
        </dgm:presLayoutVars>
      </dgm:prSet>
      <dgm:spPr/>
    </dgm:pt>
    <dgm:pt modelId="{6D62E628-566A-458F-84B1-E4591822670E}" type="pres">
      <dgm:prSet presAssocID="{BBF04783-BB71-4522-9F1E-D239C0046BE6}" presName="childText" presStyleLbl="revTx" presStyleIdx="3" presStyleCnt="4">
        <dgm:presLayoutVars>
          <dgm:bulletEnabled val="1"/>
        </dgm:presLayoutVars>
      </dgm:prSet>
      <dgm:spPr/>
    </dgm:pt>
  </dgm:ptLst>
  <dgm:cxnLst>
    <dgm:cxn modelId="{8E3A9505-AF2E-4667-936F-395BF5E6FA93}" type="presOf" srcId="{7AD01ADB-78D0-403D-AC50-E7121C087051}" destId="{ABAB3981-E6C0-4F7C-8F32-7F8028D690E6}" srcOrd="0" destOrd="0" presId="urn:microsoft.com/office/officeart/2005/8/layout/vList2"/>
    <dgm:cxn modelId="{6A0D1D1A-E1E7-4C7C-A069-848F0FD75894}" type="presOf" srcId="{1C445BB2-018E-4B1F-81F4-BE82F16772FF}" destId="{07DEED7D-D77F-4E13-9C5C-206821EC5F54}" srcOrd="0" destOrd="0" presId="urn:microsoft.com/office/officeart/2005/8/layout/vList2"/>
    <dgm:cxn modelId="{4F734622-114F-48F3-812C-2013C765513E}" srcId="{BBF04783-BB71-4522-9F1E-D239C0046BE6}" destId="{00716582-B659-4509-A2ED-AFE5AA58FBF5}" srcOrd="1" destOrd="0" parTransId="{30737357-D43D-468B-B8DE-132F30F3C110}" sibTransId="{0C841A41-ACA8-4359-89DB-B070CE8E7ED4}"/>
    <dgm:cxn modelId="{A4D2972C-EB1D-48CA-AF0C-BB874C32DF5B}" srcId="{5DC56CF6-9A36-44B9-BF4C-01ADE1D853EF}" destId="{2778D989-B682-4692-A2E2-72D679BD4226}" srcOrd="2" destOrd="0" parTransId="{23424E36-FE8D-4FEF-BA1E-38C9A8E51267}" sibTransId="{F6DAF31B-4416-4D72-ACF2-C8B12941453B}"/>
    <dgm:cxn modelId="{1310E935-CA36-4D7D-BF68-DD9E33B64EF5}" srcId="{BBF04783-BB71-4522-9F1E-D239C0046BE6}" destId="{D6E00E80-30C8-46CA-B9A7-EB64D8B51861}" srcOrd="0" destOrd="0" parTransId="{E6C0CCF8-872C-4690-A065-A8B32408FDC9}" sibTransId="{CE555A93-E37F-4D88-BE47-44BCC536907E}"/>
    <dgm:cxn modelId="{0C6E625B-4AC8-4F3C-B25D-CA1BAF903433}" srcId="{5DC56CF6-9A36-44B9-BF4C-01ADE1D853EF}" destId="{2ECAB2DD-7723-4337-BE3E-136018884FD1}" srcOrd="1" destOrd="0" parTransId="{C5E91844-5DEC-40D4-B6C0-6AF6E417C1FB}" sibTransId="{740B35AD-4C58-4CD3-94E6-525CB1E5DC59}"/>
    <dgm:cxn modelId="{758DF75D-145E-4FFD-BB8C-B876F064225B}" srcId="{1C1B5C9E-B69D-4E79-BC24-C614BFAC7E05}" destId="{5DC56CF6-9A36-44B9-BF4C-01ADE1D853EF}" srcOrd="2" destOrd="0" parTransId="{2A155A64-8AA6-451E-A387-10C782F35981}" sibTransId="{D132671E-4AE4-4F7B-BCC4-A7D847F486E2}"/>
    <dgm:cxn modelId="{64367F67-1A6F-4823-ADF0-8EF6EDAD703C}" type="presOf" srcId="{00716582-B659-4509-A2ED-AFE5AA58FBF5}" destId="{6D62E628-566A-458F-84B1-E4591822670E}" srcOrd="0" destOrd="1" presId="urn:microsoft.com/office/officeart/2005/8/layout/vList2"/>
    <dgm:cxn modelId="{0576884A-7E8F-4AC3-9ED3-081C4557D18D}" type="presOf" srcId="{415F090F-9EBD-4959-A451-EA5C7D59B4A6}" destId="{7DE20DBB-B194-46BA-AFAE-EE96892F1BD6}" srcOrd="0" destOrd="0" presId="urn:microsoft.com/office/officeart/2005/8/layout/vList2"/>
    <dgm:cxn modelId="{F19D3D4D-E899-4531-A392-F34C143C2ECE}" type="presOf" srcId="{BBF04783-BB71-4522-9F1E-D239C0046BE6}" destId="{BB6D23C2-5FB2-4B28-B9F3-694DCBD7ACAF}" srcOrd="0" destOrd="0" presId="urn:microsoft.com/office/officeart/2005/8/layout/vList2"/>
    <dgm:cxn modelId="{3B668C50-2018-4915-B999-33843F707A75}" type="presOf" srcId="{7657DEBF-F816-4160-BE71-FAF30944887B}" destId="{36EA2337-811C-40BC-BB19-4AF5B26B3BF7}" srcOrd="0" destOrd="0" presId="urn:microsoft.com/office/officeart/2005/8/layout/vList2"/>
    <dgm:cxn modelId="{121D827E-E39C-4734-BD83-C0CE18A39BC7}" srcId="{5DC56CF6-9A36-44B9-BF4C-01ADE1D853EF}" destId="{415F090F-9EBD-4959-A451-EA5C7D59B4A6}" srcOrd="0" destOrd="0" parTransId="{CEF33FF7-568B-492F-B1E7-FAE3A6D695AD}" sibTransId="{A505E221-A0C5-4251-B946-E1970E3FF499}"/>
    <dgm:cxn modelId="{B8292E82-C0C4-49AA-934F-50ADC3283464}" type="presOf" srcId="{1C1B5C9E-B69D-4E79-BC24-C614BFAC7E05}" destId="{C18C337E-BFF9-4B2B-83CA-CC1402DFC35E}" srcOrd="0" destOrd="0" presId="urn:microsoft.com/office/officeart/2005/8/layout/vList2"/>
    <dgm:cxn modelId="{44A17282-F1E3-48D9-B38B-DE7F54509EB2}" type="presOf" srcId="{2ECAB2DD-7723-4337-BE3E-136018884FD1}" destId="{7DE20DBB-B194-46BA-AFAE-EE96892F1BD6}" srcOrd="0" destOrd="1" presId="urn:microsoft.com/office/officeart/2005/8/layout/vList2"/>
    <dgm:cxn modelId="{354C988E-D756-45FA-BFAA-83CA32CD6B1B}" type="presOf" srcId="{D6E00E80-30C8-46CA-B9A7-EB64D8B51861}" destId="{6D62E628-566A-458F-84B1-E4591822670E}" srcOrd="0" destOrd="0" presId="urn:microsoft.com/office/officeart/2005/8/layout/vList2"/>
    <dgm:cxn modelId="{F8047C93-3E8C-412D-94A7-DABD93F9F1D9}" srcId="{1C1B5C9E-B69D-4E79-BC24-C614BFAC7E05}" destId="{BBF04783-BB71-4522-9F1E-D239C0046BE6}" srcOrd="3" destOrd="0" parTransId="{2EFF6AF5-57A6-43AB-A33F-F36E48633A89}" sibTransId="{46EC9440-111C-49C0-8652-D933AA5A2AA9}"/>
    <dgm:cxn modelId="{66AE8995-693E-4393-95BA-ECEF7E8E2D4A}" type="presOf" srcId="{A8ADF6B3-6C64-4324-882C-612FF04FE1A9}" destId="{6D62E628-566A-458F-84B1-E4591822670E}" srcOrd="0" destOrd="2" presId="urn:microsoft.com/office/officeart/2005/8/layout/vList2"/>
    <dgm:cxn modelId="{13CE0CAB-A497-4646-A8B2-000ED21B6C20}" srcId="{90003FDF-F41E-4195-A6F6-EF1EB9C66ED5}" destId="{7AD01ADB-78D0-403D-AC50-E7121C087051}" srcOrd="0" destOrd="0" parTransId="{BFC4687A-FD69-459E-B6E5-0A4F37C50510}" sibTransId="{74D8A64F-2AAE-49E1-ADD5-A751FA46C386}"/>
    <dgm:cxn modelId="{66661FAF-F03C-401F-9E48-EADD5FCC3997}" srcId="{1C1B5C9E-B69D-4E79-BC24-C614BFAC7E05}" destId="{90003FDF-F41E-4195-A6F6-EF1EB9C66ED5}" srcOrd="0" destOrd="0" parTransId="{D40D8C4D-FEED-4A88-A232-80ABB7F23F67}" sibTransId="{1E791BD4-3C1A-4EDC-9BD6-8DC486408CE4}"/>
    <dgm:cxn modelId="{1C670FB4-8B57-4C4B-8523-D2A4DCC51A73}" type="presOf" srcId="{2778D989-B682-4692-A2E2-72D679BD4226}" destId="{7DE20DBB-B194-46BA-AFAE-EE96892F1BD6}" srcOrd="0" destOrd="2" presId="urn:microsoft.com/office/officeart/2005/8/layout/vList2"/>
    <dgm:cxn modelId="{555C26CD-0413-47AA-8BB0-D41145119C48}" type="presOf" srcId="{90003FDF-F41E-4195-A6F6-EF1EB9C66ED5}" destId="{E505B9DD-5956-443D-88A0-365533CB196F}" srcOrd="0" destOrd="0" presId="urn:microsoft.com/office/officeart/2005/8/layout/vList2"/>
    <dgm:cxn modelId="{2FD0AAD0-8677-4393-8EFC-D139E9502C7C}" srcId="{1C1B5C9E-B69D-4E79-BC24-C614BFAC7E05}" destId="{1C445BB2-018E-4B1F-81F4-BE82F16772FF}" srcOrd="1" destOrd="0" parTransId="{F7C650EA-8D3E-4657-9367-E100CF2690B4}" sibTransId="{D86404F1-3B04-4197-B58B-F4AB0CEF61A7}"/>
    <dgm:cxn modelId="{039F5BDA-FA1E-47E2-91CE-C2703C70CD36}" srcId="{BBF04783-BB71-4522-9F1E-D239C0046BE6}" destId="{A8ADF6B3-6C64-4324-882C-612FF04FE1A9}" srcOrd="2" destOrd="0" parTransId="{09B46FAB-8DDD-495F-ADDF-180D9A4B8A26}" sibTransId="{34629CD3-63B2-40D1-A1E2-4B40A932A92A}"/>
    <dgm:cxn modelId="{558741F1-79A5-45F0-9295-B6B151DD5A16}" type="presOf" srcId="{5DC56CF6-9A36-44B9-BF4C-01ADE1D853EF}" destId="{38F03101-0884-44F0-ACFF-995D19D15017}" srcOrd="0" destOrd="0" presId="urn:microsoft.com/office/officeart/2005/8/layout/vList2"/>
    <dgm:cxn modelId="{5120D4F7-43A6-4B80-959F-1203ACA2E127}" srcId="{1C445BB2-018E-4B1F-81F4-BE82F16772FF}" destId="{7657DEBF-F816-4160-BE71-FAF30944887B}" srcOrd="0" destOrd="0" parTransId="{B471E187-FE28-41EF-BCC0-B902F1A7D5DC}" sibTransId="{8430200C-26E1-44C1-86BB-42103AFE905F}"/>
    <dgm:cxn modelId="{A0F1ED0B-B5A1-47B8-B340-A4AF1015783B}" type="presParOf" srcId="{C18C337E-BFF9-4B2B-83CA-CC1402DFC35E}" destId="{E505B9DD-5956-443D-88A0-365533CB196F}" srcOrd="0" destOrd="0" presId="urn:microsoft.com/office/officeart/2005/8/layout/vList2"/>
    <dgm:cxn modelId="{0866B2D5-4252-4C23-9DB4-3193845BD65C}" type="presParOf" srcId="{C18C337E-BFF9-4B2B-83CA-CC1402DFC35E}" destId="{ABAB3981-E6C0-4F7C-8F32-7F8028D690E6}" srcOrd="1" destOrd="0" presId="urn:microsoft.com/office/officeart/2005/8/layout/vList2"/>
    <dgm:cxn modelId="{76F254EB-9B88-408E-AA7D-4056D1CA54A6}" type="presParOf" srcId="{C18C337E-BFF9-4B2B-83CA-CC1402DFC35E}" destId="{07DEED7D-D77F-4E13-9C5C-206821EC5F54}" srcOrd="2" destOrd="0" presId="urn:microsoft.com/office/officeart/2005/8/layout/vList2"/>
    <dgm:cxn modelId="{21ACD797-11DD-430D-8A23-3B4DA6E22E62}" type="presParOf" srcId="{C18C337E-BFF9-4B2B-83CA-CC1402DFC35E}" destId="{36EA2337-811C-40BC-BB19-4AF5B26B3BF7}" srcOrd="3" destOrd="0" presId="urn:microsoft.com/office/officeart/2005/8/layout/vList2"/>
    <dgm:cxn modelId="{106C3609-209C-4610-AE20-50769AA167AF}" type="presParOf" srcId="{C18C337E-BFF9-4B2B-83CA-CC1402DFC35E}" destId="{38F03101-0884-44F0-ACFF-995D19D15017}" srcOrd="4" destOrd="0" presId="urn:microsoft.com/office/officeart/2005/8/layout/vList2"/>
    <dgm:cxn modelId="{E4D92728-F349-4B32-951F-5FBF19EC25C6}" type="presParOf" srcId="{C18C337E-BFF9-4B2B-83CA-CC1402DFC35E}" destId="{7DE20DBB-B194-46BA-AFAE-EE96892F1BD6}" srcOrd="5" destOrd="0" presId="urn:microsoft.com/office/officeart/2005/8/layout/vList2"/>
    <dgm:cxn modelId="{35281BF7-1009-4CF1-AB55-42F0A8267A51}" type="presParOf" srcId="{C18C337E-BFF9-4B2B-83CA-CC1402DFC35E}" destId="{BB6D23C2-5FB2-4B28-B9F3-694DCBD7ACAF}" srcOrd="6" destOrd="0" presId="urn:microsoft.com/office/officeart/2005/8/layout/vList2"/>
    <dgm:cxn modelId="{B2C48AB3-2E3F-4DBA-B494-3371856215CF}" type="presParOf" srcId="{C18C337E-BFF9-4B2B-83CA-CC1402DFC35E}" destId="{6D62E628-566A-458F-84B1-E4591822670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1FAAAF-28B5-46AD-9B3A-79004809CFE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BAF6B1A-7D87-4265-A39F-1713C207B937}">
      <dgm:prSet/>
      <dgm:spPr/>
      <dgm:t>
        <a:bodyPr/>
        <a:lstStyle/>
        <a:p>
          <a:r>
            <a:rPr lang="pl-PL"/>
            <a:t>Teoria (45 minut):</a:t>
          </a:r>
          <a:endParaRPr lang="en-US"/>
        </a:p>
      </dgm:t>
    </dgm:pt>
    <dgm:pt modelId="{52CE103A-1140-4DB1-8940-D41FC744F3C4}" type="parTrans" cxnId="{017001B6-688E-41F3-82A8-98CD7EBEB723}">
      <dgm:prSet/>
      <dgm:spPr/>
      <dgm:t>
        <a:bodyPr/>
        <a:lstStyle/>
        <a:p>
          <a:endParaRPr lang="en-US"/>
        </a:p>
      </dgm:t>
    </dgm:pt>
    <dgm:pt modelId="{A744CFB9-B718-4D6E-A09F-9F40D6674361}" type="sibTrans" cxnId="{017001B6-688E-41F3-82A8-98CD7EBEB723}">
      <dgm:prSet/>
      <dgm:spPr/>
      <dgm:t>
        <a:bodyPr/>
        <a:lstStyle/>
        <a:p>
          <a:endParaRPr lang="en-US"/>
        </a:p>
      </dgm:t>
    </dgm:pt>
    <dgm:pt modelId="{99FF580D-0BC5-421D-A130-CB452C493593}">
      <dgm:prSet/>
      <dgm:spPr/>
      <dgm:t>
        <a:bodyPr/>
        <a:lstStyle/>
        <a:p>
          <a:r>
            <a:rPr lang="pl-PL"/>
            <a:t>Komponenty i znaczenie infrastruktury sieciowej w EA.</a:t>
          </a:r>
          <a:endParaRPr lang="en-US"/>
        </a:p>
      </dgm:t>
    </dgm:pt>
    <dgm:pt modelId="{AF2B0635-23C4-4209-B39E-737B522B94C7}" type="parTrans" cxnId="{5F0EA79E-E12D-4D6E-B4D5-1EAACF5161A3}">
      <dgm:prSet/>
      <dgm:spPr/>
      <dgm:t>
        <a:bodyPr/>
        <a:lstStyle/>
        <a:p>
          <a:endParaRPr lang="en-US"/>
        </a:p>
      </dgm:t>
    </dgm:pt>
    <dgm:pt modelId="{6FB3C34F-4739-4EA4-960F-F8D78151C4BA}" type="sibTrans" cxnId="{5F0EA79E-E12D-4D6E-B4D5-1EAACF5161A3}">
      <dgm:prSet/>
      <dgm:spPr/>
      <dgm:t>
        <a:bodyPr/>
        <a:lstStyle/>
        <a:p>
          <a:endParaRPr lang="en-US"/>
        </a:p>
      </dgm:t>
    </dgm:pt>
    <dgm:pt modelId="{28D6B755-F9A3-41D8-9B0C-BDBD9ED65F92}">
      <dgm:prSet/>
      <dgm:spPr/>
      <dgm:t>
        <a:bodyPr/>
        <a:lstStyle/>
        <a:p>
          <a:r>
            <a:rPr lang="pl-PL"/>
            <a:t>Praktyka (45 minut):</a:t>
          </a:r>
          <a:endParaRPr lang="en-US"/>
        </a:p>
      </dgm:t>
    </dgm:pt>
    <dgm:pt modelId="{77261DC6-2855-4947-97DB-A2FACDE84AB4}" type="parTrans" cxnId="{F92D3FD6-21C2-4E5E-BF54-4BC39D46DA8D}">
      <dgm:prSet/>
      <dgm:spPr/>
      <dgm:t>
        <a:bodyPr/>
        <a:lstStyle/>
        <a:p>
          <a:endParaRPr lang="en-US"/>
        </a:p>
      </dgm:t>
    </dgm:pt>
    <dgm:pt modelId="{28990B10-2BAA-4B96-B2B2-3FA5ECE8AD0C}" type="sibTrans" cxnId="{F92D3FD6-21C2-4E5E-BF54-4BC39D46DA8D}">
      <dgm:prSet/>
      <dgm:spPr/>
      <dgm:t>
        <a:bodyPr/>
        <a:lstStyle/>
        <a:p>
          <a:endParaRPr lang="en-US"/>
        </a:p>
      </dgm:t>
    </dgm:pt>
    <dgm:pt modelId="{24EE2E8C-9FA1-45E9-9807-E3FAF4FD66E2}">
      <dgm:prSet/>
      <dgm:spPr/>
      <dgm:t>
        <a:bodyPr/>
        <a:lstStyle/>
        <a:p>
          <a:r>
            <a:rPr lang="pl-PL"/>
            <a:t>Czwarte zadanie: Analiza wsteczna i dokumentacja infrastruktury sieciowej.</a:t>
          </a:r>
          <a:endParaRPr lang="en-US"/>
        </a:p>
      </dgm:t>
    </dgm:pt>
    <dgm:pt modelId="{030DAECC-3AC1-4E64-882A-960541CD9FA7}" type="parTrans" cxnId="{E81DA33B-29BE-4892-A47D-BF6E6325F90B}">
      <dgm:prSet/>
      <dgm:spPr/>
      <dgm:t>
        <a:bodyPr/>
        <a:lstStyle/>
        <a:p>
          <a:endParaRPr lang="en-US"/>
        </a:p>
      </dgm:t>
    </dgm:pt>
    <dgm:pt modelId="{F10B14C5-F0CC-45B6-8455-EC4AA4BB26C2}" type="sibTrans" cxnId="{E81DA33B-29BE-4892-A47D-BF6E6325F90B}">
      <dgm:prSet/>
      <dgm:spPr/>
      <dgm:t>
        <a:bodyPr/>
        <a:lstStyle/>
        <a:p>
          <a:endParaRPr lang="en-US"/>
        </a:p>
      </dgm:t>
    </dgm:pt>
    <dgm:pt modelId="{B25B3F20-989C-4D5E-B552-6F9D8097B25E}">
      <dgm:prSet/>
      <dgm:spPr/>
      <dgm:t>
        <a:bodyPr/>
        <a:lstStyle/>
        <a:p>
          <a:r>
            <a:rPr lang="pl-PL"/>
            <a:t>Zasoby:</a:t>
          </a:r>
          <a:endParaRPr lang="en-US"/>
        </a:p>
      </dgm:t>
    </dgm:pt>
    <dgm:pt modelId="{4353BF52-8D4C-4E31-ABB5-14E22EDBB4DB}" type="parTrans" cxnId="{2DC32D4F-B460-4B36-AF1D-DF647A8C6466}">
      <dgm:prSet/>
      <dgm:spPr/>
      <dgm:t>
        <a:bodyPr/>
        <a:lstStyle/>
        <a:p>
          <a:endParaRPr lang="en-US"/>
        </a:p>
      </dgm:t>
    </dgm:pt>
    <dgm:pt modelId="{7A3515F9-FE2F-4511-B91C-E215CBD120BA}" type="sibTrans" cxnId="{2DC32D4F-B460-4B36-AF1D-DF647A8C6466}">
      <dgm:prSet/>
      <dgm:spPr/>
      <dgm:t>
        <a:bodyPr/>
        <a:lstStyle/>
        <a:p>
          <a:endParaRPr lang="en-US"/>
        </a:p>
      </dgm:t>
    </dgm:pt>
    <dgm:pt modelId="{CB8AB02F-2011-4192-89D4-F01D2AACBE03}">
      <dgm:prSet/>
      <dgm:spPr/>
      <dgm:t>
        <a:bodyPr/>
        <a:lstStyle/>
        <a:p>
          <a:r>
            <a:rPr lang="pl-PL"/>
            <a:t>Mapy topologiczne sieci.</a:t>
          </a:r>
          <a:endParaRPr lang="en-US"/>
        </a:p>
      </dgm:t>
    </dgm:pt>
    <dgm:pt modelId="{AE920373-DC84-400E-B3AF-B578BACF882E}" type="parTrans" cxnId="{BCAC672F-E84A-47A8-9C92-E3709E83E2C5}">
      <dgm:prSet/>
      <dgm:spPr/>
      <dgm:t>
        <a:bodyPr/>
        <a:lstStyle/>
        <a:p>
          <a:endParaRPr lang="en-US"/>
        </a:p>
      </dgm:t>
    </dgm:pt>
    <dgm:pt modelId="{598657B3-6BE6-4745-82C2-A0093FF7C909}" type="sibTrans" cxnId="{BCAC672F-E84A-47A8-9C92-E3709E83E2C5}">
      <dgm:prSet/>
      <dgm:spPr/>
      <dgm:t>
        <a:bodyPr/>
        <a:lstStyle/>
        <a:p>
          <a:endParaRPr lang="en-US"/>
        </a:p>
      </dgm:t>
    </dgm:pt>
    <dgm:pt modelId="{F794E4DB-AFA2-41C5-A4A4-A758C31BDF2F}">
      <dgm:prSet/>
      <dgm:spPr/>
      <dgm:t>
        <a:bodyPr/>
        <a:lstStyle/>
        <a:p>
          <a:r>
            <a:rPr lang="pl-PL"/>
            <a:t>Konfiguracje urządzeń sieciowych.</a:t>
          </a:r>
          <a:endParaRPr lang="en-US"/>
        </a:p>
      </dgm:t>
    </dgm:pt>
    <dgm:pt modelId="{F72A24BC-DA51-4D16-BCC6-C4ADAA1071D2}" type="parTrans" cxnId="{6E784E9C-046A-4DE1-85FA-71C2680064A7}">
      <dgm:prSet/>
      <dgm:spPr/>
      <dgm:t>
        <a:bodyPr/>
        <a:lstStyle/>
        <a:p>
          <a:endParaRPr lang="en-US"/>
        </a:p>
      </dgm:t>
    </dgm:pt>
    <dgm:pt modelId="{0B0E82FB-FE93-4F53-9CDF-06BAE2C98636}" type="sibTrans" cxnId="{6E784E9C-046A-4DE1-85FA-71C2680064A7}">
      <dgm:prSet/>
      <dgm:spPr/>
      <dgm:t>
        <a:bodyPr/>
        <a:lstStyle/>
        <a:p>
          <a:endParaRPr lang="en-US"/>
        </a:p>
      </dgm:t>
    </dgm:pt>
    <dgm:pt modelId="{C8053D60-7408-4916-A538-D7D1EA7D6B6E}">
      <dgm:prSet/>
      <dgm:spPr/>
      <dgm:t>
        <a:bodyPr/>
        <a:lstStyle/>
        <a:p>
          <a:r>
            <a:rPr lang="pl-PL"/>
            <a:t>Case Study dotyczące zarządzania siecią i jej bezpieczeństwa.</a:t>
          </a:r>
          <a:endParaRPr lang="en-US"/>
        </a:p>
      </dgm:t>
    </dgm:pt>
    <dgm:pt modelId="{2339B808-96E8-4AD8-9D4A-6520909B6D6D}" type="parTrans" cxnId="{237185FF-21DC-4209-93CA-0150420A1228}">
      <dgm:prSet/>
      <dgm:spPr/>
      <dgm:t>
        <a:bodyPr/>
        <a:lstStyle/>
        <a:p>
          <a:endParaRPr lang="en-US"/>
        </a:p>
      </dgm:t>
    </dgm:pt>
    <dgm:pt modelId="{CFC4BC21-A8C7-403F-A580-86FA57FBD016}" type="sibTrans" cxnId="{237185FF-21DC-4209-93CA-0150420A1228}">
      <dgm:prSet/>
      <dgm:spPr/>
      <dgm:t>
        <a:bodyPr/>
        <a:lstStyle/>
        <a:p>
          <a:endParaRPr lang="en-US"/>
        </a:p>
      </dgm:t>
    </dgm:pt>
    <dgm:pt modelId="{A1CE5CB1-5561-4DEB-8843-F9C2403690D1}">
      <dgm:prSet/>
      <dgm:spPr/>
      <dgm:t>
        <a:bodyPr/>
        <a:lstStyle/>
        <a:p>
          <a:r>
            <a:rPr lang="pl-PL"/>
            <a:t>Narzędzia:</a:t>
          </a:r>
          <a:endParaRPr lang="en-US"/>
        </a:p>
      </dgm:t>
    </dgm:pt>
    <dgm:pt modelId="{6B4BC30A-95B1-411B-94EF-5DB2FC1608EB}" type="parTrans" cxnId="{14C75BD0-7581-4F63-A731-7806747F35E7}">
      <dgm:prSet/>
      <dgm:spPr/>
      <dgm:t>
        <a:bodyPr/>
        <a:lstStyle/>
        <a:p>
          <a:endParaRPr lang="en-US"/>
        </a:p>
      </dgm:t>
    </dgm:pt>
    <dgm:pt modelId="{75598FD9-AD90-4B43-8B19-9919831C28DD}" type="sibTrans" cxnId="{14C75BD0-7581-4F63-A731-7806747F35E7}">
      <dgm:prSet/>
      <dgm:spPr/>
      <dgm:t>
        <a:bodyPr/>
        <a:lstStyle/>
        <a:p>
          <a:endParaRPr lang="en-US"/>
        </a:p>
      </dgm:t>
    </dgm:pt>
    <dgm:pt modelId="{2B292CF3-BBDA-4529-833D-56741AC61F99}">
      <dgm:prSet/>
      <dgm:spPr/>
      <dgm:t>
        <a:bodyPr/>
        <a:lstStyle/>
        <a:p>
          <a:r>
            <a:rPr lang="pl-PL"/>
            <a:t>Wireshark do przechwytywania i analizy ruchu sieciowego.</a:t>
          </a:r>
          <a:endParaRPr lang="en-US"/>
        </a:p>
      </dgm:t>
    </dgm:pt>
    <dgm:pt modelId="{C325DD39-86E6-431E-AF9C-65D5EC7B9965}" type="parTrans" cxnId="{56E3078B-8184-44DE-A7D3-4B2906CD10DA}">
      <dgm:prSet/>
      <dgm:spPr/>
      <dgm:t>
        <a:bodyPr/>
        <a:lstStyle/>
        <a:p>
          <a:endParaRPr lang="en-US"/>
        </a:p>
      </dgm:t>
    </dgm:pt>
    <dgm:pt modelId="{BDD61A99-F2E0-4029-8EF2-7D26F829CA17}" type="sibTrans" cxnId="{56E3078B-8184-44DE-A7D3-4B2906CD10DA}">
      <dgm:prSet/>
      <dgm:spPr/>
      <dgm:t>
        <a:bodyPr/>
        <a:lstStyle/>
        <a:p>
          <a:endParaRPr lang="en-US"/>
        </a:p>
      </dgm:t>
    </dgm:pt>
    <dgm:pt modelId="{72262DCF-797E-4AE5-BB64-AD90AE12D0DA}">
      <dgm:prSet/>
      <dgm:spPr/>
      <dgm:t>
        <a:bodyPr/>
        <a:lstStyle/>
        <a:p>
          <a:r>
            <a:rPr lang="pl-PL"/>
            <a:t>GNS3 do wirtualizacji sieci i uruchamiania rzeczywistych konfiguracji.</a:t>
          </a:r>
          <a:endParaRPr lang="en-US"/>
        </a:p>
      </dgm:t>
    </dgm:pt>
    <dgm:pt modelId="{89796CE3-AB82-4791-90EF-A9D8B06A6DBD}" type="parTrans" cxnId="{0676B43A-7E89-4983-9B99-E368DDDE3EB2}">
      <dgm:prSet/>
      <dgm:spPr/>
      <dgm:t>
        <a:bodyPr/>
        <a:lstStyle/>
        <a:p>
          <a:endParaRPr lang="en-US"/>
        </a:p>
      </dgm:t>
    </dgm:pt>
    <dgm:pt modelId="{591399E7-4F47-4A73-B7D8-27319F0BCFBD}" type="sibTrans" cxnId="{0676B43A-7E89-4983-9B99-E368DDDE3EB2}">
      <dgm:prSet/>
      <dgm:spPr/>
      <dgm:t>
        <a:bodyPr/>
        <a:lstStyle/>
        <a:p>
          <a:endParaRPr lang="en-US"/>
        </a:p>
      </dgm:t>
    </dgm:pt>
    <dgm:pt modelId="{A6C0A9D9-CBE1-4D03-847A-ABB5D1CB0A28}">
      <dgm:prSet/>
      <dgm:spPr/>
      <dgm:t>
        <a:bodyPr/>
        <a:lstStyle/>
        <a:p>
          <a:r>
            <a:rPr lang="pl-PL"/>
            <a:t>Packet Tracer od Cisco do symulacji sieci.</a:t>
          </a:r>
          <a:endParaRPr lang="en-US"/>
        </a:p>
      </dgm:t>
    </dgm:pt>
    <dgm:pt modelId="{745713A1-983A-4F2D-99ED-07985D901789}" type="parTrans" cxnId="{0474A891-7DCF-4501-B0DA-E5CC4566BC43}">
      <dgm:prSet/>
      <dgm:spPr/>
      <dgm:t>
        <a:bodyPr/>
        <a:lstStyle/>
        <a:p>
          <a:endParaRPr lang="en-US"/>
        </a:p>
      </dgm:t>
    </dgm:pt>
    <dgm:pt modelId="{14E5BB47-35B4-4567-B6C8-AAB77AA04385}" type="sibTrans" cxnId="{0474A891-7DCF-4501-B0DA-E5CC4566BC43}">
      <dgm:prSet/>
      <dgm:spPr/>
      <dgm:t>
        <a:bodyPr/>
        <a:lstStyle/>
        <a:p>
          <a:endParaRPr lang="en-US"/>
        </a:p>
      </dgm:t>
    </dgm:pt>
    <dgm:pt modelId="{0AE6F5FF-2963-42A7-8257-BF7B17780807}" type="pres">
      <dgm:prSet presAssocID="{F11FAAAF-28B5-46AD-9B3A-79004809CFE2}" presName="linear" presStyleCnt="0">
        <dgm:presLayoutVars>
          <dgm:animLvl val="lvl"/>
          <dgm:resizeHandles val="exact"/>
        </dgm:presLayoutVars>
      </dgm:prSet>
      <dgm:spPr/>
    </dgm:pt>
    <dgm:pt modelId="{8BE4BCA1-ADD8-426B-BDFA-6A734A3C761D}" type="pres">
      <dgm:prSet presAssocID="{DBAF6B1A-7D87-4265-A39F-1713C207B937}" presName="parentText" presStyleLbl="node1" presStyleIdx="0" presStyleCnt="4">
        <dgm:presLayoutVars>
          <dgm:chMax val="0"/>
          <dgm:bulletEnabled val="1"/>
        </dgm:presLayoutVars>
      </dgm:prSet>
      <dgm:spPr/>
    </dgm:pt>
    <dgm:pt modelId="{DA4F5857-4C08-4644-B1CA-3C83E526C326}" type="pres">
      <dgm:prSet presAssocID="{DBAF6B1A-7D87-4265-A39F-1713C207B937}" presName="childText" presStyleLbl="revTx" presStyleIdx="0" presStyleCnt="4">
        <dgm:presLayoutVars>
          <dgm:bulletEnabled val="1"/>
        </dgm:presLayoutVars>
      </dgm:prSet>
      <dgm:spPr/>
    </dgm:pt>
    <dgm:pt modelId="{FDAC20E4-C248-4E3C-BB02-2FCE7F86708E}" type="pres">
      <dgm:prSet presAssocID="{28D6B755-F9A3-41D8-9B0C-BDBD9ED65F92}" presName="parentText" presStyleLbl="node1" presStyleIdx="1" presStyleCnt="4">
        <dgm:presLayoutVars>
          <dgm:chMax val="0"/>
          <dgm:bulletEnabled val="1"/>
        </dgm:presLayoutVars>
      </dgm:prSet>
      <dgm:spPr/>
    </dgm:pt>
    <dgm:pt modelId="{E1D2B9B4-7FEA-4556-95D3-4A0F666928F1}" type="pres">
      <dgm:prSet presAssocID="{28D6B755-F9A3-41D8-9B0C-BDBD9ED65F92}" presName="childText" presStyleLbl="revTx" presStyleIdx="1" presStyleCnt="4">
        <dgm:presLayoutVars>
          <dgm:bulletEnabled val="1"/>
        </dgm:presLayoutVars>
      </dgm:prSet>
      <dgm:spPr/>
    </dgm:pt>
    <dgm:pt modelId="{E7B02190-56D1-4BB6-AABD-8713CD7261BC}" type="pres">
      <dgm:prSet presAssocID="{B25B3F20-989C-4D5E-B552-6F9D8097B25E}" presName="parentText" presStyleLbl="node1" presStyleIdx="2" presStyleCnt="4">
        <dgm:presLayoutVars>
          <dgm:chMax val="0"/>
          <dgm:bulletEnabled val="1"/>
        </dgm:presLayoutVars>
      </dgm:prSet>
      <dgm:spPr/>
    </dgm:pt>
    <dgm:pt modelId="{719D505B-A3AF-49B5-B14B-4B243C5ADA5C}" type="pres">
      <dgm:prSet presAssocID="{B25B3F20-989C-4D5E-B552-6F9D8097B25E}" presName="childText" presStyleLbl="revTx" presStyleIdx="2" presStyleCnt="4">
        <dgm:presLayoutVars>
          <dgm:bulletEnabled val="1"/>
        </dgm:presLayoutVars>
      </dgm:prSet>
      <dgm:spPr/>
    </dgm:pt>
    <dgm:pt modelId="{F1A57453-71A8-43DF-BAF0-160AE8A4C122}" type="pres">
      <dgm:prSet presAssocID="{A1CE5CB1-5561-4DEB-8843-F9C2403690D1}" presName="parentText" presStyleLbl="node1" presStyleIdx="3" presStyleCnt="4">
        <dgm:presLayoutVars>
          <dgm:chMax val="0"/>
          <dgm:bulletEnabled val="1"/>
        </dgm:presLayoutVars>
      </dgm:prSet>
      <dgm:spPr/>
    </dgm:pt>
    <dgm:pt modelId="{83090A4B-55B4-4A34-9270-E1EDD467BDF5}" type="pres">
      <dgm:prSet presAssocID="{A1CE5CB1-5561-4DEB-8843-F9C2403690D1}" presName="childText" presStyleLbl="revTx" presStyleIdx="3" presStyleCnt="4">
        <dgm:presLayoutVars>
          <dgm:bulletEnabled val="1"/>
        </dgm:presLayoutVars>
      </dgm:prSet>
      <dgm:spPr/>
    </dgm:pt>
  </dgm:ptLst>
  <dgm:cxnLst>
    <dgm:cxn modelId="{0D4C4B16-730E-4989-A90A-9D05C773FC9A}" type="presOf" srcId="{A6C0A9D9-CBE1-4D03-847A-ABB5D1CB0A28}" destId="{83090A4B-55B4-4A34-9270-E1EDD467BDF5}" srcOrd="0" destOrd="2" presId="urn:microsoft.com/office/officeart/2005/8/layout/vList2"/>
    <dgm:cxn modelId="{DD9DA328-21D2-4DDD-9B77-683216D4EC39}" type="presOf" srcId="{2B292CF3-BBDA-4529-833D-56741AC61F99}" destId="{83090A4B-55B4-4A34-9270-E1EDD467BDF5}" srcOrd="0" destOrd="0" presId="urn:microsoft.com/office/officeart/2005/8/layout/vList2"/>
    <dgm:cxn modelId="{60D7E02D-FB88-43D5-A681-2E353C6381EC}" type="presOf" srcId="{DBAF6B1A-7D87-4265-A39F-1713C207B937}" destId="{8BE4BCA1-ADD8-426B-BDFA-6A734A3C761D}" srcOrd="0" destOrd="0" presId="urn:microsoft.com/office/officeart/2005/8/layout/vList2"/>
    <dgm:cxn modelId="{BCAC672F-E84A-47A8-9C92-E3709E83E2C5}" srcId="{B25B3F20-989C-4D5E-B552-6F9D8097B25E}" destId="{CB8AB02F-2011-4192-89D4-F01D2AACBE03}" srcOrd="0" destOrd="0" parTransId="{AE920373-DC84-400E-B3AF-B578BACF882E}" sibTransId="{598657B3-6BE6-4745-82C2-A0093FF7C909}"/>
    <dgm:cxn modelId="{0676B43A-7E89-4983-9B99-E368DDDE3EB2}" srcId="{A1CE5CB1-5561-4DEB-8843-F9C2403690D1}" destId="{72262DCF-797E-4AE5-BB64-AD90AE12D0DA}" srcOrd="1" destOrd="0" parTransId="{89796CE3-AB82-4791-90EF-A9D8B06A6DBD}" sibTransId="{591399E7-4F47-4A73-B7D8-27319F0BCFBD}"/>
    <dgm:cxn modelId="{E81DA33B-29BE-4892-A47D-BF6E6325F90B}" srcId="{28D6B755-F9A3-41D8-9B0C-BDBD9ED65F92}" destId="{24EE2E8C-9FA1-45E9-9807-E3FAF4FD66E2}" srcOrd="0" destOrd="0" parTransId="{030DAECC-3AC1-4E64-882A-960541CD9FA7}" sibTransId="{F10B14C5-F0CC-45B6-8455-EC4AA4BB26C2}"/>
    <dgm:cxn modelId="{6596CA42-DD5E-4BDB-92BA-500D3ADF1631}" type="presOf" srcId="{99FF580D-0BC5-421D-A130-CB452C493593}" destId="{DA4F5857-4C08-4644-B1CA-3C83E526C326}" srcOrd="0" destOrd="0" presId="urn:microsoft.com/office/officeart/2005/8/layout/vList2"/>
    <dgm:cxn modelId="{AE0EB66D-80EC-45D1-9A64-CD03E3BD9CD6}" type="presOf" srcId="{24EE2E8C-9FA1-45E9-9807-E3FAF4FD66E2}" destId="{E1D2B9B4-7FEA-4556-95D3-4A0F666928F1}" srcOrd="0" destOrd="0" presId="urn:microsoft.com/office/officeart/2005/8/layout/vList2"/>
    <dgm:cxn modelId="{2DC32D4F-B460-4B36-AF1D-DF647A8C6466}" srcId="{F11FAAAF-28B5-46AD-9B3A-79004809CFE2}" destId="{B25B3F20-989C-4D5E-B552-6F9D8097B25E}" srcOrd="2" destOrd="0" parTransId="{4353BF52-8D4C-4E31-ABB5-14E22EDBB4DB}" sibTransId="{7A3515F9-FE2F-4511-B91C-E215CBD120BA}"/>
    <dgm:cxn modelId="{C87C8A72-EAD7-4E0B-B967-162BB86F22E9}" type="presOf" srcId="{C8053D60-7408-4916-A538-D7D1EA7D6B6E}" destId="{719D505B-A3AF-49B5-B14B-4B243C5ADA5C}" srcOrd="0" destOrd="2" presId="urn:microsoft.com/office/officeart/2005/8/layout/vList2"/>
    <dgm:cxn modelId="{CC0E2C78-E8E2-4565-B76C-E438545C0B05}" type="presOf" srcId="{B25B3F20-989C-4D5E-B552-6F9D8097B25E}" destId="{E7B02190-56D1-4BB6-AABD-8713CD7261BC}" srcOrd="0" destOrd="0" presId="urn:microsoft.com/office/officeart/2005/8/layout/vList2"/>
    <dgm:cxn modelId="{EFF4197A-99B2-4F69-BE02-1ADBB9CAAE43}" type="presOf" srcId="{CB8AB02F-2011-4192-89D4-F01D2AACBE03}" destId="{719D505B-A3AF-49B5-B14B-4B243C5ADA5C}" srcOrd="0" destOrd="0" presId="urn:microsoft.com/office/officeart/2005/8/layout/vList2"/>
    <dgm:cxn modelId="{56E3078B-8184-44DE-A7D3-4B2906CD10DA}" srcId="{A1CE5CB1-5561-4DEB-8843-F9C2403690D1}" destId="{2B292CF3-BBDA-4529-833D-56741AC61F99}" srcOrd="0" destOrd="0" parTransId="{C325DD39-86E6-431E-AF9C-65D5EC7B9965}" sibTransId="{BDD61A99-F2E0-4029-8EF2-7D26F829CA17}"/>
    <dgm:cxn modelId="{F5BE748E-8C7F-4F08-A4B3-CEB21504B7E9}" type="presOf" srcId="{72262DCF-797E-4AE5-BB64-AD90AE12D0DA}" destId="{83090A4B-55B4-4A34-9270-E1EDD467BDF5}" srcOrd="0" destOrd="1" presId="urn:microsoft.com/office/officeart/2005/8/layout/vList2"/>
    <dgm:cxn modelId="{0474A891-7DCF-4501-B0DA-E5CC4566BC43}" srcId="{A1CE5CB1-5561-4DEB-8843-F9C2403690D1}" destId="{A6C0A9D9-CBE1-4D03-847A-ABB5D1CB0A28}" srcOrd="2" destOrd="0" parTransId="{745713A1-983A-4F2D-99ED-07985D901789}" sibTransId="{14E5BB47-35B4-4567-B6C8-AAB77AA04385}"/>
    <dgm:cxn modelId="{6E784E9C-046A-4DE1-85FA-71C2680064A7}" srcId="{B25B3F20-989C-4D5E-B552-6F9D8097B25E}" destId="{F794E4DB-AFA2-41C5-A4A4-A758C31BDF2F}" srcOrd="1" destOrd="0" parTransId="{F72A24BC-DA51-4D16-BCC6-C4ADAA1071D2}" sibTransId="{0B0E82FB-FE93-4F53-9CDF-06BAE2C98636}"/>
    <dgm:cxn modelId="{5F0EA79E-E12D-4D6E-B4D5-1EAACF5161A3}" srcId="{DBAF6B1A-7D87-4265-A39F-1713C207B937}" destId="{99FF580D-0BC5-421D-A130-CB452C493593}" srcOrd="0" destOrd="0" parTransId="{AF2B0635-23C4-4209-B39E-737B522B94C7}" sibTransId="{6FB3C34F-4739-4EA4-960F-F8D78151C4BA}"/>
    <dgm:cxn modelId="{017001B6-688E-41F3-82A8-98CD7EBEB723}" srcId="{F11FAAAF-28B5-46AD-9B3A-79004809CFE2}" destId="{DBAF6B1A-7D87-4265-A39F-1713C207B937}" srcOrd="0" destOrd="0" parTransId="{52CE103A-1140-4DB1-8940-D41FC744F3C4}" sibTransId="{A744CFB9-B718-4D6E-A09F-9F40D6674361}"/>
    <dgm:cxn modelId="{901E37C8-74F7-442B-8050-4DF2348C68C8}" type="presOf" srcId="{F794E4DB-AFA2-41C5-A4A4-A758C31BDF2F}" destId="{719D505B-A3AF-49B5-B14B-4B243C5ADA5C}" srcOrd="0" destOrd="1" presId="urn:microsoft.com/office/officeart/2005/8/layout/vList2"/>
    <dgm:cxn modelId="{07555CCF-6D48-40FC-813D-E3AF4D9B0782}" type="presOf" srcId="{28D6B755-F9A3-41D8-9B0C-BDBD9ED65F92}" destId="{FDAC20E4-C248-4E3C-BB02-2FCE7F86708E}" srcOrd="0" destOrd="0" presId="urn:microsoft.com/office/officeart/2005/8/layout/vList2"/>
    <dgm:cxn modelId="{14C75BD0-7581-4F63-A731-7806747F35E7}" srcId="{F11FAAAF-28B5-46AD-9B3A-79004809CFE2}" destId="{A1CE5CB1-5561-4DEB-8843-F9C2403690D1}" srcOrd="3" destOrd="0" parTransId="{6B4BC30A-95B1-411B-94EF-5DB2FC1608EB}" sibTransId="{75598FD9-AD90-4B43-8B19-9919831C28DD}"/>
    <dgm:cxn modelId="{0B5F9CD5-390A-44FF-B36E-D103ABEDC8FD}" type="presOf" srcId="{F11FAAAF-28B5-46AD-9B3A-79004809CFE2}" destId="{0AE6F5FF-2963-42A7-8257-BF7B17780807}" srcOrd="0" destOrd="0" presId="urn:microsoft.com/office/officeart/2005/8/layout/vList2"/>
    <dgm:cxn modelId="{F92D3FD6-21C2-4E5E-BF54-4BC39D46DA8D}" srcId="{F11FAAAF-28B5-46AD-9B3A-79004809CFE2}" destId="{28D6B755-F9A3-41D8-9B0C-BDBD9ED65F92}" srcOrd="1" destOrd="0" parTransId="{77261DC6-2855-4947-97DB-A2FACDE84AB4}" sibTransId="{28990B10-2BAA-4B96-B2B2-3FA5ECE8AD0C}"/>
    <dgm:cxn modelId="{004C60F0-AA6F-484B-928E-D553F6ACCFCD}" type="presOf" srcId="{A1CE5CB1-5561-4DEB-8843-F9C2403690D1}" destId="{F1A57453-71A8-43DF-BAF0-160AE8A4C122}" srcOrd="0" destOrd="0" presId="urn:microsoft.com/office/officeart/2005/8/layout/vList2"/>
    <dgm:cxn modelId="{237185FF-21DC-4209-93CA-0150420A1228}" srcId="{B25B3F20-989C-4D5E-B552-6F9D8097B25E}" destId="{C8053D60-7408-4916-A538-D7D1EA7D6B6E}" srcOrd="2" destOrd="0" parTransId="{2339B808-96E8-4AD8-9D4A-6520909B6D6D}" sibTransId="{CFC4BC21-A8C7-403F-A580-86FA57FBD016}"/>
    <dgm:cxn modelId="{986007E1-C00A-4CA9-AE0F-C4CE718BD246}" type="presParOf" srcId="{0AE6F5FF-2963-42A7-8257-BF7B17780807}" destId="{8BE4BCA1-ADD8-426B-BDFA-6A734A3C761D}" srcOrd="0" destOrd="0" presId="urn:microsoft.com/office/officeart/2005/8/layout/vList2"/>
    <dgm:cxn modelId="{4B2BB451-3DAD-4B3F-9B26-B8FE6DC3DDF3}" type="presParOf" srcId="{0AE6F5FF-2963-42A7-8257-BF7B17780807}" destId="{DA4F5857-4C08-4644-B1CA-3C83E526C326}" srcOrd="1" destOrd="0" presId="urn:microsoft.com/office/officeart/2005/8/layout/vList2"/>
    <dgm:cxn modelId="{9B074730-CFD3-49C6-9758-A43964E496CA}" type="presParOf" srcId="{0AE6F5FF-2963-42A7-8257-BF7B17780807}" destId="{FDAC20E4-C248-4E3C-BB02-2FCE7F86708E}" srcOrd="2" destOrd="0" presId="urn:microsoft.com/office/officeart/2005/8/layout/vList2"/>
    <dgm:cxn modelId="{B9E3C6EE-D885-4F66-AD33-CC859EAF5AE9}" type="presParOf" srcId="{0AE6F5FF-2963-42A7-8257-BF7B17780807}" destId="{E1D2B9B4-7FEA-4556-95D3-4A0F666928F1}" srcOrd="3" destOrd="0" presId="urn:microsoft.com/office/officeart/2005/8/layout/vList2"/>
    <dgm:cxn modelId="{8B51CA88-51CD-4DF1-94E4-54EB1636E06D}" type="presParOf" srcId="{0AE6F5FF-2963-42A7-8257-BF7B17780807}" destId="{E7B02190-56D1-4BB6-AABD-8713CD7261BC}" srcOrd="4" destOrd="0" presId="urn:microsoft.com/office/officeart/2005/8/layout/vList2"/>
    <dgm:cxn modelId="{A5106236-D777-4D65-81E8-A044F0709CDA}" type="presParOf" srcId="{0AE6F5FF-2963-42A7-8257-BF7B17780807}" destId="{719D505B-A3AF-49B5-B14B-4B243C5ADA5C}" srcOrd="5" destOrd="0" presId="urn:microsoft.com/office/officeart/2005/8/layout/vList2"/>
    <dgm:cxn modelId="{AF68F7A3-162C-4423-AC75-624052BE9732}" type="presParOf" srcId="{0AE6F5FF-2963-42A7-8257-BF7B17780807}" destId="{F1A57453-71A8-43DF-BAF0-160AE8A4C122}" srcOrd="6" destOrd="0" presId="urn:microsoft.com/office/officeart/2005/8/layout/vList2"/>
    <dgm:cxn modelId="{5B42208C-8D6C-4476-B867-A1561209A909}" type="presParOf" srcId="{0AE6F5FF-2963-42A7-8257-BF7B17780807}" destId="{83090A4B-55B4-4A34-9270-E1EDD467BDF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2570A1-5429-4E89-83CB-1001165ACAB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95FA048-97D1-4FA3-BB0C-C2616434B6A1}">
      <dgm:prSet/>
      <dgm:spPr/>
      <dgm:t>
        <a:bodyPr/>
        <a:lstStyle/>
        <a:p>
          <a:r>
            <a:rPr lang="pl-PL"/>
            <a:t>Teoria (45 minut):</a:t>
          </a:r>
          <a:endParaRPr lang="en-US"/>
        </a:p>
      </dgm:t>
    </dgm:pt>
    <dgm:pt modelId="{495CFF09-4C2B-46C6-BBB6-A17F8E8AFAB4}" type="parTrans" cxnId="{63EC5E15-AEB6-42B7-894A-228AA12BA00C}">
      <dgm:prSet/>
      <dgm:spPr/>
      <dgm:t>
        <a:bodyPr/>
        <a:lstStyle/>
        <a:p>
          <a:endParaRPr lang="en-US"/>
        </a:p>
      </dgm:t>
    </dgm:pt>
    <dgm:pt modelId="{9107000E-7643-43A4-A633-FFCC43538C7D}" type="sibTrans" cxnId="{63EC5E15-AEB6-42B7-894A-228AA12BA00C}">
      <dgm:prSet/>
      <dgm:spPr/>
      <dgm:t>
        <a:bodyPr/>
        <a:lstStyle/>
        <a:p>
          <a:endParaRPr lang="en-US"/>
        </a:p>
      </dgm:t>
    </dgm:pt>
    <dgm:pt modelId="{4C5ACF85-E1BC-4FD6-83AA-1838DCC6FF6B}">
      <dgm:prSet/>
      <dgm:spPr/>
      <dgm:t>
        <a:bodyPr/>
        <a:lstStyle/>
        <a:p>
          <a:r>
            <a:rPr lang="pl-PL"/>
            <a:t>Zasady i praktyki bezpieczeństwa w architekturze korporacyjnej.</a:t>
          </a:r>
          <a:endParaRPr lang="en-US"/>
        </a:p>
      </dgm:t>
    </dgm:pt>
    <dgm:pt modelId="{136A49BB-9D5B-409C-B6BA-6B9B06335A73}" type="parTrans" cxnId="{51880231-185E-4D17-A572-213FFBD728C4}">
      <dgm:prSet/>
      <dgm:spPr/>
      <dgm:t>
        <a:bodyPr/>
        <a:lstStyle/>
        <a:p>
          <a:endParaRPr lang="en-US"/>
        </a:p>
      </dgm:t>
    </dgm:pt>
    <dgm:pt modelId="{6D9680A0-1EC7-449C-B954-4327FC8F82B0}" type="sibTrans" cxnId="{51880231-185E-4D17-A572-213FFBD728C4}">
      <dgm:prSet/>
      <dgm:spPr/>
      <dgm:t>
        <a:bodyPr/>
        <a:lstStyle/>
        <a:p>
          <a:endParaRPr lang="en-US"/>
        </a:p>
      </dgm:t>
    </dgm:pt>
    <dgm:pt modelId="{75784F06-1FBE-4872-A6AF-67CF0C2573CE}">
      <dgm:prSet/>
      <dgm:spPr/>
      <dgm:t>
        <a:bodyPr/>
        <a:lstStyle/>
        <a:p>
          <a:r>
            <a:rPr lang="pl-PL"/>
            <a:t>Praktyka (45 minut):</a:t>
          </a:r>
          <a:endParaRPr lang="en-US"/>
        </a:p>
      </dgm:t>
    </dgm:pt>
    <dgm:pt modelId="{8F83D6F7-A461-4169-8663-E24EAF91AE24}" type="parTrans" cxnId="{8128573A-F7B9-4DF1-A00E-ABA7ACBA50F4}">
      <dgm:prSet/>
      <dgm:spPr/>
      <dgm:t>
        <a:bodyPr/>
        <a:lstStyle/>
        <a:p>
          <a:endParaRPr lang="en-US"/>
        </a:p>
      </dgm:t>
    </dgm:pt>
    <dgm:pt modelId="{C9E02F5D-E8EC-4D14-914B-27521F664DB8}" type="sibTrans" cxnId="{8128573A-F7B9-4DF1-A00E-ABA7ACBA50F4}">
      <dgm:prSet/>
      <dgm:spPr/>
      <dgm:t>
        <a:bodyPr/>
        <a:lstStyle/>
        <a:p>
          <a:endParaRPr lang="en-US"/>
        </a:p>
      </dgm:t>
    </dgm:pt>
    <dgm:pt modelId="{30A72449-0667-4AF3-8E38-DB558930F822}">
      <dgm:prSet/>
      <dgm:spPr/>
      <dgm:t>
        <a:bodyPr/>
        <a:lstStyle/>
        <a:p>
          <a:r>
            <a:rPr lang="pl-PL"/>
            <a:t>Piąte zadanie: Analiza wsteczna mechanizmów bezpieczeństwa w systemie informatycznym.</a:t>
          </a:r>
          <a:endParaRPr lang="en-US"/>
        </a:p>
      </dgm:t>
    </dgm:pt>
    <dgm:pt modelId="{301AA9B2-4D59-454B-82A0-CC52BE022FF2}" type="parTrans" cxnId="{5EE32AE4-C148-488F-B36D-22EEF6C95FBA}">
      <dgm:prSet/>
      <dgm:spPr/>
      <dgm:t>
        <a:bodyPr/>
        <a:lstStyle/>
        <a:p>
          <a:endParaRPr lang="en-US"/>
        </a:p>
      </dgm:t>
    </dgm:pt>
    <dgm:pt modelId="{B5DC27B1-8794-49AB-9A6F-5C2C4E823651}" type="sibTrans" cxnId="{5EE32AE4-C148-488F-B36D-22EEF6C95FBA}">
      <dgm:prSet/>
      <dgm:spPr/>
      <dgm:t>
        <a:bodyPr/>
        <a:lstStyle/>
        <a:p>
          <a:endParaRPr lang="en-US"/>
        </a:p>
      </dgm:t>
    </dgm:pt>
    <dgm:pt modelId="{11BE6593-26FD-4998-87D9-643249E9D112}">
      <dgm:prSet/>
      <dgm:spPr/>
      <dgm:t>
        <a:bodyPr/>
        <a:lstStyle/>
        <a:p>
          <a:r>
            <a:rPr lang="pl-PL"/>
            <a:t>Zasoby:</a:t>
          </a:r>
          <a:endParaRPr lang="en-US"/>
        </a:p>
      </dgm:t>
    </dgm:pt>
    <dgm:pt modelId="{76323C2E-CFB8-4659-ABA2-A952C45C7D05}" type="parTrans" cxnId="{5B1E8C98-661B-471A-AFF6-2DD88128385F}">
      <dgm:prSet/>
      <dgm:spPr/>
      <dgm:t>
        <a:bodyPr/>
        <a:lstStyle/>
        <a:p>
          <a:endParaRPr lang="en-US"/>
        </a:p>
      </dgm:t>
    </dgm:pt>
    <dgm:pt modelId="{765439C1-BA09-485C-BCA1-40606050F51B}" type="sibTrans" cxnId="{5B1E8C98-661B-471A-AFF6-2DD88128385F}">
      <dgm:prSet/>
      <dgm:spPr/>
      <dgm:t>
        <a:bodyPr/>
        <a:lstStyle/>
        <a:p>
          <a:endParaRPr lang="en-US"/>
        </a:p>
      </dgm:t>
    </dgm:pt>
    <dgm:pt modelId="{533823FE-8250-4573-B3C4-544DB0132535}">
      <dgm:prSet/>
      <dgm:spPr/>
      <dgm:t>
        <a:bodyPr/>
        <a:lstStyle/>
        <a:p>
          <a:r>
            <a:rPr lang="pl-PL"/>
            <a:t>Polityki bezpieczeństwa i dokumentacja standardów.</a:t>
          </a:r>
          <a:endParaRPr lang="en-US"/>
        </a:p>
      </dgm:t>
    </dgm:pt>
    <dgm:pt modelId="{751262B1-895B-484A-8517-44B4C1A6CF28}" type="parTrans" cxnId="{1662CF4D-F971-4072-BD5D-596B7799B927}">
      <dgm:prSet/>
      <dgm:spPr/>
      <dgm:t>
        <a:bodyPr/>
        <a:lstStyle/>
        <a:p>
          <a:endParaRPr lang="en-US"/>
        </a:p>
      </dgm:t>
    </dgm:pt>
    <dgm:pt modelId="{2F9252F0-0CF4-4592-A5CC-5D2637853C8D}" type="sibTrans" cxnId="{1662CF4D-F971-4072-BD5D-596B7799B927}">
      <dgm:prSet/>
      <dgm:spPr/>
      <dgm:t>
        <a:bodyPr/>
        <a:lstStyle/>
        <a:p>
          <a:endParaRPr lang="en-US"/>
        </a:p>
      </dgm:t>
    </dgm:pt>
    <dgm:pt modelId="{D53747CF-AA4E-4EF2-BA3B-F992C39D9E7B}">
      <dgm:prSet/>
      <dgm:spPr/>
      <dgm:t>
        <a:bodyPr/>
        <a:lstStyle/>
        <a:p>
          <a:r>
            <a:rPr lang="pl-PL"/>
            <a:t>Raporty z testów penetracyjnych.</a:t>
          </a:r>
          <a:endParaRPr lang="en-US"/>
        </a:p>
      </dgm:t>
    </dgm:pt>
    <dgm:pt modelId="{06F57D75-E88A-47F6-B950-371DDA0048F1}" type="parTrans" cxnId="{53072858-5B6A-4515-B491-4CE9C111A4B2}">
      <dgm:prSet/>
      <dgm:spPr/>
      <dgm:t>
        <a:bodyPr/>
        <a:lstStyle/>
        <a:p>
          <a:endParaRPr lang="en-US"/>
        </a:p>
      </dgm:t>
    </dgm:pt>
    <dgm:pt modelId="{29321519-1C63-4F9D-B2C1-9051E7214CA3}" type="sibTrans" cxnId="{53072858-5B6A-4515-B491-4CE9C111A4B2}">
      <dgm:prSet/>
      <dgm:spPr/>
      <dgm:t>
        <a:bodyPr/>
        <a:lstStyle/>
        <a:p>
          <a:endParaRPr lang="en-US"/>
        </a:p>
      </dgm:t>
    </dgm:pt>
    <dgm:pt modelId="{1FFA0EEF-10B5-4C4C-AE98-49289ABCA304}">
      <dgm:prSet/>
      <dgm:spPr/>
      <dgm:t>
        <a:bodyPr/>
        <a:lstStyle/>
        <a:p>
          <a:r>
            <a:rPr lang="pl-PL"/>
            <a:t>Ostatnie badania dotyczące podatności i exploitów.</a:t>
          </a:r>
          <a:endParaRPr lang="en-US"/>
        </a:p>
      </dgm:t>
    </dgm:pt>
    <dgm:pt modelId="{AAC8AC54-38E7-4134-AAB3-8970D8FD369C}" type="parTrans" cxnId="{05E1ED97-EEE8-4E52-8176-4FAA6FD8255F}">
      <dgm:prSet/>
      <dgm:spPr/>
      <dgm:t>
        <a:bodyPr/>
        <a:lstStyle/>
        <a:p>
          <a:endParaRPr lang="en-US"/>
        </a:p>
      </dgm:t>
    </dgm:pt>
    <dgm:pt modelId="{81D90517-267C-4831-A71C-79A1CF9A4D4E}" type="sibTrans" cxnId="{05E1ED97-EEE8-4E52-8176-4FAA6FD8255F}">
      <dgm:prSet/>
      <dgm:spPr/>
      <dgm:t>
        <a:bodyPr/>
        <a:lstStyle/>
        <a:p>
          <a:endParaRPr lang="en-US"/>
        </a:p>
      </dgm:t>
    </dgm:pt>
    <dgm:pt modelId="{0B939368-9EE4-401E-B042-C32E38BD0FBA}">
      <dgm:prSet/>
      <dgm:spPr/>
      <dgm:t>
        <a:bodyPr/>
        <a:lstStyle/>
        <a:p>
          <a:r>
            <a:rPr lang="pl-PL"/>
            <a:t>Narzędzia:</a:t>
          </a:r>
          <a:endParaRPr lang="en-US"/>
        </a:p>
      </dgm:t>
    </dgm:pt>
    <dgm:pt modelId="{BEE8ADAD-71BD-4CA7-9454-3E93AB7B8DCB}" type="parTrans" cxnId="{80A4F886-5D27-46E8-A181-4D676FC467A4}">
      <dgm:prSet/>
      <dgm:spPr/>
      <dgm:t>
        <a:bodyPr/>
        <a:lstStyle/>
        <a:p>
          <a:endParaRPr lang="en-US"/>
        </a:p>
      </dgm:t>
    </dgm:pt>
    <dgm:pt modelId="{ABD843E6-3EB0-4498-8189-63F6D7B160AD}" type="sibTrans" cxnId="{80A4F886-5D27-46E8-A181-4D676FC467A4}">
      <dgm:prSet/>
      <dgm:spPr/>
      <dgm:t>
        <a:bodyPr/>
        <a:lstStyle/>
        <a:p>
          <a:endParaRPr lang="en-US"/>
        </a:p>
      </dgm:t>
    </dgm:pt>
    <dgm:pt modelId="{535281D1-8EEA-49D0-AB40-BA9D478CBE9E}">
      <dgm:prSet/>
      <dgm:spPr/>
      <dgm:t>
        <a:bodyPr/>
        <a:lstStyle/>
        <a:p>
          <a:r>
            <a:rPr lang="pl-PL"/>
            <a:t>Kali Linux z narzędziami do testów penetracyjnych.</a:t>
          </a:r>
          <a:endParaRPr lang="en-US"/>
        </a:p>
      </dgm:t>
    </dgm:pt>
    <dgm:pt modelId="{9C60C427-2CB9-4DB7-88E6-0AE00FE37870}" type="parTrans" cxnId="{7526852D-300F-4D81-A96D-F7DF6C0A2468}">
      <dgm:prSet/>
      <dgm:spPr/>
      <dgm:t>
        <a:bodyPr/>
        <a:lstStyle/>
        <a:p>
          <a:endParaRPr lang="en-US"/>
        </a:p>
      </dgm:t>
    </dgm:pt>
    <dgm:pt modelId="{D112C704-A845-4AD7-AF20-23F5F7B0207B}" type="sibTrans" cxnId="{7526852D-300F-4D81-A96D-F7DF6C0A2468}">
      <dgm:prSet/>
      <dgm:spPr/>
      <dgm:t>
        <a:bodyPr/>
        <a:lstStyle/>
        <a:p>
          <a:endParaRPr lang="en-US"/>
        </a:p>
      </dgm:t>
    </dgm:pt>
    <dgm:pt modelId="{D0C49CAA-9825-484F-A59D-B9E0E75799D0}">
      <dgm:prSet/>
      <dgm:spPr/>
      <dgm:t>
        <a:bodyPr/>
        <a:lstStyle/>
        <a:p>
          <a:r>
            <a:rPr lang="pl-PL"/>
            <a:t>OWASP ZAP do przeprowadzania testów bezpieczeństwa aplikacji webowych.</a:t>
          </a:r>
          <a:endParaRPr lang="en-US"/>
        </a:p>
      </dgm:t>
    </dgm:pt>
    <dgm:pt modelId="{5B9E2ED3-8E30-4D9B-8E94-2F69FD6F3E0A}" type="parTrans" cxnId="{4AAB4F9A-A314-42FB-B23E-77CDD7086C07}">
      <dgm:prSet/>
      <dgm:spPr/>
      <dgm:t>
        <a:bodyPr/>
        <a:lstStyle/>
        <a:p>
          <a:endParaRPr lang="en-US"/>
        </a:p>
      </dgm:t>
    </dgm:pt>
    <dgm:pt modelId="{0303EF2B-B5E5-4CF3-AA67-D94AFEE88FF5}" type="sibTrans" cxnId="{4AAB4F9A-A314-42FB-B23E-77CDD7086C07}">
      <dgm:prSet/>
      <dgm:spPr/>
      <dgm:t>
        <a:bodyPr/>
        <a:lstStyle/>
        <a:p>
          <a:endParaRPr lang="en-US"/>
        </a:p>
      </dgm:t>
    </dgm:pt>
    <dgm:pt modelId="{457DF438-7EE3-42C9-88A4-9E3BE83B663C}">
      <dgm:prSet/>
      <dgm:spPr/>
      <dgm:t>
        <a:bodyPr/>
        <a:lstStyle/>
        <a:p>
          <a:r>
            <a:rPr lang="pl-PL"/>
            <a:t>Nessus do skanowania podatności w sieciach.</a:t>
          </a:r>
          <a:endParaRPr lang="en-US"/>
        </a:p>
      </dgm:t>
    </dgm:pt>
    <dgm:pt modelId="{9CFDBF2F-9662-4313-A7A1-7092089CAFD2}" type="parTrans" cxnId="{FAE579C4-F5DC-4797-80F7-DB95B1C5179B}">
      <dgm:prSet/>
      <dgm:spPr/>
      <dgm:t>
        <a:bodyPr/>
        <a:lstStyle/>
        <a:p>
          <a:endParaRPr lang="en-US"/>
        </a:p>
      </dgm:t>
    </dgm:pt>
    <dgm:pt modelId="{B2CBF74A-C18D-4B09-B67F-1922BCFF9BDF}" type="sibTrans" cxnId="{FAE579C4-F5DC-4797-80F7-DB95B1C5179B}">
      <dgm:prSet/>
      <dgm:spPr/>
      <dgm:t>
        <a:bodyPr/>
        <a:lstStyle/>
        <a:p>
          <a:endParaRPr lang="en-US"/>
        </a:p>
      </dgm:t>
    </dgm:pt>
    <dgm:pt modelId="{72D7E467-30FA-4512-8A77-EB7CB5A3FBBF}" type="pres">
      <dgm:prSet presAssocID="{B22570A1-5429-4E89-83CB-1001165ACAB8}" presName="linear" presStyleCnt="0">
        <dgm:presLayoutVars>
          <dgm:animLvl val="lvl"/>
          <dgm:resizeHandles val="exact"/>
        </dgm:presLayoutVars>
      </dgm:prSet>
      <dgm:spPr/>
    </dgm:pt>
    <dgm:pt modelId="{7D758574-2703-42EC-AE38-F937A6ECEBDE}" type="pres">
      <dgm:prSet presAssocID="{195FA048-97D1-4FA3-BB0C-C2616434B6A1}" presName="parentText" presStyleLbl="node1" presStyleIdx="0" presStyleCnt="4">
        <dgm:presLayoutVars>
          <dgm:chMax val="0"/>
          <dgm:bulletEnabled val="1"/>
        </dgm:presLayoutVars>
      </dgm:prSet>
      <dgm:spPr/>
    </dgm:pt>
    <dgm:pt modelId="{C21EA6E4-BFC9-455F-AC37-DF4CAB74D492}" type="pres">
      <dgm:prSet presAssocID="{195FA048-97D1-4FA3-BB0C-C2616434B6A1}" presName="childText" presStyleLbl="revTx" presStyleIdx="0" presStyleCnt="4">
        <dgm:presLayoutVars>
          <dgm:bulletEnabled val="1"/>
        </dgm:presLayoutVars>
      </dgm:prSet>
      <dgm:spPr/>
    </dgm:pt>
    <dgm:pt modelId="{A76A944D-C281-457B-BC43-539C205BA4F9}" type="pres">
      <dgm:prSet presAssocID="{75784F06-1FBE-4872-A6AF-67CF0C2573CE}" presName="parentText" presStyleLbl="node1" presStyleIdx="1" presStyleCnt="4">
        <dgm:presLayoutVars>
          <dgm:chMax val="0"/>
          <dgm:bulletEnabled val="1"/>
        </dgm:presLayoutVars>
      </dgm:prSet>
      <dgm:spPr/>
    </dgm:pt>
    <dgm:pt modelId="{0F366B19-474C-4884-BA34-3C78CB076EFA}" type="pres">
      <dgm:prSet presAssocID="{75784F06-1FBE-4872-A6AF-67CF0C2573CE}" presName="childText" presStyleLbl="revTx" presStyleIdx="1" presStyleCnt="4">
        <dgm:presLayoutVars>
          <dgm:bulletEnabled val="1"/>
        </dgm:presLayoutVars>
      </dgm:prSet>
      <dgm:spPr/>
    </dgm:pt>
    <dgm:pt modelId="{39139DF0-0B39-49B4-84EA-B5D5B99BD7F6}" type="pres">
      <dgm:prSet presAssocID="{11BE6593-26FD-4998-87D9-643249E9D112}" presName="parentText" presStyleLbl="node1" presStyleIdx="2" presStyleCnt="4">
        <dgm:presLayoutVars>
          <dgm:chMax val="0"/>
          <dgm:bulletEnabled val="1"/>
        </dgm:presLayoutVars>
      </dgm:prSet>
      <dgm:spPr/>
    </dgm:pt>
    <dgm:pt modelId="{64F83255-5EA7-440B-BBEE-91478C6C7D99}" type="pres">
      <dgm:prSet presAssocID="{11BE6593-26FD-4998-87D9-643249E9D112}" presName="childText" presStyleLbl="revTx" presStyleIdx="2" presStyleCnt="4">
        <dgm:presLayoutVars>
          <dgm:bulletEnabled val="1"/>
        </dgm:presLayoutVars>
      </dgm:prSet>
      <dgm:spPr/>
    </dgm:pt>
    <dgm:pt modelId="{10D1F4F4-E573-4760-8CBC-D2F2E676844D}" type="pres">
      <dgm:prSet presAssocID="{0B939368-9EE4-401E-B042-C32E38BD0FBA}" presName="parentText" presStyleLbl="node1" presStyleIdx="3" presStyleCnt="4">
        <dgm:presLayoutVars>
          <dgm:chMax val="0"/>
          <dgm:bulletEnabled val="1"/>
        </dgm:presLayoutVars>
      </dgm:prSet>
      <dgm:spPr/>
    </dgm:pt>
    <dgm:pt modelId="{5F8E0105-B288-4D90-9783-4E8A7DEB75CA}" type="pres">
      <dgm:prSet presAssocID="{0B939368-9EE4-401E-B042-C32E38BD0FBA}" presName="childText" presStyleLbl="revTx" presStyleIdx="3" presStyleCnt="4">
        <dgm:presLayoutVars>
          <dgm:bulletEnabled val="1"/>
        </dgm:presLayoutVars>
      </dgm:prSet>
      <dgm:spPr/>
    </dgm:pt>
  </dgm:ptLst>
  <dgm:cxnLst>
    <dgm:cxn modelId="{5CC35E13-B03D-43BD-B1E7-B57F5E027B75}" type="presOf" srcId="{457DF438-7EE3-42C9-88A4-9E3BE83B663C}" destId="{5F8E0105-B288-4D90-9783-4E8A7DEB75CA}" srcOrd="0" destOrd="2" presId="urn:microsoft.com/office/officeart/2005/8/layout/vList2"/>
    <dgm:cxn modelId="{63EC5E15-AEB6-42B7-894A-228AA12BA00C}" srcId="{B22570A1-5429-4E89-83CB-1001165ACAB8}" destId="{195FA048-97D1-4FA3-BB0C-C2616434B6A1}" srcOrd="0" destOrd="0" parTransId="{495CFF09-4C2B-46C6-BBB6-A17F8E8AFAB4}" sibTransId="{9107000E-7643-43A4-A633-FFCC43538C7D}"/>
    <dgm:cxn modelId="{53CFDA20-4A20-4FFB-AAAE-D93FB5118664}" type="presOf" srcId="{B22570A1-5429-4E89-83CB-1001165ACAB8}" destId="{72D7E467-30FA-4512-8A77-EB7CB5A3FBBF}" srcOrd="0" destOrd="0" presId="urn:microsoft.com/office/officeart/2005/8/layout/vList2"/>
    <dgm:cxn modelId="{F60DB922-4364-46E9-926F-BE7DFC47F8FD}" type="presOf" srcId="{11BE6593-26FD-4998-87D9-643249E9D112}" destId="{39139DF0-0B39-49B4-84EA-B5D5B99BD7F6}" srcOrd="0" destOrd="0" presId="urn:microsoft.com/office/officeart/2005/8/layout/vList2"/>
    <dgm:cxn modelId="{7526852D-300F-4D81-A96D-F7DF6C0A2468}" srcId="{0B939368-9EE4-401E-B042-C32E38BD0FBA}" destId="{535281D1-8EEA-49D0-AB40-BA9D478CBE9E}" srcOrd="0" destOrd="0" parTransId="{9C60C427-2CB9-4DB7-88E6-0AE00FE37870}" sibTransId="{D112C704-A845-4AD7-AF20-23F5F7B0207B}"/>
    <dgm:cxn modelId="{51880231-185E-4D17-A572-213FFBD728C4}" srcId="{195FA048-97D1-4FA3-BB0C-C2616434B6A1}" destId="{4C5ACF85-E1BC-4FD6-83AA-1838DCC6FF6B}" srcOrd="0" destOrd="0" parTransId="{136A49BB-9D5B-409C-B6BA-6B9B06335A73}" sibTransId="{6D9680A0-1EC7-449C-B954-4327FC8F82B0}"/>
    <dgm:cxn modelId="{F49FF531-16BB-4713-8D00-6A8FB13AA7E7}" type="presOf" srcId="{D53747CF-AA4E-4EF2-BA3B-F992C39D9E7B}" destId="{64F83255-5EA7-440B-BBEE-91478C6C7D99}" srcOrd="0" destOrd="1" presId="urn:microsoft.com/office/officeart/2005/8/layout/vList2"/>
    <dgm:cxn modelId="{52566032-A443-432B-90DC-EC493E34A24B}" type="presOf" srcId="{195FA048-97D1-4FA3-BB0C-C2616434B6A1}" destId="{7D758574-2703-42EC-AE38-F937A6ECEBDE}" srcOrd="0" destOrd="0" presId="urn:microsoft.com/office/officeart/2005/8/layout/vList2"/>
    <dgm:cxn modelId="{8128573A-F7B9-4DF1-A00E-ABA7ACBA50F4}" srcId="{B22570A1-5429-4E89-83CB-1001165ACAB8}" destId="{75784F06-1FBE-4872-A6AF-67CF0C2573CE}" srcOrd="1" destOrd="0" parTransId="{8F83D6F7-A461-4169-8663-E24EAF91AE24}" sibTransId="{C9E02F5D-E8EC-4D14-914B-27521F664DB8}"/>
    <dgm:cxn modelId="{FFE7DD3F-9CCE-414D-B221-4BB4DC56769D}" type="presOf" srcId="{75784F06-1FBE-4872-A6AF-67CF0C2573CE}" destId="{A76A944D-C281-457B-BC43-539C205BA4F9}" srcOrd="0" destOrd="0" presId="urn:microsoft.com/office/officeart/2005/8/layout/vList2"/>
    <dgm:cxn modelId="{69DD7A64-73BD-4424-82F9-7D546236256D}" type="presOf" srcId="{4C5ACF85-E1BC-4FD6-83AA-1838DCC6FF6B}" destId="{C21EA6E4-BFC9-455F-AC37-DF4CAB74D492}" srcOrd="0" destOrd="0" presId="urn:microsoft.com/office/officeart/2005/8/layout/vList2"/>
    <dgm:cxn modelId="{8C2F0A48-F3D2-4A9E-8325-EA08EBA3CFF0}" type="presOf" srcId="{D0C49CAA-9825-484F-A59D-B9E0E75799D0}" destId="{5F8E0105-B288-4D90-9783-4E8A7DEB75CA}" srcOrd="0" destOrd="1" presId="urn:microsoft.com/office/officeart/2005/8/layout/vList2"/>
    <dgm:cxn modelId="{1662CF4D-F971-4072-BD5D-596B7799B927}" srcId="{11BE6593-26FD-4998-87D9-643249E9D112}" destId="{533823FE-8250-4573-B3C4-544DB0132535}" srcOrd="0" destOrd="0" parTransId="{751262B1-895B-484A-8517-44B4C1A6CF28}" sibTransId="{2F9252F0-0CF4-4592-A5CC-5D2637853C8D}"/>
    <dgm:cxn modelId="{53072858-5B6A-4515-B491-4CE9C111A4B2}" srcId="{11BE6593-26FD-4998-87D9-643249E9D112}" destId="{D53747CF-AA4E-4EF2-BA3B-F992C39D9E7B}" srcOrd="1" destOrd="0" parTransId="{06F57D75-E88A-47F6-B950-371DDA0048F1}" sibTransId="{29321519-1C63-4F9D-B2C1-9051E7214CA3}"/>
    <dgm:cxn modelId="{C985397A-46FF-440A-AB3A-2904F42432C0}" type="presOf" srcId="{30A72449-0667-4AF3-8E38-DB558930F822}" destId="{0F366B19-474C-4884-BA34-3C78CB076EFA}" srcOrd="0" destOrd="0" presId="urn:microsoft.com/office/officeart/2005/8/layout/vList2"/>
    <dgm:cxn modelId="{80A4F886-5D27-46E8-A181-4D676FC467A4}" srcId="{B22570A1-5429-4E89-83CB-1001165ACAB8}" destId="{0B939368-9EE4-401E-B042-C32E38BD0FBA}" srcOrd="3" destOrd="0" parTransId="{BEE8ADAD-71BD-4CA7-9454-3E93AB7B8DCB}" sibTransId="{ABD843E6-3EB0-4498-8189-63F6D7B160AD}"/>
    <dgm:cxn modelId="{05E1ED97-EEE8-4E52-8176-4FAA6FD8255F}" srcId="{11BE6593-26FD-4998-87D9-643249E9D112}" destId="{1FFA0EEF-10B5-4C4C-AE98-49289ABCA304}" srcOrd="2" destOrd="0" parTransId="{AAC8AC54-38E7-4134-AAB3-8970D8FD369C}" sibTransId="{81D90517-267C-4831-A71C-79A1CF9A4D4E}"/>
    <dgm:cxn modelId="{5B1E8C98-661B-471A-AFF6-2DD88128385F}" srcId="{B22570A1-5429-4E89-83CB-1001165ACAB8}" destId="{11BE6593-26FD-4998-87D9-643249E9D112}" srcOrd="2" destOrd="0" parTransId="{76323C2E-CFB8-4659-ABA2-A952C45C7D05}" sibTransId="{765439C1-BA09-485C-BCA1-40606050F51B}"/>
    <dgm:cxn modelId="{4AAB4F9A-A314-42FB-B23E-77CDD7086C07}" srcId="{0B939368-9EE4-401E-B042-C32E38BD0FBA}" destId="{D0C49CAA-9825-484F-A59D-B9E0E75799D0}" srcOrd="1" destOrd="0" parTransId="{5B9E2ED3-8E30-4D9B-8E94-2F69FD6F3E0A}" sibTransId="{0303EF2B-B5E5-4CF3-AA67-D94AFEE88FF5}"/>
    <dgm:cxn modelId="{C696969A-E5B7-4D0E-9CCD-B610F71DB0DD}" type="presOf" srcId="{0B939368-9EE4-401E-B042-C32E38BD0FBA}" destId="{10D1F4F4-E573-4760-8CBC-D2F2E676844D}" srcOrd="0" destOrd="0" presId="urn:microsoft.com/office/officeart/2005/8/layout/vList2"/>
    <dgm:cxn modelId="{41EA44BC-9B98-4C4E-99B9-B8069EE9008C}" type="presOf" srcId="{533823FE-8250-4573-B3C4-544DB0132535}" destId="{64F83255-5EA7-440B-BBEE-91478C6C7D99}" srcOrd="0" destOrd="0" presId="urn:microsoft.com/office/officeart/2005/8/layout/vList2"/>
    <dgm:cxn modelId="{FAE579C4-F5DC-4797-80F7-DB95B1C5179B}" srcId="{0B939368-9EE4-401E-B042-C32E38BD0FBA}" destId="{457DF438-7EE3-42C9-88A4-9E3BE83B663C}" srcOrd="2" destOrd="0" parTransId="{9CFDBF2F-9662-4313-A7A1-7092089CAFD2}" sibTransId="{B2CBF74A-C18D-4B09-B67F-1922BCFF9BDF}"/>
    <dgm:cxn modelId="{83C564C5-ACAE-4948-BA78-207F23879BCD}" type="presOf" srcId="{535281D1-8EEA-49D0-AB40-BA9D478CBE9E}" destId="{5F8E0105-B288-4D90-9783-4E8A7DEB75CA}" srcOrd="0" destOrd="0" presId="urn:microsoft.com/office/officeart/2005/8/layout/vList2"/>
    <dgm:cxn modelId="{5EE32AE4-C148-488F-B36D-22EEF6C95FBA}" srcId="{75784F06-1FBE-4872-A6AF-67CF0C2573CE}" destId="{30A72449-0667-4AF3-8E38-DB558930F822}" srcOrd="0" destOrd="0" parTransId="{301AA9B2-4D59-454B-82A0-CC52BE022FF2}" sibTransId="{B5DC27B1-8794-49AB-9A6F-5C2C4E823651}"/>
    <dgm:cxn modelId="{9D9D7BF4-FE52-4843-9B51-79A60754C53C}" type="presOf" srcId="{1FFA0EEF-10B5-4C4C-AE98-49289ABCA304}" destId="{64F83255-5EA7-440B-BBEE-91478C6C7D99}" srcOrd="0" destOrd="2" presId="urn:microsoft.com/office/officeart/2005/8/layout/vList2"/>
    <dgm:cxn modelId="{A5C34F83-7154-4038-914C-A897DC702406}" type="presParOf" srcId="{72D7E467-30FA-4512-8A77-EB7CB5A3FBBF}" destId="{7D758574-2703-42EC-AE38-F937A6ECEBDE}" srcOrd="0" destOrd="0" presId="urn:microsoft.com/office/officeart/2005/8/layout/vList2"/>
    <dgm:cxn modelId="{73BDDC11-8F64-4DDE-94D1-F31C831566B4}" type="presParOf" srcId="{72D7E467-30FA-4512-8A77-EB7CB5A3FBBF}" destId="{C21EA6E4-BFC9-455F-AC37-DF4CAB74D492}" srcOrd="1" destOrd="0" presId="urn:microsoft.com/office/officeart/2005/8/layout/vList2"/>
    <dgm:cxn modelId="{59E578DE-2AB8-4EDC-BEE5-5CB4DBA20326}" type="presParOf" srcId="{72D7E467-30FA-4512-8A77-EB7CB5A3FBBF}" destId="{A76A944D-C281-457B-BC43-539C205BA4F9}" srcOrd="2" destOrd="0" presId="urn:microsoft.com/office/officeart/2005/8/layout/vList2"/>
    <dgm:cxn modelId="{62EFE469-4DA5-4804-BC44-C30AD8BA2158}" type="presParOf" srcId="{72D7E467-30FA-4512-8A77-EB7CB5A3FBBF}" destId="{0F366B19-474C-4884-BA34-3C78CB076EFA}" srcOrd="3" destOrd="0" presId="urn:microsoft.com/office/officeart/2005/8/layout/vList2"/>
    <dgm:cxn modelId="{9F0F6FFC-FE47-4440-A1F5-DEFCAC9CA016}" type="presParOf" srcId="{72D7E467-30FA-4512-8A77-EB7CB5A3FBBF}" destId="{39139DF0-0B39-49B4-84EA-B5D5B99BD7F6}" srcOrd="4" destOrd="0" presId="urn:microsoft.com/office/officeart/2005/8/layout/vList2"/>
    <dgm:cxn modelId="{C375935A-4494-40F7-BE07-062F96277B99}" type="presParOf" srcId="{72D7E467-30FA-4512-8A77-EB7CB5A3FBBF}" destId="{64F83255-5EA7-440B-BBEE-91478C6C7D99}" srcOrd="5" destOrd="0" presId="urn:microsoft.com/office/officeart/2005/8/layout/vList2"/>
    <dgm:cxn modelId="{F3FA30C1-6CDA-4554-B4E4-3DA905BFE6C5}" type="presParOf" srcId="{72D7E467-30FA-4512-8A77-EB7CB5A3FBBF}" destId="{10D1F4F4-E573-4760-8CBC-D2F2E676844D}" srcOrd="6" destOrd="0" presId="urn:microsoft.com/office/officeart/2005/8/layout/vList2"/>
    <dgm:cxn modelId="{81924782-57FD-4F65-BF95-048055314F54}" type="presParOf" srcId="{72D7E467-30FA-4512-8A77-EB7CB5A3FBBF}" destId="{5F8E0105-B288-4D90-9783-4E8A7DEB75C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737AE6-8C42-4811-8A19-7B557C6C92B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4542509-3EB3-4F6F-8575-EBD7A7CE24A3}">
      <dgm:prSet/>
      <dgm:spPr/>
      <dgm:t>
        <a:bodyPr/>
        <a:lstStyle/>
        <a:p>
          <a:r>
            <a:rPr lang="pl-PL"/>
            <a:t>Teoria (45 minut):</a:t>
          </a:r>
          <a:endParaRPr lang="en-US"/>
        </a:p>
      </dgm:t>
    </dgm:pt>
    <dgm:pt modelId="{2F09B963-C910-4925-A1C7-3B3E82AF144E}" type="parTrans" cxnId="{F506E217-2E39-4FA4-AA34-08960121C1C7}">
      <dgm:prSet/>
      <dgm:spPr/>
      <dgm:t>
        <a:bodyPr/>
        <a:lstStyle/>
        <a:p>
          <a:endParaRPr lang="en-US"/>
        </a:p>
      </dgm:t>
    </dgm:pt>
    <dgm:pt modelId="{90BFE813-F542-4406-B411-167FF922F971}" type="sibTrans" cxnId="{F506E217-2E39-4FA4-AA34-08960121C1C7}">
      <dgm:prSet/>
      <dgm:spPr/>
      <dgm:t>
        <a:bodyPr/>
        <a:lstStyle/>
        <a:p>
          <a:endParaRPr lang="en-US"/>
        </a:p>
      </dgm:t>
    </dgm:pt>
    <dgm:pt modelId="{8CC3C687-C4F2-4AF2-B1B4-84AE9A562F95}">
      <dgm:prSet/>
      <dgm:spPr/>
      <dgm:t>
        <a:bodyPr/>
        <a:lstStyle/>
        <a:p>
          <a:r>
            <a:rPr lang="pl-PL"/>
            <a:t>Debugowanie i monitoring aplikacji.</a:t>
          </a:r>
          <a:endParaRPr lang="en-US"/>
        </a:p>
      </dgm:t>
    </dgm:pt>
    <dgm:pt modelId="{869591DE-5ABE-46E8-BF2E-66A5445B7F75}" type="parTrans" cxnId="{0989AF16-4118-4890-85B6-D8FADE261681}">
      <dgm:prSet/>
      <dgm:spPr/>
      <dgm:t>
        <a:bodyPr/>
        <a:lstStyle/>
        <a:p>
          <a:endParaRPr lang="en-US"/>
        </a:p>
      </dgm:t>
    </dgm:pt>
    <dgm:pt modelId="{38426B9D-0C4F-4E33-A108-389F49F10BD2}" type="sibTrans" cxnId="{0989AF16-4118-4890-85B6-D8FADE261681}">
      <dgm:prSet/>
      <dgm:spPr/>
      <dgm:t>
        <a:bodyPr/>
        <a:lstStyle/>
        <a:p>
          <a:endParaRPr lang="en-US"/>
        </a:p>
      </dgm:t>
    </dgm:pt>
    <dgm:pt modelId="{7F0508D0-84D4-47D7-9474-807549D8C06F}">
      <dgm:prSet/>
      <dgm:spPr/>
      <dgm:t>
        <a:bodyPr/>
        <a:lstStyle/>
        <a:p>
          <a:r>
            <a:rPr lang="pl-PL"/>
            <a:t>Praktyka (45 minut):</a:t>
          </a:r>
          <a:endParaRPr lang="en-US"/>
        </a:p>
      </dgm:t>
    </dgm:pt>
    <dgm:pt modelId="{09031E79-B5BB-42BD-B623-9C3E5DF7D5D7}" type="parTrans" cxnId="{5433BE3D-989F-4AEB-9B01-F70FECFCF6DA}">
      <dgm:prSet/>
      <dgm:spPr/>
      <dgm:t>
        <a:bodyPr/>
        <a:lstStyle/>
        <a:p>
          <a:endParaRPr lang="en-US"/>
        </a:p>
      </dgm:t>
    </dgm:pt>
    <dgm:pt modelId="{517C3E38-A61D-4C01-9FCC-5EA7921C5A0C}" type="sibTrans" cxnId="{5433BE3D-989F-4AEB-9B01-F70FECFCF6DA}">
      <dgm:prSet/>
      <dgm:spPr/>
      <dgm:t>
        <a:bodyPr/>
        <a:lstStyle/>
        <a:p>
          <a:endParaRPr lang="en-US"/>
        </a:p>
      </dgm:t>
    </dgm:pt>
    <dgm:pt modelId="{EF8FA113-C71D-4F86-9316-37B2839FAB15}">
      <dgm:prSet/>
      <dgm:spPr/>
      <dgm:t>
        <a:bodyPr/>
        <a:lstStyle/>
        <a:p>
          <a:r>
            <a:rPr lang="pl-PL"/>
            <a:t>Szóste zadanie: Przeprowadzenie dynamicznej analizy na wybranej aplikacji.</a:t>
          </a:r>
          <a:endParaRPr lang="en-US"/>
        </a:p>
      </dgm:t>
    </dgm:pt>
    <dgm:pt modelId="{9D85B17E-C7C0-4669-BE44-81844E68F350}" type="parTrans" cxnId="{F6BDACBF-E801-4775-BD82-16CE52B313C6}">
      <dgm:prSet/>
      <dgm:spPr/>
      <dgm:t>
        <a:bodyPr/>
        <a:lstStyle/>
        <a:p>
          <a:endParaRPr lang="en-US"/>
        </a:p>
      </dgm:t>
    </dgm:pt>
    <dgm:pt modelId="{8A92F352-61A1-4E8C-AA9A-0C4157E1FEA7}" type="sibTrans" cxnId="{F6BDACBF-E801-4775-BD82-16CE52B313C6}">
      <dgm:prSet/>
      <dgm:spPr/>
      <dgm:t>
        <a:bodyPr/>
        <a:lstStyle/>
        <a:p>
          <a:endParaRPr lang="en-US"/>
        </a:p>
      </dgm:t>
    </dgm:pt>
    <dgm:pt modelId="{685B27AB-9B44-42CA-965B-B06C356E2407}">
      <dgm:prSet/>
      <dgm:spPr/>
      <dgm:t>
        <a:bodyPr/>
        <a:lstStyle/>
        <a:p>
          <a:r>
            <a:rPr lang="pl-PL"/>
            <a:t>Narzędzia:</a:t>
          </a:r>
          <a:endParaRPr lang="en-US"/>
        </a:p>
      </dgm:t>
    </dgm:pt>
    <dgm:pt modelId="{41F87ED7-DC16-4184-B11F-16A774740206}" type="parTrans" cxnId="{941FD290-63CD-4BBE-B2DF-199FE1D46DF4}">
      <dgm:prSet/>
      <dgm:spPr/>
      <dgm:t>
        <a:bodyPr/>
        <a:lstStyle/>
        <a:p>
          <a:endParaRPr lang="en-US"/>
        </a:p>
      </dgm:t>
    </dgm:pt>
    <dgm:pt modelId="{7BE89594-6064-4C26-9A4D-52A204F9D386}" type="sibTrans" cxnId="{941FD290-63CD-4BBE-B2DF-199FE1D46DF4}">
      <dgm:prSet/>
      <dgm:spPr/>
      <dgm:t>
        <a:bodyPr/>
        <a:lstStyle/>
        <a:p>
          <a:endParaRPr lang="en-US"/>
        </a:p>
      </dgm:t>
    </dgm:pt>
    <dgm:pt modelId="{703DD9BE-CC75-48BD-B3A9-FB1AE160D97B}">
      <dgm:prSet/>
      <dgm:spPr/>
      <dgm:t>
        <a:bodyPr/>
        <a:lstStyle/>
        <a:p>
          <a:r>
            <a:rPr lang="pl-PL"/>
            <a:t>Debuggery jak OllyDbg lub GDB do analizy dynamicznej.</a:t>
          </a:r>
          <a:endParaRPr lang="en-US"/>
        </a:p>
      </dgm:t>
    </dgm:pt>
    <dgm:pt modelId="{3A6869FD-3541-4A83-B0CE-49B820839CF4}" type="parTrans" cxnId="{4788E14A-E976-4FA2-8E0A-8FAB86EADB48}">
      <dgm:prSet/>
      <dgm:spPr/>
      <dgm:t>
        <a:bodyPr/>
        <a:lstStyle/>
        <a:p>
          <a:endParaRPr lang="en-US"/>
        </a:p>
      </dgm:t>
    </dgm:pt>
    <dgm:pt modelId="{5BEB17D9-442A-4357-AA4B-801A04B1E58E}" type="sibTrans" cxnId="{4788E14A-E976-4FA2-8E0A-8FAB86EADB48}">
      <dgm:prSet/>
      <dgm:spPr/>
      <dgm:t>
        <a:bodyPr/>
        <a:lstStyle/>
        <a:p>
          <a:endParaRPr lang="en-US"/>
        </a:p>
      </dgm:t>
    </dgm:pt>
    <dgm:pt modelId="{5E0E7820-08A9-4B12-9E7A-D253FA5F34E8}">
      <dgm:prSet/>
      <dgm:spPr/>
      <dgm:t>
        <a:bodyPr/>
        <a:lstStyle/>
        <a:p>
          <a:r>
            <a:rPr lang="pl-PL"/>
            <a:t>Profilery takie jak Valgrind do monitorowania użycia zasobów.</a:t>
          </a:r>
          <a:endParaRPr lang="en-US"/>
        </a:p>
      </dgm:t>
    </dgm:pt>
    <dgm:pt modelId="{9E318C08-2846-465B-9E64-C3BAA3BDEC05}" type="parTrans" cxnId="{A25CD71C-1585-4FA3-950F-CE8ACECF1214}">
      <dgm:prSet/>
      <dgm:spPr/>
      <dgm:t>
        <a:bodyPr/>
        <a:lstStyle/>
        <a:p>
          <a:endParaRPr lang="en-US"/>
        </a:p>
      </dgm:t>
    </dgm:pt>
    <dgm:pt modelId="{65E7AD44-185F-43C5-A879-BCAE5E28913F}" type="sibTrans" cxnId="{A25CD71C-1585-4FA3-950F-CE8ACECF1214}">
      <dgm:prSet/>
      <dgm:spPr/>
      <dgm:t>
        <a:bodyPr/>
        <a:lstStyle/>
        <a:p>
          <a:endParaRPr lang="en-US"/>
        </a:p>
      </dgm:t>
    </dgm:pt>
    <dgm:pt modelId="{38BF4664-DF06-4D8D-A753-F0E975A18F4C}">
      <dgm:prSet/>
      <dgm:spPr/>
      <dgm:t>
        <a:bodyPr/>
        <a:lstStyle/>
        <a:p>
          <a:r>
            <a:rPr lang="pl-PL"/>
            <a:t>Narzędzia do monitorowania aplikacji jak Process Monitor z pakietu Sysinternals.</a:t>
          </a:r>
          <a:endParaRPr lang="en-US"/>
        </a:p>
      </dgm:t>
    </dgm:pt>
    <dgm:pt modelId="{E9EAB6ED-A47A-46C7-8820-60FA3E6BF311}" type="parTrans" cxnId="{739422CD-FD39-452D-B76D-63C37A1412A8}">
      <dgm:prSet/>
      <dgm:spPr/>
      <dgm:t>
        <a:bodyPr/>
        <a:lstStyle/>
        <a:p>
          <a:endParaRPr lang="en-US"/>
        </a:p>
      </dgm:t>
    </dgm:pt>
    <dgm:pt modelId="{AE5DF72D-DD66-4DB5-BC29-37EDF932BC45}" type="sibTrans" cxnId="{739422CD-FD39-452D-B76D-63C37A1412A8}">
      <dgm:prSet/>
      <dgm:spPr/>
      <dgm:t>
        <a:bodyPr/>
        <a:lstStyle/>
        <a:p>
          <a:endParaRPr lang="en-US"/>
        </a:p>
      </dgm:t>
    </dgm:pt>
    <dgm:pt modelId="{1F2768F6-D1C1-4BD3-B215-5BC470476AAA}" type="pres">
      <dgm:prSet presAssocID="{34737AE6-8C42-4811-8A19-7B557C6C92BE}" presName="linear" presStyleCnt="0">
        <dgm:presLayoutVars>
          <dgm:animLvl val="lvl"/>
          <dgm:resizeHandles val="exact"/>
        </dgm:presLayoutVars>
      </dgm:prSet>
      <dgm:spPr/>
    </dgm:pt>
    <dgm:pt modelId="{F0B5B351-2399-403D-9D61-4EDEC6CB4E63}" type="pres">
      <dgm:prSet presAssocID="{54542509-3EB3-4F6F-8575-EBD7A7CE24A3}" presName="parentText" presStyleLbl="node1" presStyleIdx="0" presStyleCnt="3">
        <dgm:presLayoutVars>
          <dgm:chMax val="0"/>
          <dgm:bulletEnabled val="1"/>
        </dgm:presLayoutVars>
      </dgm:prSet>
      <dgm:spPr/>
    </dgm:pt>
    <dgm:pt modelId="{FDAF446C-BB09-403A-8264-43C1E2C23B90}" type="pres">
      <dgm:prSet presAssocID="{54542509-3EB3-4F6F-8575-EBD7A7CE24A3}" presName="childText" presStyleLbl="revTx" presStyleIdx="0" presStyleCnt="3">
        <dgm:presLayoutVars>
          <dgm:bulletEnabled val="1"/>
        </dgm:presLayoutVars>
      </dgm:prSet>
      <dgm:spPr/>
    </dgm:pt>
    <dgm:pt modelId="{4D0529CC-1891-4217-8A45-DD8EFABE45C1}" type="pres">
      <dgm:prSet presAssocID="{7F0508D0-84D4-47D7-9474-807549D8C06F}" presName="parentText" presStyleLbl="node1" presStyleIdx="1" presStyleCnt="3">
        <dgm:presLayoutVars>
          <dgm:chMax val="0"/>
          <dgm:bulletEnabled val="1"/>
        </dgm:presLayoutVars>
      </dgm:prSet>
      <dgm:spPr/>
    </dgm:pt>
    <dgm:pt modelId="{A457FE4B-50F9-4536-978B-394E8448A65B}" type="pres">
      <dgm:prSet presAssocID="{7F0508D0-84D4-47D7-9474-807549D8C06F}" presName="childText" presStyleLbl="revTx" presStyleIdx="1" presStyleCnt="3">
        <dgm:presLayoutVars>
          <dgm:bulletEnabled val="1"/>
        </dgm:presLayoutVars>
      </dgm:prSet>
      <dgm:spPr/>
    </dgm:pt>
    <dgm:pt modelId="{F8B2E83E-CE03-48D9-AEE8-E12711444500}" type="pres">
      <dgm:prSet presAssocID="{685B27AB-9B44-42CA-965B-B06C356E2407}" presName="parentText" presStyleLbl="node1" presStyleIdx="2" presStyleCnt="3">
        <dgm:presLayoutVars>
          <dgm:chMax val="0"/>
          <dgm:bulletEnabled val="1"/>
        </dgm:presLayoutVars>
      </dgm:prSet>
      <dgm:spPr/>
    </dgm:pt>
    <dgm:pt modelId="{5E16E499-E3FE-47EF-ACC4-CC747962587A}" type="pres">
      <dgm:prSet presAssocID="{685B27AB-9B44-42CA-965B-B06C356E2407}" presName="childText" presStyleLbl="revTx" presStyleIdx="2" presStyleCnt="3">
        <dgm:presLayoutVars>
          <dgm:bulletEnabled val="1"/>
        </dgm:presLayoutVars>
      </dgm:prSet>
      <dgm:spPr/>
    </dgm:pt>
  </dgm:ptLst>
  <dgm:cxnLst>
    <dgm:cxn modelId="{0989AF16-4118-4890-85B6-D8FADE261681}" srcId="{54542509-3EB3-4F6F-8575-EBD7A7CE24A3}" destId="{8CC3C687-C4F2-4AF2-B1B4-84AE9A562F95}" srcOrd="0" destOrd="0" parTransId="{869591DE-5ABE-46E8-BF2E-66A5445B7F75}" sibTransId="{38426B9D-0C4F-4E33-A108-389F49F10BD2}"/>
    <dgm:cxn modelId="{C3E1E816-FBEB-4557-B81D-878395338131}" type="presOf" srcId="{34737AE6-8C42-4811-8A19-7B557C6C92BE}" destId="{1F2768F6-D1C1-4BD3-B215-5BC470476AAA}" srcOrd="0" destOrd="0" presId="urn:microsoft.com/office/officeart/2005/8/layout/vList2"/>
    <dgm:cxn modelId="{F506E217-2E39-4FA4-AA34-08960121C1C7}" srcId="{34737AE6-8C42-4811-8A19-7B557C6C92BE}" destId="{54542509-3EB3-4F6F-8575-EBD7A7CE24A3}" srcOrd="0" destOrd="0" parTransId="{2F09B963-C910-4925-A1C7-3B3E82AF144E}" sibTransId="{90BFE813-F542-4406-B411-167FF922F971}"/>
    <dgm:cxn modelId="{A25CD71C-1585-4FA3-950F-CE8ACECF1214}" srcId="{685B27AB-9B44-42CA-965B-B06C356E2407}" destId="{5E0E7820-08A9-4B12-9E7A-D253FA5F34E8}" srcOrd="1" destOrd="0" parTransId="{9E318C08-2846-465B-9E64-C3BAA3BDEC05}" sibTransId="{65E7AD44-185F-43C5-A879-BCAE5E28913F}"/>
    <dgm:cxn modelId="{3562A625-3AE3-4548-ACB0-0C5C214AE11C}" type="presOf" srcId="{685B27AB-9B44-42CA-965B-B06C356E2407}" destId="{F8B2E83E-CE03-48D9-AEE8-E12711444500}" srcOrd="0" destOrd="0" presId="urn:microsoft.com/office/officeart/2005/8/layout/vList2"/>
    <dgm:cxn modelId="{28C40F2B-EEAE-4957-88D3-E81A621C7911}" type="presOf" srcId="{7F0508D0-84D4-47D7-9474-807549D8C06F}" destId="{4D0529CC-1891-4217-8A45-DD8EFABE45C1}" srcOrd="0" destOrd="0" presId="urn:microsoft.com/office/officeart/2005/8/layout/vList2"/>
    <dgm:cxn modelId="{87366F32-8A48-42B0-A9E9-359300DED5CA}" type="presOf" srcId="{8CC3C687-C4F2-4AF2-B1B4-84AE9A562F95}" destId="{FDAF446C-BB09-403A-8264-43C1E2C23B90}" srcOrd="0" destOrd="0" presId="urn:microsoft.com/office/officeart/2005/8/layout/vList2"/>
    <dgm:cxn modelId="{5433BE3D-989F-4AEB-9B01-F70FECFCF6DA}" srcId="{34737AE6-8C42-4811-8A19-7B557C6C92BE}" destId="{7F0508D0-84D4-47D7-9474-807549D8C06F}" srcOrd="1" destOrd="0" parTransId="{09031E79-B5BB-42BD-B623-9C3E5DF7D5D7}" sibTransId="{517C3E38-A61D-4C01-9FCC-5EA7921C5A0C}"/>
    <dgm:cxn modelId="{4788E14A-E976-4FA2-8E0A-8FAB86EADB48}" srcId="{685B27AB-9B44-42CA-965B-B06C356E2407}" destId="{703DD9BE-CC75-48BD-B3A9-FB1AE160D97B}" srcOrd="0" destOrd="0" parTransId="{3A6869FD-3541-4A83-B0CE-49B820839CF4}" sibTransId="{5BEB17D9-442A-4357-AA4B-801A04B1E58E}"/>
    <dgm:cxn modelId="{62857690-59F7-4CBD-A99B-6950EE5530EF}" type="presOf" srcId="{EF8FA113-C71D-4F86-9316-37B2839FAB15}" destId="{A457FE4B-50F9-4536-978B-394E8448A65B}" srcOrd="0" destOrd="0" presId="urn:microsoft.com/office/officeart/2005/8/layout/vList2"/>
    <dgm:cxn modelId="{941FD290-63CD-4BBE-B2DF-199FE1D46DF4}" srcId="{34737AE6-8C42-4811-8A19-7B557C6C92BE}" destId="{685B27AB-9B44-42CA-965B-B06C356E2407}" srcOrd="2" destOrd="0" parTransId="{41F87ED7-DC16-4184-B11F-16A774740206}" sibTransId="{7BE89594-6064-4C26-9A4D-52A204F9D386}"/>
    <dgm:cxn modelId="{047EBCA7-8D47-48D0-9989-B6B0BDDE6F2C}" type="presOf" srcId="{5E0E7820-08A9-4B12-9E7A-D253FA5F34E8}" destId="{5E16E499-E3FE-47EF-ACC4-CC747962587A}" srcOrd="0" destOrd="1" presId="urn:microsoft.com/office/officeart/2005/8/layout/vList2"/>
    <dgm:cxn modelId="{3AB8EBAF-8C8D-4343-A918-E3DC3FE21451}" type="presOf" srcId="{703DD9BE-CC75-48BD-B3A9-FB1AE160D97B}" destId="{5E16E499-E3FE-47EF-ACC4-CC747962587A}" srcOrd="0" destOrd="0" presId="urn:microsoft.com/office/officeart/2005/8/layout/vList2"/>
    <dgm:cxn modelId="{F6BDACBF-E801-4775-BD82-16CE52B313C6}" srcId="{7F0508D0-84D4-47D7-9474-807549D8C06F}" destId="{EF8FA113-C71D-4F86-9316-37B2839FAB15}" srcOrd="0" destOrd="0" parTransId="{9D85B17E-C7C0-4669-BE44-81844E68F350}" sibTransId="{8A92F352-61A1-4E8C-AA9A-0C4157E1FEA7}"/>
    <dgm:cxn modelId="{739422CD-FD39-452D-B76D-63C37A1412A8}" srcId="{685B27AB-9B44-42CA-965B-B06C356E2407}" destId="{38BF4664-DF06-4D8D-A753-F0E975A18F4C}" srcOrd="2" destOrd="0" parTransId="{E9EAB6ED-A47A-46C7-8820-60FA3E6BF311}" sibTransId="{AE5DF72D-DD66-4DB5-BC29-37EDF932BC45}"/>
    <dgm:cxn modelId="{FA9D23CF-525E-4E8F-9FF7-66498A0ABD64}" type="presOf" srcId="{54542509-3EB3-4F6F-8575-EBD7A7CE24A3}" destId="{F0B5B351-2399-403D-9D61-4EDEC6CB4E63}" srcOrd="0" destOrd="0" presId="urn:microsoft.com/office/officeart/2005/8/layout/vList2"/>
    <dgm:cxn modelId="{C2CA22DF-A48C-4ED4-9587-C2E78EB44133}" type="presOf" srcId="{38BF4664-DF06-4D8D-A753-F0E975A18F4C}" destId="{5E16E499-E3FE-47EF-ACC4-CC747962587A}" srcOrd="0" destOrd="2" presId="urn:microsoft.com/office/officeart/2005/8/layout/vList2"/>
    <dgm:cxn modelId="{486F793D-AA3C-4F6E-8DA7-212FDED1FC67}" type="presParOf" srcId="{1F2768F6-D1C1-4BD3-B215-5BC470476AAA}" destId="{F0B5B351-2399-403D-9D61-4EDEC6CB4E63}" srcOrd="0" destOrd="0" presId="urn:microsoft.com/office/officeart/2005/8/layout/vList2"/>
    <dgm:cxn modelId="{D054E700-0F38-4C1A-B375-0D63614B220F}" type="presParOf" srcId="{1F2768F6-D1C1-4BD3-B215-5BC470476AAA}" destId="{FDAF446C-BB09-403A-8264-43C1E2C23B90}" srcOrd="1" destOrd="0" presId="urn:microsoft.com/office/officeart/2005/8/layout/vList2"/>
    <dgm:cxn modelId="{F0C3CB77-6F1D-406A-A6D4-D63BA3ABA511}" type="presParOf" srcId="{1F2768F6-D1C1-4BD3-B215-5BC470476AAA}" destId="{4D0529CC-1891-4217-8A45-DD8EFABE45C1}" srcOrd="2" destOrd="0" presId="urn:microsoft.com/office/officeart/2005/8/layout/vList2"/>
    <dgm:cxn modelId="{BB7A2BD3-F4DA-4E80-B904-8596E6453DF0}" type="presParOf" srcId="{1F2768F6-D1C1-4BD3-B215-5BC470476AAA}" destId="{A457FE4B-50F9-4536-978B-394E8448A65B}" srcOrd="3" destOrd="0" presId="urn:microsoft.com/office/officeart/2005/8/layout/vList2"/>
    <dgm:cxn modelId="{B5D40496-32CB-44EC-913E-CABFE1CA11F1}" type="presParOf" srcId="{1F2768F6-D1C1-4BD3-B215-5BC470476AAA}" destId="{F8B2E83E-CE03-48D9-AEE8-E12711444500}" srcOrd="4" destOrd="0" presId="urn:microsoft.com/office/officeart/2005/8/layout/vList2"/>
    <dgm:cxn modelId="{0FCC8D87-A8B4-495E-9155-6D4E3FB3F1F2}" type="presParOf" srcId="{1F2768F6-D1C1-4BD3-B215-5BC470476AAA}" destId="{5E16E499-E3FE-47EF-ACC4-CC747962587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926F8E-908F-4EAC-B86F-EAD801342EC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28389E7-5422-4328-8779-BADCBA72FF32}">
      <dgm:prSet/>
      <dgm:spPr/>
      <dgm:t>
        <a:bodyPr/>
        <a:lstStyle/>
        <a:p>
          <a:r>
            <a:rPr lang="pl-PL"/>
            <a:t>Teoria (45 minut):</a:t>
          </a:r>
          <a:endParaRPr lang="en-US"/>
        </a:p>
      </dgm:t>
    </dgm:pt>
    <dgm:pt modelId="{3A9FB2D1-0665-4701-BB85-BF77F9A52B72}" type="parTrans" cxnId="{8829DC9F-7DC4-4DD7-9AA2-C79E876AF6E4}">
      <dgm:prSet/>
      <dgm:spPr/>
      <dgm:t>
        <a:bodyPr/>
        <a:lstStyle/>
        <a:p>
          <a:endParaRPr lang="en-US"/>
        </a:p>
      </dgm:t>
    </dgm:pt>
    <dgm:pt modelId="{A4F8B297-E32F-4F2E-9B1B-AD72676481FF}" type="sibTrans" cxnId="{8829DC9F-7DC4-4DD7-9AA2-C79E876AF6E4}">
      <dgm:prSet/>
      <dgm:spPr/>
      <dgm:t>
        <a:bodyPr/>
        <a:lstStyle/>
        <a:p>
          <a:endParaRPr lang="en-US"/>
        </a:p>
      </dgm:t>
    </dgm:pt>
    <dgm:pt modelId="{440863CB-F5AC-4342-975F-00B4D7A4F301}">
      <dgm:prSet/>
      <dgm:spPr/>
      <dgm:t>
        <a:bodyPr/>
        <a:lstStyle/>
        <a:p>
          <a:r>
            <a:rPr lang="pl-PL"/>
            <a:t>Praktyki zarządzania konfiguracją w EA.</a:t>
          </a:r>
          <a:endParaRPr lang="en-US"/>
        </a:p>
      </dgm:t>
    </dgm:pt>
    <dgm:pt modelId="{F9A6E0D4-C267-40F1-BF38-303245381B74}" type="parTrans" cxnId="{B35BEBB3-B577-42BC-B0FC-2453BBC87F8A}">
      <dgm:prSet/>
      <dgm:spPr/>
      <dgm:t>
        <a:bodyPr/>
        <a:lstStyle/>
        <a:p>
          <a:endParaRPr lang="en-US"/>
        </a:p>
      </dgm:t>
    </dgm:pt>
    <dgm:pt modelId="{041FC460-42B5-4892-92D6-AD3A24F7B3A5}" type="sibTrans" cxnId="{B35BEBB3-B577-42BC-B0FC-2453BBC87F8A}">
      <dgm:prSet/>
      <dgm:spPr/>
      <dgm:t>
        <a:bodyPr/>
        <a:lstStyle/>
        <a:p>
          <a:endParaRPr lang="en-US"/>
        </a:p>
      </dgm:t>
    </dgm:pt>
    <dgm:pt modelId="{539B200A-6982-4CC4-A7DF-B8070103C99A}">
      <dgm:prSet/>
      <dgm:spPr/>
      <dgm:t>
        <a:bodyPr/>
        <a:lstStyle/>
        <a:p>
          <a:r>
            <a:rPr lang="pl-PL"/>
            <a:t>Praktyka (45 minut):</a:t>
          </a:r>
          <a:endParaRPr lang="en-US"/>
        </a:p>
      </dgm:t>
    </dgm:pt>
    <dgm:pt modelId="{4A50C0FF-47E8-4886-AADB-81B49E385BAD}" type="parTrans" cxnId="{37C97B28-E42A-42F2-B4B3-B11733BD227E}">
      <dgm:prSet/>
      <dgm:spPr/>
      <dgm:t>
        <a:bodyPr/>
        <a:lstStyle/>
        <a:p>
          <a:endParaRPr lang="en-US"/>
        </a:p>
      </dgm:t>
    </dgm:pt>
    <dgm:pt modelId="{C3656B31-F8BB-423B-8317-40171F9F4F62}" type="sibTrans" cxnId="{37C97B28-E42A-42F2-B4B3-B11733BD227E}">
      <dgm:prSet/>
      <dgm:spPr/>
      <dgm:t>
        <a:bodyPr/>
        <a:lstStyle/>
        <a:p>
          <a:endParaRPr lang="en-US"/>
        </a:p>
      </dgm:t>
    </dgm:pt>
    <dgm:pt modelId="{3FC41B81-1E88-4A99-B244-888D68D6D771}">
      <dgm:prSet/>
      <dgm:spPr/>
      <dgm:t>
        <a:bodyPr/>
        <a:lstStyle/>
        <a:p>
          <a:r>
            <a:rPr lang="pl-PL"/>
            <a:t>Siódme zadanie: Odtwarzanie historii zmian konfiguracji systemu.</a:t>
          </a:r>
          <a:endParaRPr lang="en-US"/>
        </a:p>
      </dgm:t>
    </dgm:pt>
    <dgm:pt modelId="{EDB7F41B-1A43-456B-9AC6-01D36119EEBD}" type="parTrans" cxnId="{AEE7CCDF-ABE7-4AF2-9CC0-6A69240818A0}">
      <dgm:prSet/>
      <dgm:spPr/>
      <dgm:t>
        <a:bodyPr/>
        <a:lstStyle/>
        <a:p>
          <a:endParaRPr lang="en-US"/>
        </a:p>
      </dgm:t>
    </dgm:pt>
    <dgm:pt modelId="{25C839B2-AE1B-4AE5-AC39-49D61D5D2202}" type="sibTrans" cxnId="{AEE7CCDF-ABE7-4AF2-9CC0-6A69240818A0}">
      <dgm:prSet/>
      <dgm:spPr/>
      <dgm:t>
        <a:bodyPr/>
        <a:lstStyle/>
        <a:p>
          <a:endParaRPr lang="en-US"/>
        </a:p>
      </dgm:t>
    </dgm:pt>
    <dgm:pt modelId="{6CAA3C7D-82B6-430D-8E19-8FAF9EA212CA}">
      <dgm:prSet/>
      <dgm:spPr/>
      <dgm:t>
        <a:bodyPr/>
        <a:lstStyle/>
        <a:p>
          <a:r>
            <a:rPr lang="pl-PL"/>
            <a:t>Narzędzia:</a:t>
          </a:r>
          <a:endParaRPr lang="en-US"/>
        </a:p>
      </dgm:t>
    </dgm:pt>
    <dgm:pt modelId="{50798B9D-2719-43F8-A02B-D47449D2B8AB}" type="parTrans" cxnId="{81E128B9-EB6C-4671-B24A-BDCAF069B233}">
      <dgm:prSet/>
      <dgm:spPr/>
      <dgm:t>
        <a:bodyPr/>
        <a:lstStyle/>
        <a:p>
          <a:endParaRPr lang="en-US"/>
        </a:p>
      </dgm:t>
    </dgm:pt>
    <dgm:pt modelId="{3F40096E-AE75-4AB2-A1ED-C94274B546D8}" type="sibTrans" cxnId="{81E128B9-EB6C-4671-B24A-BDCAF069B233}">
      <dgm:prSet/>
      <dgm:spPr/>
      <dgm:t>
        <a:bodyPr/>
        <a:lstStyle/>
        <a:p>
          <a:endParaRPr lang="en-US"/>
        </a:p>
      </dgm:t>
    </dgm:pt>
    <dgm:pt modelId="{D277AD27-CB83-4D4C-8B0C-9A4161D22EBD}">
      <dgm:prSet/>
      <dgm:spPr/>
      <dgm:t>
        <a:bodyPr/>
        <a:lstStyle/>
        <a:p>
          <a:r>
            <a:rPr lang="pl-PL"/>
            <a:t>Git dla systemu kontroli wersji, wspierający zarządzanie zmianami i konfiguracją.</a:t>
          </a:r>
          <a:endParaRPr lang="en-US"/>
        </a:p>
      </dgm:t>
    </dgm:pt>
    <dgm:pt modelId="{D3F95F09-7C8D-465D-A86A-070864D74859}" type="parTrans" cxnId="{8825EB85-4E27-4A76-8CC5-558A5003D157}">
      <dgm:prSet/>
      <dgm:spPr/>
      <dgm:t>
        <a:bodyPr/>
        <a:lstStyle/>
        <a:p>
          <a:endParaRPr lang="en-US"/>
        </a:p>
      </dgm:t>
    </dgm:pt>
    <dgm:pt modelId="{37D43027-33FD-4E53-AEBD-B0EB7BF3E168}" type="sibTrans" cxnId="{8825EB85-4E27-4A76-8CC5-558A5003D157}">
      <dgm:prSet/>
      <dgm:spPr/>
      <dgm:t>
        <a:bodyPr/>
        <a:lstStyle/>
        <a:p>
          <a:endParaRPr lang="en-US"/>
        </a:p>
      </dgm:t>
    </dgm:pt>
    <dgm:pt modelId="{BAA0E046-1103-410B-A80B-149BF4857223}">
      <dgm:prSet/>
      <dgm:spPr/>
      <dgm:t>
        <a:bodyPr/>
        <a:lstStyle/>
        <a:p>
          <a:r>
            <a:rPr lang="pl-PL"/>
            <a:t>Ansible, Puppet lub Chef do automatyzacji zarządzania konfiguracją.</a:t>
          </a:r>
          <a:endParaRPr lang="en-US"/>
        </a:p>
      </dgm:t>
    </dgm:pt>
    <dgm:pt modelId="{C194DDA1-0300-4ED3-A49B-66CBB4593A88}" type="parTrans" cxnId="{1BC156F6-AF86-4BBA-B787-F559E83349B4}">
      <dgm:prSet/>
      <dgm:spPr/>
      <dgm:t>
        <a:bodyPr/>
        <a:lstStyle/>
        <a:p>
          <a:endParaRPr lang="en-US"/>
        </a:p>
      </dgm:t>
    </dgm:pt>
    <dgm:pt modelId="{D4111B63-AE3B-4EAC-AAA5-28E1D97D5486}" type="sibTrans" cxnId="{1BC156F6-AF86-4BBA-B787-F559E83349B4}">
      <dgm:prSet/>
      <dgm:spPr/>
      <dgm:t>
        <a:bodyPr/>
        <a:lstStyle/>
        <a:p>
          <a:endParaRPr lang="en-US"/>
        </a:p>
      </dgm:t>
    </dgm:pt>
    <dgm:pt modelId="{AFAE21C2-E206-4FBE-A3AD-C0F026D21C46}">
      <dgm:prSet/>
      <dgm:spPr/>
      <dgm:t>
        <a:bodyPr/>
        <a:lstStyle/>
        <a:p>
          <a:r>
            <a:rPr lang="pl-PL"/>
            <a:t>JIRA lub inny system śledzenia błędów i zarządzania projektami do monitorowania zmian.</a:t>
          </a:r>
          <a:endParaRPr lang="en-US"/>
        </a:p>
      </dgm:t>
    </dgm:pt>
    <dgm:pt modelId="{6D781033-8BAC-45E0-824E-61DFE63AB5CC}" type="parTrans" cxnId="{8F9A8678-32F0-4424-BCC1-9BC48E676A34}">
      <dgm:prSet/>
      <dgm:spPr/>
      <dgm:t>
        <a:bodyPr/>
        <a:lstStyle/>
        <a:p>
          <a:endParaRPr lang="en-US"/>
        </a:p>
      </dgm:t>
    </dgm:pt>
    <dgm:pt modelId="{A92BE515-822A-4703-9C3C-258551065786}" type="sibTrans" cxnId="{8F9A8678-32F0-4424-BCC1-9BC48E676A34}">
      <dgm:prSet/>
      <dgm:spPr/>
      <dgm:t>
        <a:bodyPr/>
        <a:lstStyle/>
        <a:p>
          <a:endParaRPr lang="en-US"/>
        </a:p>
      </dgm:t>
    </dgm:pt>
    <dgm:pt modelId="{927D6598-D925-4259-AF3D-1BEFBBE855A9}" type="pres">
      <dgm:prSet presAssocID="{7B926F8E-908F-4EAC-B86F-EAD801342EC7}" presName="linear" presStyleCnt="0">
        <dgm:presLayoutVars>
          <dgm:animLvl val="lvl"/>
          <dgm:resizeHandles val="exact"/>
        </dgm:presLayoutVars>
      </dgm:prSet>
      <dgm:spPr/>
    </dgm:pt>
    <dgm:pt modelId="{3839E5CF-BB02-4367-B50E-2BD6B80CE4FE}" type="pres">
      <dgm:prSet presAssocID="{728389E7-5422-4328-8779-BADCBA72FF32}" presName="parentText" presStyleLbl="node1" presStyleIdx="0" presStyleCnt="3">
        <dgm:presLayoutVars>
          <dgm:chMax val="0"/>
          <dgm:bulletEnabled val="1"/>
        </dgm:presLayoutVars>
      </dgm:prSet>
      <dgm:spPr/>
    </dgm:pt>
    <dgm:pt modelId="{CCC83E60-B912-468B-BD87-0CFD7E8DFD59}" type="pres">
      <dgm:prSet presAssocID="{728389E7-5422-4328-8779-BADCBA72FF32}" presName="childText" presStyleLbl="revTx" presStyleIdx="0" presStyleCnt="3">
        <dgm:presLayoutVars>
          <dgm:bulletEnabled val="1"/>
        </dgm:presLayoutVars>
      </dgm:prSet>
      <dgm:spPr/>
    </dgm:pt>
    <dgm:pt modelId="{EF0ED0C0-7145-45E8-81F7-EF314E712263}" type="pres">
      <dgm:prSet presAssocID="{539B200A-6982-4CC4-A7DF-B8070103C99A}" presName="parentText" presStyleLbl="node1" presStyleIdx="1" presStyleCnt="3">
        <dgm:presLayoutVars>
          <dgm:chMax val="0"/>
          <dgm:bulletEnabled val="1"/>
        </dgm:presLayoutVars>
      </dgm:prSet>
      <dgm:spPr/>
    </dgm:pt>
    <dgm:pt modelId="{572B6D2D-B69F-40D6-86A9-5C844E296AA6}" type="pres">
      <dgm:prSet presAssocID="{539B200A-6982-4CC4-A7DF-B8070103C99A}" presName="childText" presStyleLbl="revTx" presStyleIdx="1" presStyleCnt="3">
        <dgm:presLayoutVars>
          <dgm:bulletEnabled val="1"/>
        </dgm:presLayoutVars>
      </dgm:prSet>
      <dgm:spPr/>
    </dgm:pt>
    <dgm:pt modelId="{2B5C2CEF-8F06-4B24-8E6C-91E62CBFDF82}" type="pres">
      <dgm:prSet presAssocID="{6CAA3C7D-82B6-430D-8E19-8FAF9EA212CA}" presName="parentText" presStyleLbl="node1" presStyleIdx="2" presStyleCnt="3">
        <dgm:presLayoutVars>
          <dgm:chMax val="0"/>
          <dgm:bulletEnabled val="1"/>
        </dgm:presLayoutVars>
      </dgm:prSet>
      <dgm:spPr/>
    </dgm:pt>
    <dgm:pt modelId="{ED8B3386-0D23-4163-9831-4666306EC9AD}" type="pres">
      <dgm:prSet presAssocID="{6CAA3C7D-82B6-430D-8E19-8FAF9EA212CA}" presName="childText" presStyleLbl="revTx" presStyleIdx="2" presStyleCnt="3">
        <dgm:presLayoutVars>
          <dgm:bulletEnabled val="1"/>
        </dgm:presLayoutVars>
      </dgm:prSet>
      <dgm:spPr/>
    </dgm:pt>
  </dgm:ptLst>
  <dgm:cxnLst>
    <dgm:cxn modelId="{1696E90B-6402-485B-948D-AC65392DB27E}" type="presOf" srcId="{BAA0E046-1103-410B-A80B-149BF4857223}" destId="{ED8B3386-0D23-4163-9831-4666306EC9AD}" srcOrd="0" destOrd="1" presId="urn:microsoft.com/office/officeart/2005/8/layout/vList2"/>
    <dgm:cxn modelId="{42D80E1C-812F-4307-991F-AF0183BD9E91}" type="presOf" srcId="{539B200A-6982-4CC4-A7DF-B8070103C99A}" destId="{EF0ED0C0-7145-45E8-81F7-EF314E712263}" srcOrd="0" destOrd="0" presId="urn:microsoft.com/office/officeart/2005/8/layout/vList2"/>
    <dgm:cxn modelId="{37C97B28-E42A-42F2-B4B3-B11733BD227E}" srcId="{7B926F8E-908F-4EAC-B86F-EAD801342EC7}" destId="{539B200A-6982-4CC4-A7DF-B8070103C99A}" srcOrd="1" destOrd="0" parTransId="{4A50C0FF-47E8-4886-AADB-81B49E385BAD}" sibTransId="{C3656B31-F8BB-423B-8317-40171F9F4F62}"/>
    <dgm:cxn modelId="{576CD946-C14C-463E-BEC0-C28F23C7EFD0}" type="presOf" srcId="{728389E7-5422-4328-8779-BADCBA72FF32}" destId="{3839E5CF-BB02-4367-B50E-2BD6B80CE4FE}" srcOrd="0" destOrd="0" presId="urn:microsoft.com/office/officeart/2005/8/layout/vList2"/>
    <dgm:cxn modelId="{3BE2274C-4889-45F6-8B08-317352C828C2}" type="presOf" srcId="{6CAA3C7D-82B6-430D-8E19-8FAF9EA212CA}" destId="{2B5C2CEF-8F06-4B24-8E6C-91E62CBFDF82}" srcOrd="0" destOrd="0" presId="urn:microsoft.com/office/officeart/2005/8/layout/vList2"/>
    <dgm:cxn modelId="{5856834D-5FA2-4877-AFD4-5547E03A064D}" type="presOf" srcId="{AFAE21C2-E206-4FBE-A3AD-C0F026D21C46}" destId="{ED8B3386-0D23-4163-9831-4666306EC9AD}" srcOrd="0" destOrd="2" presId="urn:microsoft.com/office/officeart/2005/8/layout/vList2"/>
    <dgm:cxn modelId="{8F9A8678-32F0-4424-BCC1-9BC48E676A34}" srcId="{6CAA3C7D-82B6-430D-8E19-8FAF9EA212CA}" destId="{AFAE21C2-E206-4FBE-A3AD-C0F026D21C46}" srcOrd="2" destOrd="0" parTransId="{6D781033-8BAC-45E0-824E-61DFE63AB5CC}" sibTransId="{A92BE515-822A-4703-9C3C-258551065786}"/>
    <dgm:cxn modelId="{8825EB85-4E27-4A76-8CC5-558A5003D157}" srcId="{6CAA3C7D-82B6-430D-8E19-8FAF9EA212CA}" destId="{D277AD27-CB83-4D4C-8B0C-9A4161D22EBD}" srcOrd="0" destOrd="0" parTransId="{D3F95F09-7C8D-465D-A86A-070864D74859}" sibTransId="{37D43027-33FD-4E53-AEBD-B0EB7BF3E168}"/>
    <dgm:cxn modelId="{8829DC9F-7DC4-4DD7-9AA2-C79E876AF6E4}" srcId="{7B926F8E-908F-4EAC-B86F-EAD801342EC7}" destId="{728389E7-5422-4328-8779-BADCBA72FF32}" srcOrd="0" destOrd="0" parTransId="{3A9FB2D1-0665-4701-BB85-BF77F9A52B72}" sibTransId="{A4F8B297-E32F-4F2E-9B1B-AD72676481FF}"/>
    <dgm:cxn modelId="{B35BEBB3-B577-42BC-B0FC-2453BBC87F8A}" srcId="{728389E7-5422-4328-8779-BADCBA72FF32}" destId="{440863CB-F5AC-4342-975F-00B4D7A4F301}" srcOrd="0" destOrd="0" parTransId="{F9A6E0D4-C267-40F1-BF38-303245381B74}" sibTransId="{041FC460-42B5-4892-92D6-AD3A24F7B3A5}"/>
    <dgm:cxn modelId="{81E128B9-EB6C-4671-B24A-BDCAF069B233}" srcId="{7B926F8E-908F-4EAC-B86F-EAD801342EC7}" destId="{6CAA3C7D-82B6-430D-8E19-8FAF9EA212CA}" srcOrd="2" destOrd="0" parTransId="{50798B9D-2719-43F8-A02B-D47449D2B8AB}" sibTransId="{3F40096E-AE75-4AB2-A1ED-C94274B546D8}"/>
    <dgm:cxn modelId="{6E5FA3BE-D34F-4029-A0EB-A7105EE870AA}" type="presOf" srcId="{7B926F8E-908F-4EAC-B86F-EAD801342EC7}" destId="{927D6598-D925-4259-AF3D-1BEFBBE855A9}" srcOrd="0" destOrd="0" presId="urn:microsoft.com/office/officeart/2005/8/layout/vList2"/>
    <dgm:cxn modelId="{5795ABDB-083A-4C6D-B3F0-0A9BE4C583DE}" type="presOf" srcId="{3FC41B81-1E88-4A99-B244-888D68D6D771}" destId="{572B6D2D-B69F-40D6-86A9-5C844E296AA6}" srcOrd="0" destOrd="0" presId="urn:microsoft.com/office/officeart/2005/8/layout/vList2"/>
    <dgm:cxn modelId="{AEE7CCDF-ABE7-4AF2-9CC0-6A69240818A0}" srcId="{539B200A-6982-4CC4-A7DF-B8070103C99A}" destId="{3FC41B81-1E88-4A99-B244-888D68D6D771}" srcOrd="0" destOrd="0" parTransId="{EDB7F41B-1A43-456B-9AC6-01D36119EEBD}" sibTransId="{25C839B2-AE1B-4AE5-AC39-49D61D5D2202}"/>
    <dgm:cxn modelId="{61CCC7E3-7F2C-4272-BEB3-BBBE3A5162B7}" type="presOf" srcId="{D277AD27-CB83-4D4C-8B0C-9A4161D22EBD}" destId="{ED8B3386-0D23-4163-9831-4666306EC9AD}" srcOrd="0" destOrd="0" presId="urn:microsoft.com/office/officeart/2005/8/layout/vList2"/>
    <dgm:cxn modelId="{260752F5-473E-4C90-868D-C3E5A702E3A7}" type="presOf" srcId="{440863CB-F5AC-4342-975F-00B4D7A4F301}" destId="{CCC83E60-B912-468B-BD87-0CFD7E8DFD59}" srcOrd="0" destOrd="0" presId="urn:microsoft.com/office/officeart/2005/8/layout/vList2"/>
    <dgm:cxn modelId="{1BC156F6-AF86-4BBA-B787-F559E83349B4}" srcId="{6CAA3C7D-82B6-430D-8E19-8FAF9EA212CA}" destId="{BAA0E046-1103-410B-A80B-149BF4857223}" srcOrd="1" destOrd="0" parTransId="{C194DDA1-0300-4ED3-A49B-66CBB4593A88}" sibTransId="{D4111B63-AE3B-4EAC-AAA5-28E1D97D5486}"/>
    <dgm:cxn modelId="{2A52F104-0C1C-46E7-9994-D856607532CE}" type="presParOf" srcId="{927D6598-D925-4259-AF3D-1BEFBBE855A9}" destId="{3839E5CF-BB02-4367-B50E-2BD6B80CE4FE}" srcOrd="0" destOrd="0" presId="urn:microsoft.com/office/officeart/2005/8/layout/vList2"/>
    <dgm:cxn modelId="{8B6A6E9A-3F9F-4A40-8100-CABFC0FDCFAC}" type="presParOf" srcId="{927D6598-D925-4259-AF3D-1BEFBBE855A9}" destId="{CCC83E60-B912-468B-BD87-0CFD7E8DFD59}" srcOrd="1" destOrd="0" presId="urn:microsoft.com/office/officeart/2005/8/layout/vList2"/>
    <dgm:cxn modelId="{197C6E4D-4A05-4D68-8F33-C22B2C46939A}" type="presParOf" srcId="{927D6598-D925-4259-AF3D-1BEFBBE855A9}" destId="{EF0ED0C0-7145-45E8-81F7-EF314E712263}" srcOrd="2" destOrd="0" presId="urn:microsoft.com/office/officeart/2005/8/layout/vList2"/>
    <dgm:cxn modelId="{644B5640-AA68-4F47-B8D8-FF88FA68A6F7}" type="presParOf" srcId="{927D6598-D925-4259-AF3D-1BEFBBE855A9}" destId="{572B6D2D-B69F-40D6-86A9-5C844E296AA6}" srcOrd="3" destOrd="0" presId="urn:microsoft.com/office/officeart/2005/8/layout/vList2"/>
    <dgm:cxn modelId="{DD3F6D24-E9AD-414A-A95B-DDA4DCDC12CE}" type="presParOf" srcId="{927D6598-D925-4259-AF3D-1BEFBBE855A9}" destId="{2B5C2CEF-8F06-4B24-8E6C-91E62CBFDF82}" srcOrd="4" destOrd="0" presId="urn:microsoft.com/office/officeart/2005/8/layout/vList2"/>
    <dgm:cxn modelId="{EBC9322D-5F7E-46C3-84FF-9F1E380BE9F7}" type="presParOf" srcId="{927D6598-D925-4259-AF3D-1BEFBBE855A9}" destId="{ED8B3386-0D23-4163-9831-4666306EC9A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CA25AA-BC6F-493D-B898-4F936615E97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515AFD1-B52C-49A8-B107-4F25AB65FC1B}">
      <dgm:prSet/>
      <dgm:spPr/>
      <dgm:t>
        <a:bodyPr/>
        <a:lstStyle/>
        <a:p>
          <a:r>
            <a:rPr lang="pl-PL"/>
            <a:t>Teoria (45 minut):</a:t>
          </a:r>
          <a:endParaRPr lang="en-US"/>
        </a:p>
      </dgm:t>
    </dgm:pt>
    <dgm:pt modelId="{DEEC3A31-7D64-421F-803F-C3A1421069B8}" type="parTrans" cxnId="{1A64E360-8D7F-4D2E-AFA6-3EAB7117F511}">
      <dgm:prSet/>
      <dgm:spPr/>
      <dgm:t>
        <a:bodyPr/>
        <a:lstStyle/>
        <a:p>
          <a:endParaRPr lang="en-US"/>
        </a:p>
      </dgm:t>
    </dgm:pt>
    <dgm:pt modelId="{7F5D3C32-6724-4D90-874D-B327E1B02CE4}" type="sibTrans" cxnId="{1A64E360-8D7F-4D2E-AFA6-3EAB7117F511}">
      <dgm:prSet/>
      <dgm:spPr/>
      <dgm:t>
        <a:bodyPr/>
        <a:lstStyle/>
        <a:p>
          <a:endParaRPr lang="en-US"/>
        </a:p>
      </dgm:t>
    </dgm:pt>
    <dgm:pt modelId="{34F37D5B-BA0A-4E0F-9CE9-6BD8CDE70BB4}">
      <dgm:prSet/>
      <dgm:spPr/>
      <dgm:t>
        <a:bodyPr/>
        <a:lstStyle/>
        <a:p>
          <a:r>
            <a:rPr lang="pl-PL"/>
            <a:t>Platformy obliczeniowe i ich rola w EA.</a:t>
          </a:r>
          <a:endParaRPr lang="en-US"/>
        </a:p>
      </dgm:t>
    </dgm:pt>
    <dgm:pt modelId="{67D4C1FF-94CA-400F-9D91-1086EBA7E153}" type="parTrans" cxnId="{0CD03D15-816C-467D-912D-BB364C64D018}">
      <dgm:prSet/>
      <dgm:spPr/>
      <dgm:t>
        <a:bodyPr/>
        <a:lstStyle/>
        <a:p>
          <a:endParaRPr lang="en-US"/>
        </a:p>
      </dgm:t>
    </dgm:pt>
    <dgm:pt modelId="{C71169A2-CC32-4825-8B24-A76D032D4329}" type="sibTrans" cxnId="{0CD03D15-816C-467D-912D-BB364C64D018}">
      <dgm:prSet/>
      <dgm:spPr/>
      <dgm:t>
        <a:bodyPr/>
        <a:lstStyle/>
        <a:p>
          <a:endParaRPr lang="en-US"/>
        </a:p>
      </dgm:t>
    </dgm:pt>
    <dgm:pt modelId="{9DBF1E86-6F30-4545-98B7-A03BAAC35010}">
      <dgm:prSet/>
      <dgm:spPr/>
      <dgm:t>
        <a:bodyPr/>
        <a:lstStyle/>
        <a:p>
          <a:r>
            <a:rPr lang="pl-PL"/>
            <a:t>Praktyka (45 minut):</a:t>
          </a:r>
          <a:endParaRPr lang="en-US"/>
        </a:p>
      </dgm:t>
    </dgm:pt>
    <dgm:pt modelId="{105DF56A-90E7-4C64-A6FF-0EF1AA0DB4D5}" type="parTrans" cxnId="{2FA06696-9A31-4AB4-8917-90FBB683BCCC}">
      <dgm:prSet/>
      <dgm:spPr/>
      <dgm:t>
        <a:bodyPr/>
        <a:lstStyle/>
        <a:p>
          <a:endParaRPr lang="en-US"/>
        </a:p>
      </dgm:t>
    </dgm:pt>
    <dgm:pt modelId="{7077EDDA-1C51-4E03-A039-DB8F6CA1B551}" type="sibTrans" cxnId="{2FA06696-9A31-4AB4-8917-90FBB683BCCC}">
      <dgm:prSet/>
      <dgm:spPr/>
      <dgm:t>
        <a:bodyPr/>
        <a:lstStyle/>
        <a:p>
          <a:endParaRPr lang="en-US"/>
        </a:p>
      </dgm:t>
    </dgm:pt>
    <dgm:pt modelId="{7466ED0F-1558-4F46-B0A8-B34D11794C78}">
      <dgm:prSet/>
      <dgm:spPr/>
      <dgm:t>
        <a:bodyPr/>
        <a:lstStyle/>
        <a:p>
          <a:r>
            <a:rPr lang="pl-PL"/>
            <a:t>Ósme zadanie: Inżynieria wsteczna wykorzystanej platformy obliczeniowej.</a:t>
          </a:r>
          <a:endParaRPr lang="en-US"/>
        </a:p>
      </dgm:t>
    </dgm:pt>
    <dgm:pt modelId="{DCFFDCF4-6A8C-4DD4-8F97-644F4D13087F}" type="parTrans" cxnId="{531B0C01-814E-4AE3-87F7-B55D4259473A}">
      <dgm:prSet/>
      <dgm:spPr/>
      <dgm:t>
        <a:bodyPr/>
        <a:lstStyle/>
        <a:p>
          <a:endParaRPr lang="en-US"/>
        </a:p>
      </dgm:t>
    </dgm:pt>
    <dgm:pt modelId="{216F3474-98BF-4F75-A9FE-7A1641EA7681}" type="sibTrans" cxnId="{531B0C01-814E-4AE3-87F7-B55D4259473A}">
      <dgm:prSet/>
      <dgm:spPr/>
      <dgm:t>
        <a:bodyPr/>
        <a:lstStyle/>
        <a:p>
          <a:endParaRPr lang="en-US"/>
        </a:p>
      </dgm:t>
    </dgm:pt>
    <dgm:pt modelId="{6339881B-58BE-4A3E-97CD-D3B7728B9651}">
      <dgm:prSet/>
      <dgm:spPr/>
      <dgm:t>
        <a:bodyPr/>
        <a:lstStyle/>
        <a:p>
          <a:r>
            <a:rPr lang="pl-PL"/>
            <a:t>Zasoby:</a:t>
          </a:r>
          <a:endParaRPr lang="en-US"/>
        </a:p>
      </dgm:t>
    </dgm:pt>
    <dgm:pt modelId="{52C2286E-F449-43DD-A506-31C8D4EDA89F}" type="parTrans" cxnId="{CF1AC9D5-C37C-4FAE-9C24-E94C55C98EDD}">
      <dgm:prSet/>
      <dgm:spPr/>
      <dgm:t>
        <a:bodyPr/>
        <a:lstStyle/>
        <a:p>
          <a:endParaRPr lang="en-US"/>
        </a:p>
      </dgm:t>
    </dgm:pt>
    <dgm:pt modelId="{51E29809-A6DF-46FA-BE64-8A6DEE191FE1}" type="sibTrans" cxnId="{CF1AC9D5-C37C-4FAE-9C24-E94C55C98EDD}">
      <dgm:prSet/>
      <dgm:spPr/>
      <dgm:t>
        <a:bodyPr/>
        <a:lstStyle/>
        <a:p>
          <a:endParaRPr lang="en-US"/>
        </a:p>
      </dgm:t>
    </dgm:pt>
    <dgm:pt modelId="{B2B48D33-0BF8-4B1D-AD7E-594EAB125F9C}">
      <dgm:prSet/>
      <dgm:spPr/>
      <dgm:t>
        <a:bodyPr/>
        <a:lstStyle/>
        <a:p>
          <a:r>
            <a:rPr lang="pl-PL"/>
            <a:t>Opisy architektury technologicznej używanych platform obliczeniowych.</a:t>
          </a:r>
          <a:endParaRPr lang="en-US"/>
        </a:p>
      </dgm:t>
    </dgm:pt>
    <dgm:pt modelId="{5D8500E2-D1FD-4005-9706-087EEC357E74}" type="parTrans" cxnId="{C0316A9D-D939-4681-85AC-28BFB41AB82B}">
      <dgm:prSet/>
      <dgm:spPr/>
      <dgm:t>
        <a:bodyPr/>
        <a:lstStyle/>
        <a:p>
          <a:endParaRPr lang="en-US"/>
        </a:p>
      </dgm:t>
    </dgm:pt>
    <dgm:pt modelId="{C9E0B4D7-FD04-4B1D-883F-520522EB31ED}" type="sibTrans" cxnId="{C0316A9D-D939-4681-85AC-28BFB41AB82B}">
      <dgm:prSet/>
      <dgm:spPr/>
      <dgm:t>
        <a:bodyPr/>
        <a:lstStyle/>
        <a:p>
          <a:endParaRPr lang="en-US"/>
        </a:p>
      </dgm:t>
    </dgm:pt>
    <dgm:pt modelId="{1DD74D5D-C40F-4514-9787-E6DD19DC3B8F}">
      <dgm:prSet/>
      <dgm:spPr/>
      <dgm:t>
        <a:bodyPr/>
        <a:lstStyle/>
        <a:p>
          <a:r>
            <a:rPr lang="pl-PL"/>
            <a:t>Dokumentacja dostawców usług chmurowych (np. AWS, Azure, GCP) dotycząca ich architektur.</a:t>
          </a:r>
          <a:endParaRPr lang="en-US"/>
        </a:p>
      </dgm:t>
    </dgm:pt>
    <dgm:pt modelId="{BED82CE3-F3C1-4CB3-BE13-6AD3EEE679FA}" type="parTrans" cxnId="{68E060AD-06B7-4CAF-B954-6E69F0ADB39E}">
      <dgm:prSet/>
      <dgm:spPr/>
      <dgm:t>
        <a:bodyPr/>
        <a:lstStyle/>
        <a:p>
          <a:endParaRPr lang="en-US"/>
        </a:p>
      </dgm:t>
    </dgm:pt>
    <dgm:pt modelId="{DF72A4DC-7B81-4C86-B1C0-871AADECA69D}" type="sibTrans" cxnId="{68E060AD-06B7-4CAF-B954-6E69F0ADB39E}">
      <dgm:prSet/>
      <dgm:spPr/>
      <dgm:t>
        <a:bodyPr/>
        <a:lstStyle/>
        <a:p>
          <a:endParaRPr lang="en-US"/>
        </a:p>
      </dgm:t>
    </dgm:pt>
    <dgm:pt modelId="{85416367-52C6-4322-A702-0B9DE2BBF374}">
      <dgm:prSet/>
      <dgm:spPr/>
      <dgm:t>
        <a:bodyPr/>
        <a:lstStyle/>
        <a:p>
          <a:r>
            <a:rPr lang="pl-PL"/>
            <a:t>Materiały na temat korzyści i wyzwań wdrażania różnych platform obliczeniowych.</a:t>
          </a:r>
          <a:endParaRPr lang="en-US"/>
        </a:p>
      </dgm:t>
    </dgm:pt>
    <dgm:pt modelId="{EA1BC2A6-C19B-4CDC-A1D0-5141A73FCF75}" type="parTrans" cxnId="{04D7AE7F-3F3F-4925-8EB4-526B58129BF9}">
      <dgm:prSet/>
      <dgm:spPr/>
      <dgm:t>
        <a:bodyPr/>
        <a:lstStyle/>
        <a:p>
          <a:endParaRPr lang="en-US"/>
        </a:p>
      </dgm:t>
    </dgm:pt>
    <dgm:pt modelId="{00707D3C-65E5-4F9C-BD3F-2232AD9FDA3E}" type="sibTrans" cxnId="{04D7AE7F-3F3F-4925-8EB4-526B58129BF9}">
      <dgm:prSet/>
      <dgm:spPr/>
      <dgm:t>
        <a:bodyPr/>
        <a:lstStyle/>
        <a:p>
          <a:endParaRPr lang="en-US"/>
        </a:p>
      </dgm:t>
    </dgm:pt>
    <dgm:pt modelId="{C7BC5E0F-681C-4CE5-BA4D-AF7B80F60B84}">
      <dgm:prSet/>
      <dgm:spPr/>
      <dgm:t>
        <a:bodyPr/>
        <a:lstStyle/>
        <a:p>
          <a:r>
            <a:rPr lang="pl-PL"/>
            <a:t>Narzędzia:</a:t>
          </a:r>
          <a:endParaRPr lang="en-US"/>
        </a:p>
      </dgm:t>
    </dgm:pt>
    <dgm:pt modelId="{94A641FD-A99E-47BF-B564-9CCCC3E6D315}" type="parTrans" cxnId="{5035ECA9-7087-4840-9A30-10FF2A3E0FD3}">
      <dgm:prSet/>
      <dgm:spPr/>
      <dgm:t>
        <a:bodyPr/>
        <a:lstStyle/>
        <a:p>
          <a:endParaRPr lang="en-US"/>
        </a:p>
      </dgm:t>
    </dgm:pt>
    <dgm:pt modelId="{2C2284FA-C44C-4CC1-A5DD-CBEC0E671476}" type="sibTrans" cxnId="{5035ECA9-7087-4840-9A30-10FF2A3E0FD3}">
      <dgm:prSet/>
      <dgm:spPr/>
      <dgm:t>
        <a:bodyPr/>
        <a:lstStyle/>
        <a:p>
          <a:endParaRPr lang="en-US"/>
        </a:p>
      </dgm:t>
    </dgm:pt>
    <dgm:pt modelId="{568176D6-9CE6-4755-8EDB-DE9DF8E7F1EE}">
      <dgm:prSet/>
      <dgm:spPr/>
      <dgm:t>
        <a:bodyPr/>
        <a:lstStyle/>
        <a:p>
          <a:r>
            <a:rPr lang="pl-PL"/>
            <a:t>Narzędzia do modelowania i symulacji architektury, np. IBM Rational Software Architect.</a:t>
          </a:r>
          <a:endParaRPr lang="en-US"/>
        </a:p>
      </dgm:t>
    </dgm:pt>
    <dgm:pt modelId="{7E079BE1-24E5-4A7D-933B-54438D6A6783}" type="parTrans" cxnId="{30655CF2-E61C-4EB7-9A46-B87E3572DFDC}">
      <dgm:prSet/>
      <dgm:spPr/>
      <dgm:t>
        <a:bodyPr/>
        <a:lstStyle/>
        <a:p>
          <a:endParaRPr lang="en-US"/>
        </a:p>
      </dgm:t>
    </dgm:pt>
    <dgm:pt modelId="{90DFAA67-8A84-4832-9192-7DDD0FAD020E}" type="sibTrans" cxnId="{30655CF2-E61C-4EB7-9A46-B87E3572DFDC}">
      <dgm:prSet/>
      <dgm:spPr/>
      <dgm:t>
        <a:bodyPr/>
        <a:lstStyle/>
        <a:p>
          <a:endParaRPr lang="en-US"/>
        </a:p>
      </dgm:t>
    </dgm:pt>
    <dgm:pt modelId="{5F597AFF-DEEF-4A34-A60E-5C3A336E594A}">
      <dgm:prSet/>
      <dgm:spPr/>
      <dgm:t>
        <a:bodyPr/>
        <a:lstStyle/>
        <a:p>
          <a:r>
            <a:rPr lang="pl-PL"/>
            <a:t>Platformy chmurowe (np. AWS CloudFormation, Terraform) do wdrażania infrastruktury jako kod.</a:t>
          </a:r>
          <a:endParaRPr lang="en-US"/>
        </a:p>
      </dgm:t>
    </dgm:pt>
    <dgm:pt modelId="{CF5F2C2E-9FA0-4AB1-9E8C-48423EBFE611}" type="parTrans" cxnId="{DEE14092-A0D2-4966-9573-1485240CF18B}">
      <dgm:prSet/>
      <dgm:spPr/>
      <dgm:t>
        <a:bodyPr/>
        <a:lstStyle/>
        <a:p>
          <a:endParaRPr lang="en-US"/>
        </a:p>
      </dgm:t>
    </dgm:pt>
    <dgm:pt modelId="{51DE97AB-C568-4AE0-A1E2-14D09BDFC2D8}" type="sibTrans" cxnId="{DEE14092-A0D2-4966-9573-1485240CF18B}">
      <dgm:prSet/>
      <dgm:spPr/>
      <dgm:t>
        <a:bodyPr/>
        <a:lstStyle/>
        <a:p>
          <a:endParaRPr lang="en-US"/>
        </a:p>
      </dgm:t>
    </dgm:pt>
    <dgm:pt modelId="{B0CC9CF9-AC3B-43E7-BCA9-6F2996E6F26D}">
      <dgm:prSet/>
      <dgm:spPr/>
      <dgm:t>
        <a:bodyPr/>
        <a:lstStyle/>
        <a:p>
          <a:r>
            <a:rPr lang="pl-PL"/>
            <a:t>Narzędzia do wirtualizacji, np. VMware lub VirtualBox, dla demonstracji działania platform obliczeniowych.</a:t>
          </a:r>
          <a:endParaRPr lang="en-US"/>
        </a:p>
      </dgm:t>
    </dgm:pt>
    <dgm:pt modelId="{1356B158-D7F4-42EF-8C6C-C2A3671A4F1B}" type="parTrans" cxnId="{8002F7C6-EF85-4931-87EA-B227DD5C0A37}">
      <dgm:prSet/>
      <dgm:spPr/>
      <dgm:t>
        <a:bodyPr/>
        <a:lstStyle/>
        <a:p>
          <a:endParaRPr lang="en-US"/>
        </a:p>
      </dgm:t>
    </dgm:pt>
    <dgm:pt modelId="{E8F6E975-392D-44DB-B58B-32BA38B58153}" type="sibTrans" cxnId="{8002F7C6-EF85-4931-87EA-B227DD5C0A37}">
      <dgm:prSet/>
      <dgm:spPr/>
      <dgm:t>
        <a:bodyPr/>
        <a:lstStyle/>
        <a:p>
          <a:endParaRPr lang="en-US"/>
        </a:p>
      </dgm:t>
    </dgm:pt>
    <dgm:pt modelId="{3D98045F-E951-4AD5-9E82-480C686B884D}" type="pres">
      <dgm:prSet presAssocID="{D6CA25AA-BC6F-493D-B898-4F936615E978}" presName="linear" presStyleCnt="0">
        <dgm:presLayoutVars>
          <dgm:animLvl val="lvl"/>
          <dgm:resizeHandles val="exact"/>
        </dgm:presLayoutVars>
      </dgm:prSet>
      <dgm:spPr/>
    </dgm:pt>
    <dgm:pt modelId="{FE312836-2081-4A32-9615-42EB2255ECC7}" type="pres">
      <dgm:prSet presAssocID="{F515AFD1-B52C-49A8-B107-4F25AB65FC1B}" presName="parentText" presStyleLbl="node1" presStyleIdx="0" presStyleCnt="4">
        <dgm:presLayoutVars>
          <dgm:chMax val="0"/>
          <dgm:bulletEnabled val="1"/>
        </dgm:presLayoutVars>
      </dgm:prSet>
      <dgm:spPr/>
    </dgm:pt>
    <dgm:pt modelId="{04CFA655-AC24-4C84-A15E-78DE1237B004}" type="pres">
      <dgm:prSet presAssocID="{F515AFD1-B52C-49A8-B107-4F25AB65FC1B}" presName="childText" presStyleLbl="revTx" presStyleIdx="0" presStyleCnt="4">
        <dgm:presLayoutVars>
          <dgm:bulletEnabled val="1"/>
        </dgm:presLayoutVars>
      </dgm:prSet>
      <dgm:spPr/>
    </dgm:pt>
    <dgm:pt modelId="{44A47275-3EF8-4F47-99C7-D13F2DC39F6D}" type="pres">
      <dgm:prSet presAssocID="{9DBF1E86-6F30-4545-98B7-A03BAAC35010}" presName="parentText" presStyleLbl="node1" presStyleIdx="1" presStyleCnt="4">
        <dgm:presLayoutVars>
          <dgm:chMax val="0"/>
          <dgm:bulletEnabled val="1"/>
        </dgm:presLayoutVars>
      </dgm:prSet>
      <dgm:spPr/>
    </dgm:pt>
    <dgm:pt modelId="{2DBA0582-3BFF-4DB0-BB3B-754EBDA5FBD2}" type="pres">
      <dgm:prSet presAssocID="{9DBF1E86-6F30-4545-98B7-A03BAAC35010}" presName="childText" presStyleLbl="revTx" presStyleIdx="1" presStyleCnt="4">
        <dgm:presLayoutVars>
          <dgm:bulletEnabled val="1"/>
        </dgm:presLayoutVars>
      </dgm:prSet>
      <dgm:spPr/>
    </dgm:pt>
    <dgm:pt modelId="{64858440-54B8-4022-939D-537E30215408}" type="pres">
      <dgm:prSet presAssocID="{6339881B-58BE-4A3E-97CD-D3B7728B9651}" presName="parentText" presStyleLbl="node1" presStyleIdx="2" presStyleCnt="4">
        <dgm:presLayoutVars>
          <dgm:chMax val="0"/>
          <dgm:bulletEnabled val="1"/>
        </dgm:presLayoutVars>
      </dgm:prSet>
      <dgm:spPr/>
    </dgm:pt>
    <dgm:pt modelId="{EE9A67B7-ED95-4E83-B24E-7CA64142DA7B}" type="pres">
      <dgm:prSet presAssocID="{6339881B-58BE-4A3E-97CD-D3B7728B9651}" presName="childText" presStyleLbl="revTx" presStyleIdx="2" presStyleCnt="4">
        <dgm:presLayoutVars>
          <dgm:bulletEnabled val="1"/>
        </dgm:presLayoutVars>
      </dgm:prSet>
      <dgm:spPr/>
    </dgm:pt>
    <dgm:pt modelId="{AC7BBA89-9553-43CC-A497-CDB237A5DFD7}" type="pres">
      <dgm:prSet presAssocID="{C7BC5E0F-681C-4CE5-BA4D-AF7B80F60B84}" presName="parentText" presStyleLbl="node1" presStyleIdx="3" presStyleCnt="4">
        <dgm:presLayoutVars>
          <dgm:chMax val="0"/>
          <dgm:bulletEnabled val="1"/>
        </dgm:presLayoutVars>
      </dgm:prSet>
      <dgm:spPr/>
    </dgm:pt>
    <dgm:pt modelId="{0CA0613A-61FD-4220-81F8-B8289E5643CB}" type="pres">
      <dgm:prSet presAssocID="{C7BC5E0F-681C-4CE5-BA4D-AF7B80F60B84}" presName="childText" presStyleLbl="revTx" presStyleIdx="3" presStyleCnt="4">
        <dgm:presLayoutVars>
          <dgm:bulletEnabled val="1"/>
        </dgm:presLayoutVars>
      </dgm:prSet>
      <dgm:spPr/>
    </dgm:pt>
  </dgm:ptLst>
  <dgm:cxnLst>
    <dgm:cxn modelId="{531B0C01-814E-4AE3-87F7-B55D4259473A}" srcId="{9DBF1E86-6F30-4545-98B7-A03BAAC35010}" destId="{7466ED0F-1558-4F46-B0A8-B34D11794C78}" srcOrd="0" destOrd="0" parTransId="{DCFFDCF4-6A8C-4DD4-8F97-644F4D13087F}" sibTransId="{216F3474-98BF-4F75-A9FE-7A1641EA7681}"/>
    <dgm:cxn modelId="{458DDC12-34FF-44AF-8BE1-8D02DCC559E1}" type="presOf" srcId="{9DBF1E86-6F30-4545-98B7-A03BAAC35010}" destId="{44A47275-3EF8-4F47-99C7-D13F2DC39F6D}" srcOrd="0" destOrd="0" presId="urn:microsoft.com/office/officeart/2005/8/layout/vList2"/>
    <dgm:cxn modelId="{1BE62614-ABC6-4DD5-BD30-AF0C095AD247}" type="presOf" srcId="{B0CC9CF9-AC3B-43E7-BCA9-6F2996E6F26D}" destId="{0CA0613A-61FD-4220-81F8-B8289E5643CB}" srcOrd="0" destOrd="2" presId="urn:microsoft.com/office/officeart/2005/8/layout/vList2"/>
    <dgm:cxn modelId="{0CD03D15-816C-467D-912D-BB364C64D018}" srcId="{F515AFD1-B52C-49A8-B107-4F25AB65FC1B}" destId="{34F37D5B-BA0A-4E0F-9CE9-6BD8CDE70BB4}" srcOrd="0" destOrd="0" parTransId="{67D4C1FF-94CA-400F-9D91-1086EBA7E153}" sibTransId="{C71169A2-CC32-4825-8B24-A76D032D4329}"/>
    <dgm:cxn modelId="{06B06F1D-41F0-460D-A7E4-64380E49EB12}" type="presOf" srcId="{568176D6-9CE6-4755-8EDB-DE9DF8E7F1EE}" destId="{0CA0613A-61FD-4220-81F8-B8289E5643CB}" srcOrd="0" destOrd="0" presId="urn:microsoft.com/office/officeart/2005/8/layout/vList2"/>
    <dgm:cxn modelId="{D93FF23F-B9CA-42B6-B096-49D08B0645D0}" type="presOf" srcId="{D6CA25AA-BC6F-493D-B898-4F936615E978}" destId="{3D98045F-E951-4AD5-9E82-480C686B884D}" srcOrd="0" destOrd="0" presId="urn:microsoft.com/office/officeart/2005/8/layout/vList2"/>
    <dgm:cxn modelId="{9119445E-86B9-4002-980F-29CBD07EB326}" type="presOf" srcId="{6339881B-58BE-4A3E-97CD-D3B7728B9651}" destId="{64858440-54B8-4022-939D-537E30215408}" srcOrd="0" destOrd="0" presId="urn:microsoft.com/office/officeart/2005/8/layout/vList2"/>
    <dgm:cxn modelId="{1A64E360-8D7F-4D2E-AFA6-3EAB7117F511}" srcId="{D6CA25AA-BC6F-493D-B898-4F936615E978}" destId="{F515AFD1-B52C-49A8-B107-4F25AB65FC1B}" srcOrd="0" destOrd="0" parTransId="{DEEC3A31-7D64-421F-803F-C3A1421069B8}" sibTransId="{7F5D3C32-6724-4D90-874D-B327E1B02CE4}"/>
    <dgm:cxn modelId="{A44D2B46-8342-4BF9-877F-8C28921B51B0}" type="presOf" srcId="{85416367-52C6-4322-A702-0B9DE2BBF374}" destId="{EE9A67B7-ED95-4E83-B24E-7CA64142DA7B}" srcOrd="0" destOrd="2" presId="urn:microsoft.com/office/officeart/2005/8/layout/vList2"/>
    <dgm:cxn modelId="{04D7AE7F-3F3F-4925-8EB4-526B58129BF9}" srcId="{6339881B-58BE-4A3E-97CD-D3B7728B9651}" destId="{85416367-52C6-4322-A702-0B9DE2BBF374}" srcOrd="2" destOrd="0" parTransId="{EA1BC2A6-C19B-4CDC-A1D0-5141A73FCF75}" sibTransId="{00707D3C-65E5-4F9C-BD3F-2232AD9FDA3E}"/>
    <dgm:cxn modelId="{DEE14092-A0D2-4966-9573-1485240CF18B}" srcId="{C7BC5E0F-681C-4CE5-BA4D-AF7B80F60B84}" destId="{5F597AFF-DEEF-4A34-A60E-5C3A336E594A}" srcOrd="1" destOrd="0" parTransId="{CF5F2C2E-9FA0-4AB1-9E8C-48423EBFE611}" sibTransId="{51DE97AB-C568-4AE0-A1E2-14D09BDFC2D8}"/>
    <dgm:cxn modelId="{2FA06696-9A31-4AB4-8917-90FBB683BCCC}" srcId="{D6CA25AA-BC6F-493D-B898-4F936615E978}" destId="{9DBF1E86-6F30-4545-98B7-A03BAAC35010}" srcOrd="1" destOrd="0" parTransId="{105DF56A-90E7-4C64-A6FF-0EF1AA0DB4D5}" sibTransId="{7077EDDA-1C51-4E03-A039-DB8F6CA1B551}"/>
    <dgm:cxn modelId="{C0316A9D-D939-4681-85AC-28BFB41AB82B}" srcId="{6339881B-58BE-4A3E-97CD-D3B7728B9651}" destId="{B2B48D33-0BF8-4B1D-AD7E-594EAB125F9C}" srcOrd="0" destOrd="0" parTransId="{5D8500E2-D1FD-4005-9706-087EEC357E74}" sibTransId="{C9E0B4D7-FD04-4B1D-883F-520522EB31ED}"/>
    <dgm:cxn modelId="{6173CFA9-C95A-448E-BEB3-2AE771EA7EDB}" type="presOf" srcId="{34F37D5B-BA0A-4E0F-9CE9-6BD8CDE70BB4}" destId="{04CFA655-AC24-4C84-A15E-78DE1237B004}" srcOrd="0" destOrd="0" presId="urn:microsoft.com/office/officeart/2005/8/layout/vList2"/>
    <dgm:cxn modelId="{5035ECA9-7087-4840-9A30-10FF2A3E0FD3}" srcId="{D6CA25AA-BC6F-493D-B898-4F936615E978}" destId="{C7BC5E0F-681C-4CE5-BA4D-AF7B80F60B84}" srcOrd="3" destOrd="0" parTransId="{94A641FD-A99E-47BF-B564-9CCCC3E6D315}" sibTransId="{2C2284FA-C44C-4CC1-A5DD-CBEC0E671476}"/>
    <dgm:cxn modelId="{68E060AD-06B7-4CAF-B954-6E69F0ADB39E}" srcId="{6339881B-58BE-4A3E-97CD-D3B7728B9651}" destId="{1DD74D5D-C40F-4514-9787-E6DD19DC3B8F}" srcOrd="1" destOrd="0" parTransId="{BED82CE3-F3C1-4CB3-BE13-6AD3EEE679FA}" sibTransId="{DF72A4DC-7B81-4C86-B1C0-871AADECA69D}"/>
    <dgm:cxn modelId="{8002F7C6-EF85-4931-87EA-B227DD5C0A37}" srcId="{C7BC5E0F-681C-4CE5-BA4D-AF7B80F60B84}" destId="{B0CC9CF9-AC3B-43E7-BCA9-6F2996E6F26D}" srcOrd="2" destOrd="0" parTransId="{1356B158-D7F4-42EF-8C6C-C2A3671A4F1B}" sibTransId="{E8F6E975-392D-44DB-B58B-32BA38B58153}"/>
    <dgm:cxn modelId="{133B20C7-1447-4455-A12D-B657681CE8A0}" type="presOf" srcId="{B2B48D33-0BF8-4B1D-AD7E-594EAB125F9C}" destId="{EE9A67B7-ED95-4E83-B24E-7CA64142DA7B}" srcOrd="0" destOrd="0" presId="urn:microsoft.com/office/officeart/2005/8/layout/vList2"/>
    <dgm:cxn modelId="{B73123C8-92D0-4E31-9EA9-D19ACED65D8D}" type="presOf" srcId="{7466ED0F-1558-4F46-B0A8-B34D11794C78}" destId="{2DBA0582-3BFF-4DB0-BB3B-754EBDA5FBD2}" srcOrd="0" destOrd="0" presId="urn:microsoft.com/office/officeart/2005/8/layout/vList2"/>
    <dgm:cxn modelId="{CF1AC9D5-C37C-4FAE-9C24-E94C55C98EDD}" srcId="{D6CA25AA-BC6F-493D-B898-4F936615E978}" destId="{6339881B-58BE-4A3E-97CD-D3B7728B9651}" srcOrd="2" destOrd="0" parTransId="{52C2286E-F449-43DD-A506-31C8D4EDA89F}" sibTransId="{51E29809-A6DF-46FA-BE64-8A6DEE191FE1}"/>
    <dgm:cxn modelId="{E5FAC7E5-84C2-43BE-B028-A612AE6EE48D}" type="presOf" srcId="{1DD74D5D-C40F-4514-9787-E6DD19DC3B8F}" destId="{EE9A67B7-ED95-4E83-B24E-7CA64142DA7B}" srcOrd="0" destOrd="1" presId="urn:microsoft.com/office/officeart/2005/8/layout/vList2"/>
    <dgm:cxn modelId="{046ECDEE-DFDB-4FDA-B10B-5FA10F76D470}" type="presOf" srcId="{F515AFD1-B52C-49A8-B107-4F25AB65FC1B}" destId="{FE312836-2081-4A32-9615-42EB2255ECC7}" srcOrd="0" destOrd="0" presId="urn:microsoft.com/office/officeart/2005/8/layout/vList2"/>
    <dgm:cxn modelId="{30655CF2-E61C-4EB7-9A46-B87E3572DFDC}" srcId="{C7BC5E0F-681C-4CE5-BA4D-AF7B80F60B84}" destId="{568176D6-9CE6-4755-8EDB-DE9DF8E7F1EE}" srcOrd="0" destOrd="0" parTransId="{7E079BE1-24E5-4A7D-933B-54438D6A6783}" sibTransId="{90DFAA67-8A84-4832-9192-7DDD0FAD020E}"/>
    <dgm:cxn modelId="{600D91F8-7CD5-4D63-BC58-8115F31E54F5}" type="presOf" srcId="{C7BC5E0F-681C-4CE5-BA4D-AF7B80F60B84}" destId="{AC7BBA89-9553-43CC-A497-CDB237A5DFD7}" srcOrd="0" destOrd="0" presId="urn:microsoft.com/office/officeart/2005/8/layout/vList2"/>
    <dgm:cxn modelId="{1119BDF9-EC47-42FA-B41C-DC387C6565E4}" type="presOf" srcId="{5F597AFF-DEEF-4A34-A60E-5C3A336E594A}" destId="{0CA0613A-61FD-4220-81F8-B8289E5643CB}" srcOrd="0" destOrd="1" presId="urn:microsoft.com/office/officeart/2005/8/layout/vList2"/>
    <dgm:cxn modelId="{8BF2EFC6-D7AD-4E31-B0CC-341A726058BE}" type="presParOf" srcId="{3D98045F-E951-4AD5-9E82-480C686B884D}" destId="{FE312836-2081-4A32-9615-42EB2255ECC7}" srcOrd="0" destOrd="0" presId="urn:microsoft.com/office/officeart/2005/8/layout/vList2"/>
    <dgm:cxn modelId="{1FE56E20-A7F0-481C-B7C8-4D6B7CF30EFD}" type="presParOf" srcId="{3D98045F-E951-4AD5-9E82-480C686B884D}" destId="{04CFA655-AC24-4C84-A15E-78DE1237B004}" srcOrd="1" destOrd="0" presId="urn:microsoft.com/office/officeart/2005/8/layout/vList2"/>
    <dgm:cxn modelId="{3D0AC31E-B271-45DE-BE63-ED2D08530ED7}" type="presParOf" srcId="{3D98045F-E951-4AD5-9E82-480C686B884D}" destId="{44A47275-3EF8-4F47-99C7-D13F2DC39F6D}" srcOrd="2" destOrd="0" presId="urn:microsoft.com/office/officeart/2005/8/layout/vList2"/>
    <dgm:cxn modelId="{595C8DF2-D204-4570-9B13-42EA8D617534}" type="presParOf" srcId="{3D98045F-E951-4AD5-9E82-480C686B884D}" destId="{2DBA0582-3BFF-4DB0-BB3B-754EBDA5FBD2}" srcOrd="3" destOrd="0" presId="urn:microsoft.com/office/officeart/2005/8/layout/vList2"/>
    <dgm:cxn modelId="{3B540849-E6A9-4331-89AF-E889B2E7944C}" type="presParOf" srcId="{3D98045F-E951-4AD5-9E82-480C686B884D}" destId="{64858440-54B8-4022-939D-537E30215408}" srcOrd="4" destOrd="0" presId="urn:microsoft.com/office/officeart/2005/8/layout/vList2"/>
    <dgm:cxn modelId="{B8EB5247-A82A-4749-9529-CACF97FB2013}" type="presParOf" srcId="{3D98045F-E951-4AD5-9E82-480C686B884D}" destId="{EE9A67B7-ED95-4E83-B24E-7CA64142DA7B}" srcOrd="5" destOrd="0" presId="urn:microsoft.com/office/officeart/2005/8/layout/vList2"/>
    <dgm:cxn modelId="{F99AAF3D-9FA4-4FF8-A756-6A558422C542}" type="presParOf" srcId="{3D98045F-E951-4AD5-9E82-480C686B884D}" destId="{AC7BBA89-9553-43CC-A497-CDB237A5DFD7}" srcOrd="6" destOrd="0" presId="urn:microsoft.com/office/officeart/2005/8/layout/vList2"/>
    <dgm:cxn modelId="{D4918280-AECE-4785-9E42-5D12DFE3FD85}" type="presParOf" srcId="{3D98045F-E951-4AD5-9E82-480C686B884D}" destId="{0CA0613A-61FD-4220-81F8-B8289E5643C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69F6A-4677-4548-87DE-404BD98256D0}">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562D7B-60A9-4E49-9B8D-A402BE215299}">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a:t>Stworzenie projektu w ramach którego dokona się inżynierii wstecznej wybranego przez siebie systemu informatycznego.</a:t>
          </a:r>
          <a:endParaRPr lang="en-US" sz="1400" kern="1200"/>
        </a:p>
      </dsp:txBody>
      <dsp:txXfrm>
        <a:off x="284635" y="1070626"/>
        <a:ext cx="2090204" cy="1297804"/>
      </dsp:txXfrm>
    </dsp:sp>
    <dsp:sp modelId="{A77E93E3-7948-41DA-B1E1-AF3AEEC43BBB}">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20F23-48EC-4F2B-B251-FAF79C3C5145}">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a:t>Opracowanie sprawozdania z przeprowadzenia projektu.</a:t>
          </a:r>
          <a:endParaRPr lang="en-US" sz="1400" kern="1200"/>
        </a:p>
      </dsp:txBody>
      <dsp:txXfrm>
        <a:off x="2938029" y="1070626"/>
        <a:ext cx="2090204" cy="1297804"/>
      </dsp:txXfrm>
    </dsp:sp>
    <dsp:sp modelId="{5F469E81-9CDB-41B5-83B1-452E3925B93C}">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3A8AED-30D4-4252-BD07-9306DE6CEE13}">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a:t>Prezentacja uzyskanych wyników.</a:t>
          </a:r>
          <a:endParaRPr lang="en-US" sz="1400" kern="1200"/>
        </a:p>
      </dsp:txBody>
      <dsp:txXfrm>
        <a:off x="5591423" y="1070626"/>
        <a:ext cx="2090204" cy="1297804"/>
      </dsp:txXfrm>
    </dsp:sp>
    <dsp:sp modelId="{31BF1C92-0B99-4BF1-BE6B-4465FA54486C}">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4B46C2-EB88-402E-A57D-E72D9A85D73A}">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a:t>Laboratoria na zaliczenie.</a:t>
          </a:r>
          <a:endParaRPr lang="en-US" sz="1400" kern="1200"/>
        </a:p>
      </dsp:txBody>
      <dsp:txXfrm>
        <a:off x="8244817" y="1070626"/>
        <a:ext cx="2090204" cy="12978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A10EC-FAAC-446A-8DDD-2E2C8E9CACB4}">
      <dsp:nvSpPr>
        <dsp:cNvPr id="0" name=""/>
        <dsp:cNvSpPr/>
      </dsp:nvSpPr>
      <dsp:spPr>
        <a:xfrm>
          <a:off x="0" y="241609"/>
          <a:ext cx="4780416" cy="4077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a:t>Teoria (45 minut):</a:t>
          </a:r>
          <a:endParaRPr lang="en-US" sz="1700" kern="1200"/>
        </a:p>
      </dsp:txBody>
      <dsp:txXfrm>
        <a:off x="19904" y="261513"/>
        <a:ext cx="4740608" cy="367937"/>
      </dsp:txXfrm>
    </dsp:sp>
    <dsp:sp modelId="{C4310E5A-FF8F-4A67-AE9E-CFE94D047259}">
      <dsp:nvSpPr>
        <dsp:cNvPr id="0" name=""/>
        <dsp:cNvSpPr/>
      </dsp:nvSpPr>
      <dsp:spPr>
        <a:xfrm>
          <a:off x="0" y="649354"/>
          <a:ext cx="4780416"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pl-PL" sz="1300" kern="1200"/>
            <a:t>Znaczenie testowania bezpieczeństwa.</a:t>
          </a:r>
          <a:endParaRPr lang="en-US" sz="1300" kern="1200"/>
        </a:p>
      </dsp:txBody>
      <dsp:txXfrm>
        <a:off x="0" y="649354"/>
        <a:ext cx="4780416" cy="281520"/>
      </dsp:txXfrm>
    </dsp:sp>
    <dsp:sp modelId="{C88841E8-DED7-4937-8482-06DA4389DC1B}">
      <dsp:nvSpPr>
        <dsp:cNvPr id="0" name=""/>
        <dsp:cNvSpPr/>
      </dsp:nvSpPr>
      <dsp:spPr>
        <a:xfrm>
          <a:off x="0" y="930874"/>
          <a:ext cx="4780416" cy="40774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a:t>Praktyka (45 minut):</a:t>
          </a:r>
          <a:endParaRPr lang="en-US" sz="1700" kern="1200"/>
        </a:p>
      </dsp:txBody>
      <dsp:txXfrm>
        <a:off x="19904" y="950778"/>
        <a:ext cx="4740608" cy="367937"/>
      </dsp:txXfrm>
    </dsp:sp>
    <dsp:sp modelId="{DDBC0DFF-30D8-4E0E-9847-C0A3EF8FE66E}">
      <dsp:nvSpPr>
        <dsp:cNvPr id="0" name=""/>
        <dsp:cNvSpPr/>
      </dsp:nvSpPr>
      <dsp:spPr>
        <a:xfrm>
          <a:off x="0" y="1338619"/>
          <a:ext cx="4780416"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pl-PL" sz="1300" kern="1200"/>
            <a:t>Dziewiąte zadanie: Zastosowanie inżynierii wstecznej do identyfikacji luk w bezpieczeństwie.</a:t>
          </a:r>
          <a:endParaRPr lang="en-US" sz="1300" kern="1200"/>
        </a:p>
      </dsp:txBody>
      <dsp:txXfrm>
        <a:off x="0" y="1338619"/>
        <a:ext cx="4780416" cy="413482"/>
      </dsp:txXfrm>
    </dsp:sp>
    <dsp:sp modelId="{78951438-41DE-4F15-8173-A8A84CB3B7E8}">
      <dsp:nvSpPr>
        <dsp:cNvPr id="0" name=""/>
        <dsp:cNvSpPr/>
      </dsp:nvSpPr>
      <dsp:spPr>
        <a:xfrm>
          <a:off x="0" y="1752101"/>
          <a:ext cx="4780416" cy="40774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a:t>Zasoby:</a:t>
          </a:r>
          <a:endParaRPr lang="en-US" sz="1700" kern="1200"/>
        </a:p>
      </dsp:txBody>
      <dsp:txXfrm>
        <a:off x="19904" y="1772005"/>
        <a:ext cx="4740608" cy="367937"/>
      </dsp:txXfrm>
    </dsp:sp>
    <dsp:sp modelId="{682A7DAD-4ED0-4CA4-AC79-E858AF96D95F}">
      <dsp:nvSpPr>
        <dsp:cNvPr id="0" name=""/>
        <dsp:cNvSpPr/>
      </dsp:nvSpPr>
      <dsp:spPr>
        <a:xfrm>
          <a:off x="0" y="2159846"/>
          <a:ext cx="4780416"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pl-PL" sz="1300" kern="1200"/>
            <a:t>Przykłady raportów z testów penetracyjnych i analizy podatności.</a:t>
          </a:r>
          <a:endParaRPr lang="en-US" sz="1300" kern="1200"/>
        </a:p>
        <a:p>
          <a:pPr marL="114300" lvl="1" indent="-114300" algn="l" defTabSz="577850">
            <a:lnSpc>
              <a:spcPct val="90000"/>
            </a:lnSpc>
            <a:spcBef>
              <a:spcPct val="0"/>
            </a:spcBef>
            <a:spcAft>
              <a:spcPct val="20000"/>
            </a:spcAft>
            <a:buChar char="•"/>
          </a:pPr>
          <a:r>
            <a:rPr lang="pl-PL" sz="1300" kern="1200"/>
            <a:t>Materiały szkoleniowe dotyczące narzędzi do testowania bezpieczeństwa i technik penetracyjnych.</a:t>
          </a:r>
          <a:endParaRPr lang="en-US" sz="1300" kern="1200"/>
        </a:p>
      </dsp:txBody>
      <dsp:txXfrm>
        <a:off x="0" y="2159846"/>
        <a:ext cx="4780416" cy="633420"/>
      </dsp:txXfrm>
    </dsp:sp>
    <dsp:sp modelId="{1B9FDB79-032D-45B0-9E91-F3D857BF6BB5}">
      <dsp:nvSpPr>
        <dsp:cNvPr id="0" name=""/>
        <dsp:cNvSpPr/>
      </dsp:nvSpPr>
      <dsp:spPr>
        <a:xfrm>
          <a:off x="0" y="2793266"/>
          <a:ext cx="4780416" cy="4077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a:t>Narzędzia:</a:t>
          </a:r>
          <a:endParaRPr lang="en-US" sz="1700" kern="1200"/>
        </a:p>
      </dsp:txBody>
      <dsp:txXfrm>
        <a:off x="19904" y="2813170"/>
        <a:ext cx="4740608" cy="367937"/>
      </dsp:txXfrm>
    </dsp:sp>
    <dsp:sp modelId="{30E7235C-1CCD-43DA-A5D0-B838E38D4253}">
      <dsp:nvSpPr>
        <dsp:cNvPr id="0" name=""/>
        <dsp:cNvSpPr/>
      </dsp:nvSpPr>
      <dsp:spPr>
        <a:xfrm>
          <a:off x="0" y="3201011"/>
          <a:ext cx="4780416" cy="103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pl-PL" sz="1300" kern="1200"/>
            <a:t>Narzędzia do skanowania podatności jak OWASP ZAP lub Nessus.</a:t>
          </a:r>
          <a:endParaRPr lang="en-US" sz="1300" kern="1200"/>
        </a:p>
        <a:p>
          <a:pPr marL="114300" lvl="1" indent="-114300" algn="l" defTabSz="577850">
            <a:lnSpc>
              <a:spcPct val="90000"/>
            </a:lnSpc>
            <a:spcBef>
              <a:spcPct val="0"/>
            </a:spcBef>
            <a:spcAft>
              <a:spcPct val="20000"/>
            </a:spcAft>
            <a:buChar char="•"/>
          </a:pPr>
          <a:r>
            <a:rPr lang="pl-PL" sz="1300" kern="1200"/>
            <a:t>Frameworki do testowania penetracyjnego jak Burp Suite lub Metasploit.</a:t>
          </a:r>
          <a:endParaRPr lang="en-US" sz="1300" kern="1200"/>
        </a:p>
        <a:p>
          <a:pPr marL="114300" lvl="1" indent="-114300" algn="l" defTabSz="577850">
            <a:lnSpc>
              <a:spcPct val="90000"/>
            </a:lnSpc>
            <a:spcBef>
              <a:spcPct val="0"/>
            </a:spcBef>
            <a:spcAft>
              <a:spcPct val="20000"/>
            </a:spcAft>
            <a:buChar char="•"/>
          </a:pPr>
          <a:r>
            <a:rPr lang="pl-PL" sz="1300" kern="1200"/>
            <a:t>Sandbox'y do bezpiecznego testowania i analizy oprogramowania, np. Cuckoo Sandbox.</a:t>
          </a:r>
          <a:endParaRPr lang="en-US" sz="1300" kern="1200"/>
        </a:p>
      </dsp:txBody>
      <dsp:txXfrm>
        <a:off x="0" y="3201011"/>
        <a:ext cx="4780416" cy="1038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31009-DCBF-4DCD-9A4A-A13082B92BE4}">
      <dsp:nvSpPr>
        <dsp:cNvPr id="0" name=""/>
        <dsp:cNvSpPr/>
      </dsp:nvSpPr>
      <dsp:spPr>
        <a:xfrm>
          <a:off x="0" y="207870"/>
          <a:ext cx="4780416"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Teoria (45 minut):</a:t>
          </a:r>
          <a:endParaRPr lang="en-US" sz="1800" kern="1200"/>
        </a:p>
      </dsp:txBody>
      <dsp:txXfrm>
        <a:off x="21075" y="228945"/>
        <a:ext cx="4738266" cy="389580"/>
      </dsp:txXfrm>
    </dsp:sp>
    <dsp:sp modelId="{A243521B-3E0E-4A7F-852D-A989F91F93A1}">
      <dsp:nvSpPr>
        <dsp:cNvPr id="0" name=""/>
        <dsp:cNvSpPr/>
      </dsp:nvSpPr>
      <dsp:spPr>
        <a:xfrm>
          <a:off x="0" y="639600"/>
          <a:ext cx="4780416"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Znaczenie procesów biznesowych w EA.</a:t>
          </a:r>
          <a:endParaRPr lang="en-US" sz="1400" kern="1200"/>
        </a:p>
      </dsp:txBody>
      <dsp:txXfrm>
        <a:off x="0" y="639600"/>
        <a:ext cx="4780416" cy="298080"/>
      </dsp:txXfrm>
    </dsp:sp>
    <dsp:sp modelId="{342F2F51-8122-4F37-A7A0-F8B82D3035AF}">
      <dsp:nvSpPr>
        <dsp:cNvPr id="0" name=""/>
        <dsp:cNvSpPr/>
      </dsp:nvSpPr>
      <dsp:spPr>
        <a:xfrm>
          <a:off x="0" y="937680"/>
          <a:ext cx="4780416" cy="4317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Praktyka (45 minut):</a:t>
          </a:r>
          <a:endParaRPr lang="en-US" sz="1800" kern="1200"/>
        </a:p>
      </dsp:txBody>
      <dsp:txXfrm>
        <a:off x="21075" y="958755"/>
        <a:ext cx="4738266" cy="389580"/>
      </dsp:txXfrm>
    </dsp:sp>
    <dsp:sp modelId="{8F447C0F-4959-4B8A-9DB9-599E4F19580C}">
      <dsp:nvSpPr>
        <dsp:cNvPr id="0" name=""/>
        <dsp:cNvSpPr/>
      </dsp:nvSpPr>
      <dsp:spPr>
        <a:xfrm>
          <a:off x="0" y="1369410"/>
          <a:ext cx="4780416"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Pierwsze zadanie: Analiza i modelowanie wsteczne istniejących procesów biznesowych.</a:t>
          </a:r>
          <a:endParaRPr lang="en-US" sz="1400" kern="1200"/>
        </a:p>
      </dsp:txBody>
      <dsp:txXfrm>
        <a:off x="0" y="1369410"/>
        <a:ext cx="4780416" cy="437805"/>
      </dsp:txXfrm>
    </dsp:sp>
    <dsp:sp modelId="{3AF451B4-DAC8-4A97-93EB-6F5467B4E479}">
      <dsp:nvSpPr>
        <dsp:cNvPr id="0" name=""/>
        <dsp:cNvSpPr/>
      </dsp:nvSpPr>
      <dsp:spPr>
        <a:xfrm>
          <a:off x="0" y="1807215"/>
          <a:ext cx="4780416" cy="4317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Zasoby:</a:t>
          </a:r>
          <a:endParaRPr lang="en-US" sz="1800" kern="1200"/>
        </a:p>
      </dsp:txBody>
      <dsp:txXfrm>
        <a:off x="21075" y="1828290"/>
        <a:ext cx="4738266" cy="389580"/>
      </dsp:txXfrm>
    </dsp:sp>
    <dsp:sp modelId="{CFC0663E-081C-4D40-A0ED-ED9933D52758}">
      <dsp:nvSpPr>
        <dsp:cNvPr id="0" name=""/>
        <dsp:cNvSpPr/>
      </dsp:nvSpPr>
      <dsp:spPr>
        <a:xfrm>
          <a:off x="0" y="2238945"/>
          <a:ext cx="4780416"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Wykresy Gantta ilustrujące procesy biznesowe.</a:t>
          </a:r>
          <a:endParaRPr lang="en-US" sz="1400" kern="1200"/>
        </a:p>
        <a:p>
          <a:pPr marL="114300" lvl="1" indent="-114300" algn="l" defTabSz="622300">
            <a:lnSpc>
              <a:spcPct val="90000"/>
            </a:lnSpc>
            <a:spcBef>
              <a:spcPct val="0"/>
            </a:spcBef>
            <a:spcAft>
              <a:spcPct val="20000"/>
            </a:spcAft>
            <a:buChar char="•"/>
          </a:pPr>
          <a:r>
            <a:rPr lang="pl-PL" sz="1400" kern="1200"/>
            <a:t>Dokumentacja systemów używanych przez przedsiębiorstwa.</a:t>
          </a:r>
          <a:endParaRPr lang="en-US" sz="1400" kern="1200"/>
        </a:p>
      </dsp:txBody>
      <dsp:txXfrm>
        <a:off x="0" y="2238945"/>
        <a:ext cx="4780416" cy="484380"/>
      </dsp:txXfrm>
    </dsp:sp>
    <dsp:sp modelId="{49950E0E-12FB-40C6-9D99-9A0DBF0E2652}">
      <dsp:nvSpPr>
        <dsp:cNvPr id="0" name=""/>
        <dsp:cNvSpPr/>
      </dsp:nvSpPr>
      <dsp:spPr>
        <a:xfrm>
          <a:off x="0" y="2723325"/>
          <a:ext cx="4780416" cy="4317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Narzędzia:</a:t>
          </a:r>
          <a:endParaRPr lang="en-US" sz="1800" kern="1200"/>
        </a:p>
      </dsp:txBody>
      <dsp:txXfrm>
        <a:off x="21075" y="2744400"/>
        <a:ext cx="4738266" cy="389580"/>
      </dsp:txXfrm>
    </dsp:sp>
    <dsp:sp modelId="{0A702479-E6A1-42FE-BFA2-2BD2F81A3EC7}">
      <dsp:nvSpPr>
        <dsp:cNvPr id="0" name=""/>
        <dsp:cNvSpPr/>
      </dsp:nvSpPr>
      <dsp:spPr>
        <a:xfrm>
          <a:off x="0" y="3155055"/>
          <a:ext cx="4780416"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Visio do modelowania procesów biznesowych.</a:t>
          </a:r>
          <a:endParaRPr lang="en-US" sz="1400" kern="1200"/>
        </a:p>
        <a:p>
          <a:pPr marL="114300" lvl="1" indent="-114300" algn="l" defTabSz="622300">
            <a:lnSpc>
              <a:spcPct val="90000"/>
            </a:lnSpc>
            <a:spcBef>
              <a:spcPct val="0"/>
            </a:spcBef>
            <a:spcAft>
              <a:spcPct val="20000"/>
            </a:spcAft>
            <a:buChar char="•"/>
          </a:pPr>
          <a:r>
            <a:rPr lang="pl-PL" sz="1400" kern="1200"/>
            <a:t>Balsamiq do szybkiego prototypowania interfejsów użytkownika.</a:t>
          </a:r>
          <a:endParaRPr lang="en-US" sz="1400" kern="1200"/>
        </a:p>
        <a:p>
          <a:pPr marL="114300" lvl="1" indent="-114300" algn="l" defTabSz="622300">
            <a:lnSpc>
              <a:spcPct val="90000"/>
            </a:lnSpc>
            <a:spcBef>
              <a:spcPct val="0"/>
            </a:spcBef>
            <a:spcAft>
              <a:spcPct val="20000"/>
            </a:spcAft>
            <a:buChar char="•"/>
          </a:pPr>
          <a:r>
            <a:rPr lang="pl-PL" sz="1400" kern="1200"/>
            <a:t>Edraw Max do tworzenia zaawansowanych diagramów procesów biznesowych.</a:t>
          </a:r>
          <a:endParaRPr lang="en-US" sz="1400" kern="1200"/>
        </a:p>
      </dsp:txBody>
      <dsp:txXfrm>
        <a:off x="0" y="3155055"/>
        <a:ext cx="4780416" cy="1117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4F32F-031F-4074-B047-09B16AE1EAA5}">
      <dsp:nvSpPr>
        <dsp:cNvPr id="0" name=""/>
        <dsp:cNvSpPr/>
      </dsp:nvSpPr>
      <dsp:spPr>
        <a:xfrm>
          <a:off x="0" y="169868"/>
          <a:ext cx="4780416"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l-PL" sz="2100" kern="1200"/>
            <a:t>Teoria (45 minut):</a:t>
          </a:r>
          <a:endParaRPr lang="en-US" sz="2100" kern="1200"/>
        </a:p>
      </dsp:txBody>
      <dsp:txXfrm>
        <a:off x="24588" y="194456"/>
        <a:ext cx="4731240" cy="454509"/>
      </dsp:txXfrm>
    </dsp:sp>
    <dsp:sp modelId="{877A46D0-7259-40B0-B196-F33900620126}">
      <dsp:nvSpPr>
        <dsp:cNvPr id="0" name=""/>
        <dsp:cNvSpPr/>
      </dsp:nvSpPr>
      <dsp:spPr>
        <a:xfrm>
          <a:off x="0" y="673553"/>
          <a:ext cx="4780416"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a:t>Rola modeli danych w EA.</a:t>
          </a:r>
          <a:endParaRPr lang="en-US" sz="1600" kern="1200"/>
        </a:p>
      </dsp:txBody>
      <dsp:txXfrm>
        <a:off x="0" y="673553"/>
        <a:ext cx="4780416" cy="347760"/>
      </dsp:txXfrm>
    </dsp:sp>
    <dsp:sp modelId="{737D32BD-039C-4247-9D56-3717764F3E28}">
      <dsp:nvSpPr>
        <dsp:cNvPr id="0" name=""/>
        <dsp:cNvSpPr/>
      </dsp:nvSpPr>
      <dsp:spPr>
        <a:xfrm>
          <a:off x="0" y="1021313"/>
          <a:ext cx="4780416" cy="50368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l-PL" sz="2100" kern="1200"/>
            <a:t>Praktyka (45 minut):</a:t>
          </a:r>
          <a:endParaRPr lang="en-US" sz="2100" kern="1200"/>
        </a:p>
      </dsp:txBody>
      <dsp:txXfrm>
        <a:off x="24588" y="1045901"/>
        <a:ext cx="4731240" cy="454509"/>
      </dsp:txXfrm>
    </dsp:sp>
    <dsp:sp modelId="{4917A244-BD8A-465F-B0F8-A623724E1BA2}">
      <dsp:nvSpPr>
        <dsp:cNvPr id="0" name=""/>
        <dsp:cNvSpPr/>
      </dsp:nvSpPr>
      <dsp:spPr>
        <a:xfrm>
          <a:off x="0" y="1524998"/>
          <a:ext cx="4780416"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a:t>Drugie zadanie: Wyodrębnianie schematu bazy danych z istniejącej aplikacji.</a:t>
          </a:r>
          <a:endParaRPr lang="en-US" sz="1600" kern="1200"/>
        </a:p>
      </dsp:txBody>
      <dsp:txXfrm>
        <a:off x="0" y="1524998"/>
        <a:ext cx="4780416" cy="499904"/>
      </dsp:txXfrm>
    </dsp:sp>
    <dsp:sp modelId="{64D0C446-5EB4-4122-9D1E-19D33A208592}">
      <dsp:nvSpPr>
        <dsp:cNvPr id="0" name=""/>
        <dsp:cNvSpPr/>
      </dsp:nvSpPr>
      <dsp:spPr>
        <a:xfrm>
          <a:off x="0" y="2024903"/>
          <a:ext cx="4780416" cy="50368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l-PL" sz="2100" kern="1200"/>
            <a:t>Narzędzia:</a:t>
          </a:r>
          <a:endParaRPr lang="en-US" sz="2100" kern="1200"/>
        </a:p>
      </dsp:txBody>
      <dsp:txXfrm>
        <a:off x="24588" y="2049491"/>
        <a:ext cx="4731240" cy="454509"/>
      </dsp:txXfrm>
    </dsp:sp>
    <dsp:sp modelId="{2EC6D511-B6CD-4E6B-82B0-50C6EE5F73B0}">
      <dsp:nvSpPr>
        <dsp:cNvPr id="0" name=""/>
        <dsp:cNvSpPr/>
      </dsp:nvSpPr>
      <dsp:spPr>
        <a:xfrm>
          <a:off x="0" y="2528588"/>
          <a:ext cx="4780416" cy="1782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pl-PL" sz="1600" kern="1200"/>
            <a:t>MySQL Workbench do wizualizacji i edycji baz danych.</a:t>
          </a:r>
          <a:endParaRPr lang="en-US" sz="1600" kern="1200"/>
        </a:p>
        <a:p>
          <a:pPr marL="171450" lvl="1" indent="-171450" algn="l" defTabSz="711200">
            <a:lnSpc>
              <a:spcPct val="90000"/>
            </a:lnSpc>
            <a:spcBef>
              <a:spcPct val="0"/>
            </a:spcBef>
            <a:spcAft>
              <a:spcPct val="20000"/>
            </a:spcAft>
            <a:buChar char="•"/>
          </a:pPr>
          <a:r>
            <a:rPr lang="pl-PL" sz="1600" kern="1200"/>
            <a:t>ER/Studio do projektowania modeli danych i generowania schematów.</a:t>
          </a:r>
          <a:endParaRPr lang="en-US" sz="1600" kern="1200"/>
        </a:p>
        <a:p>
          <a:pPr marL="171450" lvl="1" indent="-171450" algn="l" defTabSz="711200">
            <a:lnSpc>
              <a:spcPct val="90000"/>
            </a:lnSpc>
            <a:spcBef>
              <a:spcPct val="0"/>
            </a:spcBef>
            <a:spcAft>
              <a:spcPct val="20000"/>
            </a:spcAft>
            <a:buChar char="•"/>
          </a:pPr>
          <a:r>
            <a:rPr lang="pl-PL" sz="1600" kern="1200"/>
            <a:t>DbVisualizer do zarządzania różnymi bazami danych i wykonania zapytań SQL.</a:t>
          </a:r>
          <a:endParaRPr lang="en-US" sz="1600" kern="1200"/>
        </a:p>
        <a:p>
          <a:pPr marL="171450" lvl="1" indent="-171450" algn="l" defTabSz="711200">
            <a:lnSpc>
              <a:spcPct val="90000"/>
            </a:lnSpc>
            <a:spcBef>
              <a:spcPct val="0"/>
            </a:spcBef>
            <a:spcAft>
              <a:spcPct val="20000"/>
            </a:spcAft>
            <a:buChar char="•"/>
          </a:pPr>
          <a:r>
            <a:rPr lang="pl-PL" sz="1600" kern="1200"/>
            <a:t>Skrypty SQL do ekstrakcji schematów z bazy danych.</a:t>
          </a:r>
          <a:endParaRPr lang="en-US" sz="1600" kern="1200"/>
        </a:p>
      </dsp:txBody>
      <dsp:txXfrm>
        <a:off x="0" y="2528588"/>
        <a:ext cx="4780416" cy="17822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5B9DD-5956-443D-88A0-365533CB196F}">
      <dsp:nvSpPr>
        <dsp:cNvPr id="0" name=""/>
        <dsp:cNvSpPr/>
      </dsp:nvSpPr>
      <dsp:spPr>
        <a:xfrm>
          <a:off x="0" y="50708"/>
          <a:ext cx="4780416"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Teoria (45 minut):</a:t>
          </a:r>
          <a:endParaRPr lang="en-US" sz="1900" kern="1200"/>
        </a:p>
      </dsp:txBody>
      <dsp:txXfrm>
        <a:off x="22246" y="72954"/>
        <a:ext cx="4735924" cy="411223"/>
      </dsp:txXfrm>
    </dsp:sp>
    <dsp:sp modelId="{ABAB3981-E6C0-4F7C-8F32-7F8028D690E6}">
      <dsp:nvSpPr>
        <dsp:cNvPr id="0" name=""/>
        <dsp:cNvSpPr/>
      </dsp:nvSpPr>
      <dsp:spPr>
        <a:xfrm>
          <a:off x="0" y="506423"/>
          <a:ext cx="478041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a:t>Wpływ aplikacji na działanie przedsiębiorstwa.</a:t>
          </a:r>
          <a:endParaRPr lang="en-US" sz="1500" kern="1200"/>
        </a:p>
      </dsp:txBody>
      <dsp:txXfrm>
        <a:off x="0" y="506423"/>
        <a:ext cx="4780416" cy="314640"/>
      </dsp:txXfrm>
    </dsp:sp>
    <dsp:sp modelId="{07DEED7D-D77F-4E13-9C5C-206821EC5F54}">
      <dsp:nvSpPr>
        <dsp:cNvPr id="0" name=""/>
        <dsp:cNvSpPr/>
      </dsp:nvSpPr>
      <dsp:spPr>
        <a:xfrm>
          <a:off x="0" y="821063"/>
          <a:ext cx="4780416" cy="45571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Praktyka (45 minut):</a:t>
          </a:r>
          <a:endParaRPr lang="en-US" sz="1900" kern="1200"/>
        </a:p>
      </dsp:txBody>
      <dsp:txXfrm>
        <a:off x="22246" y="843309"/>
        <a:ext cx="4735924" cy="411223"/>
      </dsp:txXfrm>
    </dsp:sp>
    <dsp:sp modelId="{36EA2337-811C-40BC-BB19-4AF5B26B3BF7}">
      <dsp:nvSpPr>
        <dsp:cNvPr id="0" name=""/>
        <dsp:cNvSpPr/>
      </dsp:nvSpPr>
      <dsp:spPr>
        <a:xfrm>
          <a:off x="0" y="1276778"/>
          <a:ext cx="4780416"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a:t>Trzecie zadanie: Mapowanie wsteczne zależności pomiędzy aplikacjami.</a:t>
          </a:r>
          <a:endParaRPr lang="en-US" sz="1500" kern="1200"/>
        </a:p>
      </dsp:txBody>
      <dsp:txXfrm>
        <a:off x="0" y="1276778"/>
        <a:ext cx="4780416" cy="471960"/>
      </dsp:txXfrm>
    </dsp:sp>
    <dsp:sp modelId="{38F03101-0884-44F0-ACFF-995D19D15017}">
      <dsp:nvSpPr>
        <dsp:cNvPr id="0" name=""/>
        <dsp:cNvSpPr/>
      </dsp:nvSpPr>
      <dsp:spPr>
        <a:xfrm>
          <a:off x="0" y="1748738"/>
          <a:ext cx="4780416" cy="45571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Zasoby:</a:t>
          </a:r>
          <a:endParaRPr lang="en-US" sz="1900" kern="1200"/>
        </a:p>
      </dsp:txBody>
      <dsp:txXfrm>
        <a:off x="22246" y="1770984"/>
        <a:ext cx="4735924" cy="411223"/>
      </dsp:txXfrm>
    </dsp:sp>
    <dsp:sp modelId="{7DE20DBB-B194-46BA-AFAE-EE96892F1BD6}">
      <dsp:nvSpPr>
        <dsp:cNvPr id="0" name=""/>
        <dsp:cNvSpPr/>
      </dsp:nvSpPr>
      <dsp:spPr>
        <a:xfrm>
          <a:off x="0" y="2204453"/>
          <a:ext cx="4780416"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a:t>Dokumentacja techniczna istniejących aplikacji.</a:t>
          </a:r>
          <a:endParaRPr lang="en-US" sz="1500" kern="1200"/>
        </a:p>
        <a:p>
          <a:pPr marL="114300" lvl="1" indent="-114300" algn="l" defTabSz="666750">
            <a:lnSpc>
              <a:spcPct val="90000"/>
            </a:lnSpc>
            <a:spcBef>
              <a:spcPct val="0"/>
            </a:spcBef>
            <a:spcAft>
              <a:spcPct val="20000"/>
            </a:spcAft>
            <a:buChar char="•"/>
          </a:pPr>
          <a:r>
            <a:rPr lang="pl-PL" sz="1500" kern="1200"/>
            <a:t>Diagramy zależności między aplikacjami.</a:t>
          </a:r>
          <a:endParaRPr lang="en-US" sz="1500" kern="1200"/>
        </a:p>
        <a:p>
          <a:pPr marL="114300" lvl="1" indent="-114300" algn="l" defTabSz="666750">
            <a:lnSpc>
              <a:spcPct val="90000"/>
            </a:lnSpc>
            <a:spcBef>
              <a:spcPct val="0"/>
            </a:spcBef>
            <a:spcAft>
              <a:spcPct val="20000"/>
            </a:spcAft>
            <a:buChar char="•"/>
          </a:pPr>
          <a:r>
            <a:rPr lang="pl-PL" sz="1500" kern="1200"/>
            <a:t>Dokumentacja API wykorzystywanych w firmach.</a:t>
          </a:r>
          <a:endParaRPr lang="en-US" sz="1500" kern="1200"/>
        </a:p>
      </dsp:txBody>
      <dsp:txXfrm>
        <a:off x="0" y="2204453"/>
        <a:ext cx="4780416" cy="786599"/>
      </dsp:txXfrm>
    </dsp:sp>
    <dsp:sp modelId="{BB6D23C2-5FB2-4B28-B9F3-694DCBD7ACAF}">
      <dsp:nvSpPr>
        <dsp:cNvPr id="0" name=""/>
        <dsp:cNvSpPr/>
      </dsp:nvSpPr>
      <dsp:spPr>
        <a:xfrm>
          <a:off x="0" y="2991053"/>
          <a:ext cx="4780416" cy="45571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Narzędzia:</a:t>
          </a:r>
          <a:endParaRPr lang="en-US" sz="1900" kern="1200"/>
        </a:p>
      </dsp:txBody>
      <dsp:txXfrm>
        <a:off x="22246" y="3013299"/>
        <a:ext cx="4735924" cy="411223"/>
      </dsp:txXfrm>
    </dsp:sp>
    <dsp:sp modelId="{6D62E628-566A-458F-84B1-E4591822670E}">
      <dsp:nvSpPr>
        <dsp:cNvPr id="0" name=""/>
        <dsp:cNvSpPr/>
      </dsp:nvSpPr>
      <dsp:spPr>
        <a:xfrm>
          <a:off x="0" y="3446768"/>
          <a:ext cx="4780416"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kern="1200"/>
            <a:t>Lucidchart do tworzenia diagramów zależności aplikacji.</a:t>
          </a:r>
          <a:endParaRPr lang="en-US" sz="1500" kern="1200"/>
        </a:p>
        <a:p>
          <a:pPr marL="114300" lvl="1" indent="-114300" algn="l" defTabSz="666750">
            <a:lnSpc>
              <a:spcPct val="90000"/>
            </a:lnSpc>
            <a:spcBef>
              <a:spcPct val="0"/>
            </a:spcBef>
            <a:spcAft>
              <a:spcPct val="20000"/>
            </a:spcAft>
            <a:buChar char="•"/>
          </a:pPr>
          <a:r>
            <a:rPr lang="pl-PL" sz="1500" kern="1200"/>
            <a:t>SoapUI do testowania interakcji między usługami webowymi.</a:t>
          </a:r>
          <a:endParaRPr lang="en-US" sz="1500" kern="1200"/>
        </a:p>
        <a:p>
          <a:pPr marL="114300" lvl="1" indent="-114300" algn="l" defTabSz="666750">
            <a:lnSpc>
              <a:spcPct val="90000"/>
            </a:lnSpc>
            <a:spcBef>
              <a:spcPct val="0"/>
            </a:spcBef>
            <a:spcAft>
              <a:spcPct val="20000"/>
            </a:spcAft>
            <a:buChar char="•"/>
          </a:pPr>
          <a:r>
            <a:rPr lang="pl-PL" sz="1500" kern="1200"/>
            <a:t>Postman do eksploracji i testowania API.</a:t>
          </a:r>
          <a:endParaRPr lang="en-US" sz="1500" kern="1200"/>
        </a:p>
      </dsp:txBody>
      <dsp:txXfrm>
        <a:off x="0" y="3446768"/>
        <a:ext cx="4780416" cy="983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4BCA1-ADD8-426B-BDFA-6A734A3C761D}">
      <dsp:nvSpPr>
        <dsp:cNvPr id="0" name=""/>
        <dsp:cNvSpPr/>
      </dsp:nvSpPr>
      <dsp:spPr>
        <a:xfrm>
          <a:off x="0" y="179925"/>
          <a:ext cx="4780416"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Teoria (45 minut):</a:t>
          </a:r>
          <a:endParaRPr lang="en-US" sz="1800" kern="1200"/>
        </a:p>
      </dsp:txBody>
      <dsp:txXfrm>
        <a:off x="21075" y="201000"/>
        <a:ext cx="4738266" cy="389580"/>
      </dsp:txXfrm>
    </dsp:sp>
    <dsp:sp modelId="{DA4F5857-4C08-4644-B1CA-3C83E526C326}">
      <dsp:nvSpPr>
        <dsp:cNvPr id="0" name=""/>
        <dsp:cNvSpPr/>
      </dsp:nvSpPr>
      <dsp:spPr>
        <a:xfrm>
          <a:off x="0" y="611655"/>
          <a:ext cx="4780416"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Komponenty i znaczenie infrastruktury sieciowej w EA.</a:t>
          </a:r>
          <a:endParaRPr lang="en-US" sz="1400" kern="1200"/>
        </a:p>
      </dsp:txBody>
      <dsp:txXfrm>
        <a:off x="0" y="611655"/>
        <a:ext cx="4780416" cy="298080"/>
      </dsp:txXfrm>
    </dsp:sp>
    <dsp:sp modelId="{FDAC20E4-C248-4E3C-BB02-2FCE7F86708E}">
      <dsp:nvSpPr>
        <dsp:cNvPr id="0" name=""/>
        <dsp:cNvSpPr/>
      </dsp:nvSpPr>
      <dsp:spPr>
        <a:xfrm>
          <a:off x="0" y="909735"/>
          <a:ext cx="4780416" cy="4317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Praktyka (45 minut):</a:t>
          </a:r>
          <a:endParaRPr lang="en-US" sz="1800" kern="1200"/>
        </a:p>
      </dsp:txBody>
      <dsp:txXfrm>
        <a:off x="21075" y="930810"/>
        <a:ext cx="4738266" cy="389580"/>
      </dsp:txXfrm>
    </dsp:sp>
    <dsp:sp modelId="{E1D2B9B4-7FEA-4556-95D3-4A0F666928F1}">
      <dsp:nvSpPr>
        <dsp:cNvPr id="0" name=""/>
        <dsp:cNvSpPr/>
      </dsp:nvSpPr>
      <dsp:spPr>
        <a:xfrm>
          <a:off x="0" y="1341465"/>
          <a:ext cx="4780416"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Czwarte zadanie: Analiza wsteczna i dokumentacja infrastruktury sieciowej.</a:t>
          </a:r>
          <a:endParaRPr lang="en-US" sz="1400" kern="1200"/>
        </a:p>
      </dsp:txBody>
      <dsp:txXfrm>
        <a:off x="0" y="1341465"/>
        <a:ext cx="4780416" cy="437805"/>
      </dsp:txXfrm>
    </dsp:sp>
    <dsp:sp modelId="{E7B02190-56D1-4BB6-AABD-8713CD7261BC}">
      <dsp:nvSpPr>
        <dsp:cNvPr id="0" name=""/>
        <dsp:cNvSpPr/>
      </dsp:nvSpPr>
      <dsp:spPr>
        <a:xfrm>
          <a:off x="0" y="1779270"/>
          <a:ext cx="4780416" cy="4317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Zasoby:</a:t>
          </a:r>
          <a:endParaRPr lang="en-US" sz="1800" kern="1200"/>
        </a:p>
      </dsp:txBody>
      <dsp:txXfrm>
        <a:off x="21075" y="1800345"/>
        <a:ext cx="4738266" cy="389580"/>
      </dsp:txXfrm>
    </dsp:sp>
    <dsp:sp modelId="{719D505B-A3AF-49B5-B14B-4B243C5ADA5C}">
      <dsp:nvSpPr>
        <dsp:cNvPr id="0" name=""/>
        <dsp:cNvSpPr/>
      </dsp:nvSpPr>
      <dsp:spPr>
        <a:xfrm>
          <a:off x="0" y="2211000"/>
          <a:ext cx="4780416"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Mapy topologiczne sieci.</a:t>
          </a:r>
          <a:endParaRPr lang="en-US" sz="1400" kern="1200"/>
        </a:p>
        <a:p>
          <a:pPr marL="114300" lvl="1" indent="-114300" algn="l" defTabSz="622300">
            <a:lnSpc>
              <a:spcPct val="90000"/>
            </a:lnSpc>
            <a:spcBef>
              <a:spcPct val="0"/>
            </a:spcBef>
            <a:spcAft>
              <a:spcPct val="20000"/>
            </a:spcAft>
            <a:buChar char="•"/>
          </a:pPr>
          <a:r>
            <a:rPr lang="pl-PL" sz="1400" kern="1200"/>
            <a:t>Konfiguracje urządzeń sieciowych.</a:t>
          </a:r>
          <a:endParaRPr lang="en-US" sz="1400" kern="1200"/>
        </a:p>
        <a:p>
          <a:pPr marL="114300" lvl="1" indent="-114300" algn="l" defTabSz="622300">
            <a:lnSpc>
              <a:spcPct val="90000"/>
            </a:lnSpc>
            <a:spcBef>
              <a:spcPct val="0"/>
            </a:spcBef>
            <a:spcAft>
              <a:spcPct val="20000"/>
            </a:spcAft>
            <a:buChar char="•"/>
          </a:pPr>
          <a:r>
            <a:rPr lang="pl-PL" sz="1400" kern="1200"/>
            <a:t>Case Study dotyczące zarządzania siecią i jej bezpieczeństwa.</a:t>
          </a:r>
          <a:endParaRPr lang="en-US" sz="1400" kern="1200"/>
        </a:p>
      </dsp:txBody>
      <dsp:txXfrm>
        <a:off x="0" y="2211000"/>
        <a:ext cx="4780416" cy="726570"/>
      </dsp:txXfrm>
    </dsp:sp>
    <dsp:sp modelId="{F1A57453-71A8-43DF-BAF0-160AE8A4C122}">
      <dsp:nvSpPr>
        <dsp:cNvPr id="0" name=""/>
        <dsp:cNvSpPr/>
      </dsp:nvSpPr>
      <dsp:spPr>
        <a:xfrm>
          <a:off x="0" y="2937570"/>
          <a:ext cx="4780416" cy="4317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Narzędzia:</a:t>
          </a:r>
          <a:endParaRPr lang="en-US" sz="1800" kern="1200"/>
        </a:p>
      </dsp:txBody>
      <dsp:txXfrm>
        <a:off x="21075" y="2958645"/>
        <a:ext cx="4738266" cy="389580"/>
      </dsp:txXfrm>
    </dsp:sp>
    <dsp:sp modelId="{83090A4B-55B4-4A34-9270-E1EDD467BDF5}">
      <dsp:nvSpPr>
        <dsp:cNvPr id="0" name=""/>
        <dsp:cNvSpPr/>
      </dsp:nvSpPr>
      <dsp:spPr>
        <a:xfrm>
          <a:off x="0" y="3369300"/>
          <a:ext cx="4780416"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Wireshark do przechwytywania i analizy ruchu sieciowego.</a:t>
          </a:r>
          <a:endParaRPr lang="en-US" sz="1400" kern="1200"/>
        </a:p>
        <a:p>
          <a:pPr marL="114300" lvl="1" indent="-114300" algn="l" defTabSz="622300">
            <a:lnSpc>
              <a:spcPct val="90000"/>
            </a:lnSpc>
            <a:spcBef>
              <a:spcPct val="0"/>
            </a:spcBef>
            <a:spcAft>
              <a:spcPct val="20000"/>
            </a:spcAft>
            <a:buChar char="•"/>
          </a:pPr>
          <a:r>
            <a:rPr lang="pl-PL" sz="1400" kern="1200"/>
            <a:t>GNS3 do wirtualizacji sieci i uruchamiania rzeczywistych konfiguracji.</a:t>
          </a:r>
          <a:endParaRPr lang="en-US" sz="1400" kern="1200"/>
        </a:p>
        <a:p>
          <a:pPr marL="114300" lvl="1" indent="-114300" algn="l" defTabSz="622300">
            <a:lnSpc>
              <a:spcPct val="90000"/>
            </a:lnSpc>
            <a:spcBef>
              <a:spcPct val="0"/>
            </a:spcBef>
            <a:spcAft>
              <a:spcPct val="20000"/>
            </a:spcAft>
            <a:buChar char="•"/>
          </a:pPr>
          <a:r>
            <a:rPr lang="pl-PL" sz="1400" kern="1200"/>
            <a:t>Packet Tracer od Cisco do symulacji sieci.</a:t>
          </a:r>
          <a:endParaRPr lang="en-US" sz="1400" kern="1200"/>
        </a:p>
      </dsp:txBody>
      <dsp:txXfrm>
        <a:off x="0" y="3369300"/>
        <a:ext cx="4780416" cy="931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58574-2703-42EC-AE38-F937A6ECEBDE}">
      <dsp:nvSpPr>
        <dsp:cNvPr id="0" name=""/>
        <dsp:cNvSpPr/>
      </dsp:nvSpPr>
      <dsp:spPr>
        <a:xfrm>
          <a:off x="0" y="110062"/>
          <a:ext cx="4780416"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Teoria (45 minut):</a:t>
          </a:r>
          <a:endParaRPr lang="en-US" sz="1800" kern="1200"/>
        </a:p>
      </dsp:txBody>
      <dsp:txXfrm>
        <a:off x="21075" y="131137"/>
        <a:ext cx="4738266" cy="389580"/>
      </dsp:txXfrm>
    </dsp:sp>
    <dsp:sp modelId="{C21EA6E4-BFC9-455F-AC37-DF4CAB74D492}">
      <dsp:nvSpPr>
        <dsp:cNvPr id="0" name=""/>
        <dsp:cNvSpPr/>
      </dsp:nvSpPr>
      <dsp:spPr>
        <a:xfrm>
          <a:off x="0" y="541792"/>
          <a:ext cx="4780416"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Zasady i praktyki bezpieczeństwa w architekturze korporacyjnej.</a:t>
          </a:r>
          <a:endParaRPr lang="en-US" sz="1400" kern="1200"/>
        </a:p>
      </dsp:txBody>
      <dsp:txXfrm>
        <a:off x="0" y="541792"/>
        <a:ext cx="4780416" cy="437805"/>
      </dsp:txXfrm>
    </dsp:sp>
    <dsp:sp modelId="{A76A944D-C281-457B-BC43-539C205BA4F9}">
      <dsp:nvSpPr>
        <dsp:cNvPr id="0" name=""/>
        <dsp:cNvSpPr/>
      </dsp:nvSpPr>
      <dsp:spPr>
        <a:xfrm>
          <a:off x="0" y="979597"/>
          <a:ext cx="4780416" cy="4317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Praktyka (45 minut):</a:t>
          </a:r>
          <a:endParaRPr lang="en-US" sz="1800" kern="1200"/>
        </a:p>
      </dsp:txBody>
      <dsp:txXfrm>
        <a:off x="21075" y="1000672"/>
        <a:ext cx="4738266" cy="389580"/>
      </dsp:txXfrm>
    </dsp:sp>
    <dsp:sp modelId="{0F366B19-474C-4884-BA34-3C78CB076EFA}">
      <dsp:nvSpPr>
        <dsp:cNvPr id="0" name=""/>
        <dsp:cNvSpPr/>
      </dsp:nvSpPr>
      <dsp:spPr>
        <a:xfrm>
          <a:off x="0" y="1411327"/>
          <a:ext cx="4780416"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Piąte zadanie: Analiza wsteczna mechanizmów bezpieczeństwa w systemie informatycznym.</a:t>
          </a:r>
          <a:endParaRPr lang="en-US" sz="1400" kern="1200"/>
        </a:p>
      </dsp:txBody>
      <dsp:txXfrm>
        <a:off x="0" y="1411327"/>
        <a:ext cx="4780416" cy="437805"/>
      </dsp:txXfrm>
    </dsp:sp>
    <dsp:sp modelId="{39139DF0-0B39-49B4-84EA-B5D5B99BD7F6}">
      <dsp:nvSpPr>
        <dsp:cNvPr id="0" name=""/>
        <dsp:cNvSpPr/>
      </dsp:nvSpPr>
      <dsp:spPr>
        <a:xfrm>
          <a:off x="0" y="1849132"/>
          <a:ext cx="4780416" cy="4317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Zasoby:</a:t>
          </a:r>
          <a:endParaRPr lang="en-US" sz="1800" kern="1200"/>
        </a:p>
      </dsp:txBody>
      <dsp:txXfrm>
        <a:off x="21075" y="1870207"/>
        <a:ext cx="4738266" cy="389580"/>
      </dsp:txXfrm>
    </dsp:sp>
    <dsp:sp modelId="{64F83255-5EA7-440B-BBEE-91478C6C7D99}">
      <dsp:nvSpPr>
        <dsp:cNvPr id="0" name=""/>
        <dsp:cNvSpPr/>
      </dsp:nvSpPr>
      <dsp:spPr>
        <a:xfrm>
          <a:off x="0" y="2280862"/>
          <a:ext cx="4780416"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Polityki bezpieczeństwa i dokumentacja standardów.</a:t>
          </a:r>
          <a:endParaRPr lang="en-US" sz="1400" kern="1200"/>
        </a:p>
        <a:p>
          <a:pPr marL="114300" lvl="1" indent="-114300" algn="l" defTabSz="622300">
            <a:lnSpc>
              <a:spcPct val="90000"/>
            </a:lnSpc>
            <a:spcBef>
              <a:spcPct val="0"/>
            </a:spcBef>
            <a:spcAft>
              <a:spcPct val="20000"/>
            </a:spcAft>
            <a:buChar char="•"/>
          </a:pPr>
          <a:r>
            <a:rPr lang="pl-PL" sz="1400" kern="1200"/>
            <a:t>Raporty z testów penetracyjnych.</a:t>
          </a:r>
          <a:endParaRPr lang="en-US" sz="1400" kern="1200"/>
        </a:p>
        <a:p>
          <a:pPr marL="114300" lvl="1" indent="-114300" algn="l" defTabSz="622300">
            <a:lnSpc>
              <a:spcPct val="90000"/>
            </a:lnSpc>
            <a:spcBef>
              <a:spcPct val="0"/>
            </a:spcBef>
            <a:spcAft>
              <a:spcPct val="20000"/>
            </a:spcAft>
            <a:buChar char="•"/>
          </a:pPr>
          <a:r>
            <a:rPr lang="pl-PL" sz="1400" kern="1200"/>
            <a:t>Ostatnie badania dotyczące podatności i exploitów.</a:t>
          </a:r>
          <a:endParaRPr lang="en-US" sz="1400" kern="1200"/>
        </a:p>
      </dsp:txBody>
      <dsp:txXfrm>
        <a:off x="0" y="2280862"/>
        <a:ext cx="4780416" cy="726570"/>
      </dsp:txXfrm>
    </dsp:sp>
    <dsp:sp modelId="{10D1F4F4-E573-4760-8CBC-D2F2E676844D}">
      <dsp:nvSpPr>
        <dsp:cNvPr id="0" name=""/>
        <dsp:cNvSpPr/>
      </dsp:nvSpPr>
      <dsp:spPr>
        <a:xfrm>
          <a:off x="0" y="3007433"/>
          <a:ext cx="4780416" cy="4317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l-PL" sz="1800" kern="1200"/>
            <a:t>Narzędzia:</a:t>
          </a:r>
          <a:endParaRPr lang="en-US" sz="1800" kern="1200"/>
        </a:p>
      </dsp:txBody>
      <dsp:txXfrm>
        <a:off x="21075" y="3028508"/>
        <a:ext cx="4738266" cy="389580"/>
      </dsp:txXfrm>
    </dsp:sp>
    <dsp:sp modelId="{5F8E0105-B288-4D90-9783-4E8A7DEB75CA}">
      <dsp:nvSpPr>
        <dsp:cNvPr id="0" name=""/>
        <dsp:cNvSpPr/>
      </dsp:nvSpPr>
      <dsp:spPr>
        <a:xfrm>
          <a:off x="0" y="3439163"/>
          <a:ext cx="4780416"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l-PL" sz="1400" kern="1200"/>
            <a:t>Kali Linux z narzędziami do testów penetracyjnych.</a:t>
          </a:r>
          <a:endParaRPr lang="en-US" sz="1400" kern="1200"/>
        </a:p>
        <a:p>
          <a:pPr marL="114300" lvl="1" indent="-114300" algn="l" defTabSz="622300">
            <a:lnSpc>
              <a:spcPct val="90000"/>
            </a:lnSpc>
            <a:spcBef>
              <a:spcPct val="0"/>
            </a:spcBef>
            <a:spcAft>
              <a:spcPct val="20000"/>
            </a:spcAft>
            <a:buChar char="•"/>
          </a:pPr>
          <a:r>
            <a:rPr lang="pl-PL" sz="1400" kern="1200"/>
            <a:t>OWASP ZAP do przeprowadzania testów bezpieczeństwa aplikacji webowych.</a:t>
          </a:r>
          <a:endParaRPr lang="en-US" sz="1400" kern="1200"/>
        </a:p>
        <a:p>
          <a:pPr marL="114300" lvl="1" indent="-114300" algn="l" defTabSz="622300">
            <a:lnSpc>
              <a:spcPct val="90000"/>
            </a:lnSpc>
            <a:spcBef>
              <a:spcPct val="0"/>
            </a:spcBef>
            <a:spcAft>
              <a:spcPct val="20000"/>
            </a:spcAft>
            <a:buChar char="•"/>
          </a:pPr>
          <a:r>
            <a:rPr lang="pl-PL" sz="1400" kern="1200"/>
            <a:t>Nessus do skanowania podatności w sieciach.</a:t>
          </a:r>
          <a:endParaRPr lang="en-US" sz="1400" kern="1200"/>
        </a:p>
      </dsp:txBody>
      <dsp:txXfrm>
        <a:off x="0" y="3439163"/>
        <a:ext cx="4780416" cy="931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5B351-2399-403D-9D61-4EDEC6CB4E63}">
      <dsp:nvSpPr>
        <dsp:cNvPr id="0" name=""/>
        <dsp:cNvSpPr/>
      </dsp:nvSpPr>
      <dsp:spPr>
        <a:xfrm>
          <a:off x="0" y="79800"/>
          <a:ext cx="4780416"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a:t>Teoria (45 minut):</a:t>
          </a:r>
          <a:endParaRPr lang="en-US" sz="2300" kern="1200"/>
        </a:p>
      </dsp:txBody>
      <dsp:txXfrm>
        <a:off x="26930" y="106730"/>
        <a:ext cx="4726556" cy="497795"/>
      </dsp:txXfrm>
    </dsp:sp>
    <dsp:sp modelId="{FDAF446C-BB09-403A-8264-43C1E2C23B90}">
      <dsp:nvSpPr>
        <dsp:cNvPr id="0" name=""/>
        <dsp:cNvSpPr/>
      </dsp:nvSpPr>
      <dsp:spPr>
        <a:xfrm>
          <a:off x="0" y="631455"/>
          <a:ext cx="478041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pl-PL" sz="1800" kern="1200"/>
            <a:t>Debugowanie i monitoring aplikacji.</a:t>
          </a:r>
          <a:endParaRPr lang="en-US" sz="1800" kern="1200"/>
        </a:p>
      </dsp:txBody>
      <dsp:txXfrm>
        <a:off x="0" y="631455"/>
        <a:ext cx="4780416" cy="380880"/>
      </dsp:txXfrm>
    </dsp:sp>
    <dsp:sp modelId="{4D0529CC-1891-4217-8A45-DD8EFABE45C1}">
      <dsp:nvSpPr>
        <dsp:cNvPr id="0" name=""/>
        <dsp:cNvSpPr/>
      </dsp:nvSpPr>
      <dsp:spPr>
        <a:xfrm>
          <a:off x="0" y="1012335"/>
          <a:ext cx="4780416" cy="55165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a:t>Praktyka (45 minut):</a:t>
          </a:r>
          <a:endParaRPr lang="en-US" sz="2300" kern="1200"/>
        </a:p>
      </dsp:txBody>
      <dsp:txXfrm>
        <a:off x="26930" y="1039265"/>
        <a:ext cx="4726556" cy="497795"/>
      </dsp:txXfrm>
    </dsp:sp>
    <dsp:sp modelId="{A457FE4B-50F9-4536-978B-394E8448A65B}">
      <dsp:nvSpPr>
        <dsp:cNvPr id="0" name=""/>
        <dsp:cNvSpPr/>
      </dsp:nvSpPr>
      <dsp:spPr>
        <a:xfrm>
          <a:off x="0" y="1563990"/>
          <a:ext cx="4780416"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pl-PL" sz="1800" kern="1200"/>
            <a:t>Szóste zadanie: Przeprowadzenie dynamicznej analizy na wybranej aplikacji.</a:t>
          </a:r>
          <a:endParaRPr lang="en-US" sz="1800" kern="1200"/>
        </a:p>
      </dsp:txBody>
      <dsp:txXfrm>
        <a:off x="0" y="1563990"/>
        <a:ext cx="4780416" cy="571320"/>
      </dsp:txXfrm>
    </dsp:sp>
    <dsp:sp modelId="{F8B2E83E-CE03-48D9-AEE8-E12711444500}">
      <dsp:nvSpPr>
        <dsp:cNvPr id="0" name=""/>
        <dsp:cNvSpPr/>
      </dsp:nvSpPr>
      <dsp:spPr>
        <a:xfrm>
          <a:off x="0" y="2135310"/>
          <a:ext cx="4780416"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l-PL" sz="2300" kern="1200"/>
            <a:t>Narzędzia:</a:t>
          </a:r>
          <a:endParaRPr lang="en-US" sz="2300" kern="1200"/>
        </a:p>
      </dsp:txBody>
      <dsp:txXfrm>
        <a:off x="26930" y="2162240"/>
        <a:ext cx="4726556" cy="497795"/>
      </dsp:txXfrm>
    </dsp:sp>
    <dsp:sp modelId="{5E16E499-E3FE-47EF-ACC4-CC747962587A}">
      <dsp:nvSpPr>
        <dsp:cNvPr id="0" name=""/>
        <dsp:cNvSpPr/>
      </dsp:nvSpPr>
      <dsp:spPr>
        <a:xfrm>
          <a:off x="0" y="2686965"/>
          <a:ext cx="4780416" cy="171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pl-PL" sz="1800" kern="1200"/>
            <a:t>Debuggery jak OllyDbg lub GDB do analizy dynamicznej.</a:t>
          </a:r>
          <a:endParaRPr lang="en-US" sz="1800" kern="1200"/>
        </a:p>
        <a:p>
          <a:pPr marL="171450" lvl="1" indent="-171450" algn="l" defTabSz="800100">
            <a:lnSpc>
              <a:spcPct val="90000"/>
            </a:lnSpc>
            <a:spcBef>
              <a:spcPct val="0"/>
            </a:spcBef>
            <a:spcAft>
              <a:spcPct val="20000"/>
            </a:spcAft>
            <a:buChar char="•"/>
          </a:pPr>
          <a:r>
            <a:rPr lang="pl-PL" sz="1800" kern="1200"/>
            <a:t>Profilery takie jak Valgrind do monitorowania użycia zasobów.</a:t>
          </a:r>
          <a:endParaRPr lang="en-US" sz="1800" kern="1200"/>
        </a:p>
        <a:p>
          <a:pPr marL="171450" lvl="1" indent="-171450" algn="l" defTabSz="800100">
            <a:lnSpc>
              <a:spcPct val="90000"/>
            </a:lnSpc>
            <a:spcBef>
              <a:spcPct val="0"/>
            </a:spcBef>
            <a:spcAft>
              <a:spcPct val="20000"/>
            </a:spcAft>
            <a:buChar char="•"/>
          </a:pPr>
          <a:r>
            <a:rPr lang="pl-PL" sz="1800" kern="1200"/>
            <a:t>Narzędzia do monitorowania aplikacji jak Process Monitor z pakietu Sysinternals.</a:t>
          </a:r>
          <a:endParaRPr lang="en-US" sz="1800" kern="1200"/>
        </a:p>
      </dsp:txBody>
      <dsp:txXfrm>
        <a:off x="0" y="2686965"/>
        <a:ext cx="4780416" cy="17139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9E5CF-BB02-4367-B50E-2BD6B80CE4FE}">
      <dsp:nvSpPr>
        <dsp:cNvPr id="0" name=""/>
        <dsp:cNvSpPr/>
      </dsp:nvSpPr>
      <dsp:spPr>
        <a:xfrm>
          <a:off x="0" y="88350"/>
          <a:ext cx="4780416"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Teoria (45 minut):</a:t>
          </a:r>
          <a:endParaRPr lang="en-US" sz="2200" kern="1200"/>
        </a:p>
      </dsp:txBody>
      <dsp:txXfrm>
        <a:off x="25759" y="114109"/>
        <a:ext cx="4728898" cy="476152"/>
      </dsp:txXfrm>
    </dsp:sp>
    <dsp:sp modelId="{CCC83E60-B912-468B-BD87-0CFD7E8DFD59}">
      <dsp:nvSpPr>
        <dsp:cNvPr id="0" name=""/>
        <dsp:cNvSpPr/>
      </dsp:nvSpPr>
      <dsp:spPr>
        <a:xfrm>
          <a:off x="0" y="616020"/>
          <a:ext cx="4780416"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kern="1200"/>
            <a:t>Praktyki zarządzania konfiguracją w EA.</a:t>
          </a:r>
          <a:endParaRPr lang="en-US" sz="1700" kern="1200"/>
        </a:p>
      </dsp:txBody>
      <dsp:txXfrm>
        <a:off x="0" y="616020"/>
        <a:ext cx="4780416" cy="364320"/>
      </dsp:txXfrm>
    </dsp:sp>
    <dsp:sp modelId="{EF0ED0C0-7145-45E8-81F7-EF314E712263}">
      <dsp:nvSpPr>
        <dsp:cNvPr id="0" name=""/>
        <dsp:cNvSpPr/>
      </dsp:nvSpPr>
      <dsp:spPr>
        <a:xfrm>
          <a:off x="0" y="980340"/>
          <a:ext cx="4780416" cy="5276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Praktyka (45 minut):</a:t>
          </a:r>
          <a:endParaRPr lang="en-US" sz="2200" kern="1200"/>
        </a:p>
      </dsp:txBody>
      <dsp:txXfrm>
        <a:off x="25759" y="1006099"/>
        <a:ext cx="4728898" cy="476152"/>
      </dsp:txXfrm>
    </dsp:sp>
    <dsp:sp modelId="{572B6D2D-B69F-40D6-86A9-5C844E296AA6}">
      <dsp:nvSpPr>
        <dsp:cNvPr id="0" name=""/>
        <dsp:cNvSpPr/>
      </dsp:nvSpPr>
      <dsp:spPr>
        <a:xfrm>
          <a:off x="0" y="1508010"/>
          <a:ext cx="4780416"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kern="1200"/>
            <a:t>Siódme zadanie: Odtwarzanie historii zmian konfiguracji systemu.</a:t>
          </a:r>
          <a:endParaRPr lang="en-US" sz="1700" kern="1200"/>
        </a:p>
      </dsp:txBody>
      <dsp:txXfrm>
        <a:off x="0" y="1508010"/>
        <a:ext cx="4780416" cy="535095"/>
      </dsp:txXfrm>
    </dsp:sp>
    <dsp:sp modelId="{2B5C2CEF-8F06-4B24-8E6C-91E62CBFDF82}">
      <dsp:nvSpPr>
        <dsp:cNvPr id="0" name=""/>
        <dsp:cNvSpPr/>
      </dsp:nvSpPr>
      <dsp:spPr>
        <a:xfrm>
          <a:off x="0" y="2043105"/>
          <a:ext cx="4780416" cy="5276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Narzędzia:</a:t>
          </a:r>
          <a:endParaRPr lang="en-US" sz="2200" kern="1200"/>
        </a:p>
      </dsp:txBody>
      <dsp:txXfrm>
        <a:off x="25759" y="2068864"/>
        <a:ext cx="4728898" cy="476152"/>
      </dsp:txXfrm>
    </dsp:sp>
    <dsp:sp modelId="{ED8B3386-0D23-4163-9831-4666306EC9AD}">
      <dsp:nvSpPr>
        <dsp:cNvPr id="0" name=""/>
        <dsp:cNvSpPr/>
      </dsp:nvSpPr>
      <dsp:spPr>
        <a:xfrm>
          <a:off x="0" y="2570775"/>
          <a:ext cx="4780416" cy="182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kern="1200"/>
            <a:t>Git dla systemu kontroli wersji, wspierający zarządzanie zmianami i konfiguracją.</a:t>
          </a:r>
          <a:endParaRPr lang="en-US" sz="1700" kern="1200"/>
        </a:p>
        <a:p>
          <a:pPr marL="171450" lvl="1" indent="-171450" algn="l" defTabSz="755650">
            <a:lnSpc>
              <a:spcPct val="90000"/>
            </a:lnSpc>
            <a:spcBef>
              <a:spcPct val="0"/>
            </a:spcBef>
            <a:spcAft>
              <a:spcPct val="20000"/>
            </a:spcAft>
            <a:buChar char="•"/>
          </a:pPr>
          <a:r>
            <a:rPr lang="pl-PL" sz="1700" kern="1200"/>
            <a:t>Ansible, Puppet lub Chef do automatyzacji zarządzania konfiguracją.</a:t>
          </a:r>
          <a:endParaRPr lang="en-US" sz="1700" kern="1200"/>
        </a:p>
        <a:p>
          <a:pPr marL="171450" lvl="1" indent="-171450" algn="l" defTabSz="755650">
            <a:lnSpc>
              <a:spcPct val="90000"/>
            </a:lnSpc>
            <a:spcBef>
              <a:spcPct val="0"/>
            </a:spcBef>
            <a:spcAft>
              <a:spcPct val="20000"/>
            </a:spcAft>
            <a:buChar char="•"/>
          </a:pPr>
          <a:r>
            <a:rPr lang="pl-PL" sz="1700" kern="1200"/>
            <a:t>JIRA lub inny system śledzenia błędów i zarządzania projektami do monitorowania zmian.</a:t>
          </a:r>
          <a:endParaRPr lang="en-US" sz="1700" kern="1200"/>
        </a:p>
      </dsp:txBody>
      <dsp:txXfrm>
        <a:off x="0" y="2570775"/>
        <a:ext cx="4780416" cy="18216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12836-2081-4A32-9615-42EB2255ECC7}">
      <dsp:nvSpPr>
        <dsp:cNvPr id="0" name=""/>
        <dsp:cNvSpPr/>
      </dsp:nvSpPr>
      <dsp:spPr>
        <a:xfrm>
          <a:off x="0" y="23842"/>
          <a:ext cx="4780416" cy="383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kern="1200"/>
            <a:t>Teoria (45 minut):</a:t>
          </a:r>
          <a:endParaRPr lang="en-US" sz="1600" kern="1200"/>
        </a:p>
      </dsp:txBody>
      <dsp:txXfrm>
        <a:off x="18734" y="42576"/>
        <a:ext cx="4742948" cy="346292"/>
      </dsp:txXfrm>
    </dsp:sp>
    <dsp:sp modelId="{04CFA655-AC24-4C84-A15E-78DE1237B004}">
      <dsp:nvSpPr>
        <dsp:cNvPr id="0" name=""/>
        <dsp:cNvSpPr/>
      </dsp:nvSpPr>
      <dsp:spPr>
        <a:xfrm>
          <a:off x="0" y="407602"/>
          <a:ext cx="4780416"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Platformy obliczeniowe i ich rola w EA.</a:t>
          </a:r>
          <a:endParaRPr lang="en-US" sz="1200" kern="1200"/>
        </a:p>
      </dsp:txBody>
      <dsp:txXfrm>
        <a:off x="0" y="407602"/>
        <a:ext cx="4780416" cy="264960"/>
      </dsp:txXfrm>
    </dsp:sp>
    <dsp:sp modelId="{44A47275-3EF8-4F47-99C7-D13F2DC39F6D}">
      <dsp:nvSpPr>
        <dsp:cNvPr id="0" name=""/>
        <dsp:cNvSpPr/>
      </dsp:nvSpPr>
      <dsp:spPr>
        <a:xfrm>
          <a:off x="0" y="672562"/>
          <a:ext cx="4780416" cy="3837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kern="1200"/>
            <a:t>Praktyka (45 minut):</a:t>
          </a:r>
          <a:endParaRPr lang="en-US" sz="1600" kern="1200"/>
        </a:p>
      </dsp:txBody>
      <dsp:txXfrm>
        <a:off x="18734" y="691296"/>
        <a:ext cx="4742948" cy="346292"/>
      </dsp:txXfrm>
    </dsp:sp>
    <dsp:sp modelId="{2DBA0582-3BFF-4DB0-BB3B-754EBDA5FBD2}">
      <dsp:nvSpPr>
        <dsp:cNvPr id="0" name=""/>
        <dsp:cNvSpPr/>
      </dsp:nvSpPr>
      <dsp:spPr>
        <a:xfrm>
          <a:off x="0" y="1056323"/>
          <a:ext cx="478041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Ósme zadanie: Inżynieria wsteczna wykorzystanej platformy obliczeniowej.</a:t>
          </a:r>
          <a:endParaRPr lang="en-US" sz="1200" kern="1200"/>
        </a:p>
      </dsp:txBody>
      <dsp:txXfrm>
        <a:off x="0" y="1056323"/>
        <a:ext cx="4780416" cy="380880"/>
      </dsp:txXfrm>
    </dsp:sp>
    <dsp:sp modelId="{64858440-54B8-4022-939D-537E30215408}">
      <dsp:nvSpPr>
        <dsp:cNvPr id="0" name=""/>
        <dsp:cNvSpPr/>
      </dsp:nvSpPr>
      <dsp:spPr>
        <a:xfrm>
          <a:off x="0" y="1437203"/>
          <a:ext cx="4780416" cy="3837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kern="1200"/>
            <a:t>Zasoby:</a:t>
          </a:r>
          <a:endParaRPr lang="en-US" sz="1600" kern="1200"/>
        </a:p>
      </dsp:txBody>
      <dsp:txXfrm>
        <a:off x="18734" y="1455937"/>
        <a:ext cx="4742948" cy="346292"/>
      </dsp:txXfrm>
    </dsp:sp>
    <dsp:sp modelId="{EE9A67B7-ED95-4E83-B24E-7CA64142DA7B}">
      <dsp:nvSpPr>
        <dsp:cNvPr id="0" name=""/>
        <dsp:cNvSpPr/>
      </dsp:nvSpPr>
      <dsp:spPr>
        <a:xfrm>
          <a:off x="0" y="1820963"/>
          <a:ext cx="4780416" cy="112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Opisy architektury technologicznej używanych platform obliczeniowych.</a:t>
          </a:r>
          <a:endParaRPr lang="en-US" sz="1200" kern="1200"/>
        </a:p>
        <a:p>
          <a:pPr marL="114300" lvl="1" indent="-114300" algn="l" defTabSz="533400">
            <a:lnSpc>
              <a:spcPct val="90000"/>
            </a:lnSpc>
            <a:spcBef>
              <a:spcPct val="0"/>
            </a:spcBef>
            <a:spcAft>
              <a:spcPct val="20000"/>
            </a:spcAft>
            <a:buChar char="•"/>
          </a:pPr>
          <a:r>
            <a:rPr lang="pl-PL" sz="1200" kern="1200"/>
            <a:t>Dokumentacja dostawców usług chmurowych (np. AWS, Azure, GCP) dotycząca ich architektur.</a:t>
          </a:r>
          <a:endParaRPr lang="en-US" sz="1200" kern="1200"/>
        </a:p>
        <a:p>
          <a:pPr marL="114300" lvl="1" indent="-114300" algn="l" defTabSz="533400">
            <a:lnSpc>
              <a:spcPct val="90000"/>
            </a:lnSpc>
            <a:spcBef>
              <a:spcPct val="0"/>
            </a:spcBef>
            <a:spcAft>
              <a:spcPct val="20000"/>
            </a:spcAft>
            <a:buChar char="•"/>
          </a:pPr>
          <a:r>
            <a:rPr lang="pl-PL" sz="1200" kern="1200"/>
            <a:t>Materiały na temat korzyści i wyzwań wdrażania różnych platform obliczeniowych.</a:t>
          </a:r>
          <a:endParaRPr lang="en-US" sz="1200" kern="1200"/>
        </a:p>
      </dsp:txBody>
      <dsp:txXfrm>
        <a:off x="0" y="1820963"/>
        <a:ext cx="4780416" cy="1126080"/>
      </dsp:txXfrm>
    </dsp:sp>
    <dsp:sp modelId="{AC7BBA89-9553-43CC-A497-CDB237A5DFD7}">
      <dsp:nvSpPr>
        <dsp:cNvPr id="0" name=""/>
        <dsp:cNvSpPr/>
      </dsp:nvSpPr>
      <dsp:spPr>
        <a:xfrm>
          <a:off x="0" y="2947043"/>
          <a:ext cx="4780416" cy="3837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kern="1200"/>
            <a:t>Narzędzia:</a:t>
          </a:r>
          <a:endParaRPr lang="en-US" sz="1600" kern="1200"/>
        </a:p>
      </dsp:txBody>
      <dsp:txXfrm>
        <a:off x="18734" y="2965777"/>
        <a:ext cx="4742948" cy="346292"/>
      </dsp:txXfrm>
    </dsp:sp>
    <dsp:sp modelId="{0CA0613A-61FD-4220-81F8-B8289E5643CB}">
      <dsp:nvSpPr>
        <dsp:cNvPr id="0" name=""/>
        <dsp:cNvSpPr/>
      </dsp:nvSpPr>
      <dsp:spPr>
        <a:xfrm>
          <a:off x="0" y="3330803"/>
          <a:ext cx="4780416" cy="112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Narzędzia do modelowania i symulacji architektury, np. IBM Rational Software Architect.</a:t>
          </a:r>
          <a:endParaRPr lang="en-US" sz="1200" kern="1200"/>
        </a:p>
        <a:p>
          <a:pPr marL="114300" lvl="1" indent="-114300" algn="l" defTabSz="533400">
            <a:lnSpc>
              <a:spcPct val="90000"/>
            </a:lnSpc>
            <a:spcBef>
              <a:spcPct val="0"/>
            </a:spcBef>
            <a:spcAft>
              <a:spcPct val="20000"/>
            </a:spcAft>
            <a:buChar char="•"/>
          </a:pPr>
          <a:r>
            <a:rPr lang="pl-PL" sz="1200" kern="1200"/>
            <a:t>Platformy chmurowe (np. AWS CloudFormation, Terraform) do wdrażania infrastruktury jako kod.</a:t>
          </a:r>
          <a:endParaRPr lang="en-US" sz="1200" kern="1200"/>
        </a:p>
        <a:p>
          <a:pPr marL="114300" lvl="1" indent="-114300" algn="l" defTabSz="533400">
            <a:lnSpc>
              <a:spcPct val="90000"/>
            </a:lnSpc>
            <a:spcBef>
              <a:spcPct val="0"/>
            </a:spcBef>
            <a:spcAft>
              <a:spcPct val="20000"/>
            </a:spcAft>
            <a:buChar char="•"/>
          </a:pPr>
          <a:r>
            <a:rPr lang="pl-PL" sz="1200" kern="1200"/>
            <a:t>Narzędzia do wirtualizacji, np. VMware lub VirtualBox, dla demonstracji działania platform obliczeniowych.</a:t>
          </a:r>
          <a:endParaRPr lang="en-US" sz="1200" kern="1200"/>
        </a:p>
      </dsp:txBody>
      <dsp:txXfrm>
        <a:off x="0" y="3330803"/>
        <a:ext cx="4780416" cy="11260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3B22E7-A562-8CC6-E277-293490F6B282}"/>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8FE3E832-CBEC-20AD-AACE-B57A1754E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56CD29FF-AAD9-E956-366F-E02A068A28A8}"/>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5" name="Symbol zastępczy stopki 4">
            <a:extLst>
              <a:ext uri="{FF2B5EF4-FFF2-40B4-BE49-F238E27FC236}">
                <a16:creationId xmlns:a16="http://schemas.microsoft.com/office/drawing/2014/main" id="{6195E7B7-92FA-EC99-C17E-D3CA5611EFCF}"/>
              </a:ext>
            </a:extLst>
          </p:cNvPr>
          <p:cNvSpPr>
            <a:spLocks noGrp="1"/>
          </p:cNvSpPr>
          <p:nvPr>
            <p:ph type="ftr" sz="quarter" idx="11"/>
          </p:nvPr>
        </p:nvSpPr>
        <p:spPr/>
        <p:txBody>
          <a:bodyPr/>
          <a:lstStyle/>
          <a:p>
            <a:endParaRPr lang="en-US" dirty="0"/>
          </a:p>
        </p:txBody>
      </p:sp>
      <p:sp>
        <p:nvSpPr>
          <p:cNvPr id="6" name="Symbol zastępczy numeru slajdu 5">
            <a:extLst>
              <a:ext uri="{FF2B5EF4-FFF2-40B4-BE49-F238E27FC236}">
                <a16:creationId xmlns:a16="http://schemas.microsoft.com/office/drawing/2014/main" id="{FC1B078B-B63C-F1C2-BD16-39CF5F7C031A}"/>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426403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C557D1-5D1C-1182-75F7-C75D96FBB9FE}"/>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2770D602-6B5D-BA87-170E-7A77E16EB019}"/>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FC51CAA-448E-38EE-BC30-9738DEA80F2A}"/>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5" name="Symbol zastępczy stopki 4">
            <a:extLst>
              <a:ext uri="{FF2B5EF4-FFF2-40B4-BE49-F238E27FC236}">
                <a16:creationId xmlns:a16="http://schemas.microsoft.com/office/drawing/2014/main" id="{DFB43142-C853-FD01-0393-5E1A512F935D}"/>
              </a:ext>
            </a:extLst>
          </p:cNvPr>
          <p:cNvSpPr>
            <a:spLocks noGrp="1"/>
          </p:cNvSpPr>
          <p:nvPr>
            <p:ph type="ftr" sz="quarter" idx="11"/>
          </p:nvPr>
        </p:nvSpPr>
        <p:spPr/>
        <p:txBody>
          <a:bodyPr/>
          <a:lstStyle/>
          <a:p>
            <a:endParaRPr lang="en-US" dirty="0"/>
          </a:p>
        </p:txBody>
      </p:sp>
      <p:sp>
        <p:nvSpPr>
          <p:cNvPr id="6" name="Symbol zastępczy numeru slajdu 5">
            <a:extLst>
              <a:ext uri="{FF2B5EF4-FFF2-40B4-BE49-F238E27FC236}">
                <a16:creationId xmlns:a16="http://schemas.microsoft.com/office/drawing/2014/main" id="{52E9DB8A-0F69-36B2-2FFC-9D5488970697}"/>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372760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2311C95C-F78A-F892-279B-AE478782B49D}"/>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38B9898E-1834-756B-4DCD-27FD2B1315D7}"/>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42469C6-E090-9013-A1D5-34210EE4997B}"/>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5" name="Symbol zastępczy stopki 4">
            <a:extLst>
              <a:ext uri="{FF2B5EF4-FFF2-40B4-BE49-F238E27FC236}">
                <a16:creationId xmlns:a16="http://schemas.microsoft.com/office/drawing/2014/main" id="{BFC3E2E2-AE4A-B685-24BE-40AF88399A15}"/>
              </a:ext>
            </a:extLst>
          </p:cNvPr>
          <p:cNvSpPr>
            <a:spLocks noGrp="1"/>
          </p:cNvSpPr>
          <p:nvPr>
            <p:ph type="ftr" sz="quarter" idx="11"/>
          </p:nvPr>
        </p:nvSpPr>
        <p:spPr/>
        <p:txBody>
          <a:bodyPr/>
          <a:lstStyle/>
          <a:p>
            <a:endParaRPr lang="en-US" dirty="0"/>
          </a:p>
        </p:txBody>
      </p:sp>
      <p:sp>
        <p:nvSpPr>
          <p:cNvPr id="6" name="Symbol zastępczy numeru slajdu 5">
            <a:extLst>
              <a:ext uri="{FF2B5EF4-FFF2-40B4-BE49-F238E27FC236}">
                <a16:creationId xmlns:a16="http://schemas.microsoft.com/office/drawing/2014/main" id="{411033F1-AA07-CA43-0670-CC7BD0669EDD}"/>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209332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15FFD3-4E07-ABC6-7892-8340A0F9FE22}"/>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8163F5F-6F3B-1B4B-F881-B3C304E8225E}"/>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0434A43-5147-5A29-85F7-7557E8CC4657}"/>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5" name="Symbol zastępczy stopki 4">
            <a:extLst>
              <a:ext uri="{FF2B5EF4-FFF2-40B4-BE49-F238E27FC236}">
                <a16:creationId xmlns:a16="http://schemas.microsoft.com/office/drawing/2014/main" id="{3F1C94BC-951D-77EC-BF9D-960FDF5CE1D0}"/>
              </a:ext>
            </a:extLst>
          </p:cNvPr>
          <p:cNvSpPr>
            <a:spLocks noGrp="1"/>
          </p:cNvSpPr>
          <p:nvPr>
            <p:ph type="ftr" sz="quarter" idx="11"/>
          </p:nvPr>
        </p:nvSpPr>
        <p:spPr/>
        <p:txBody>
          <a:bodyPr/>
          <a:lstStyle/>
          <a:p>
            <a:endParaRPr lang="en-US" dirty="0"/>
          </a:p>
        </p:txBody>
      </p:sp>
      <p:sp>
        <p:nvSpPr>
          <p:cNvPr id="6" name="Symbol zastępczy numeru slajdu 5">
            <a:extLst>
              <a:ext uri="{FF2B5EF4-FFF2-40B4-BE49-F238E27FC236}">
                <a16:creationId xmlns:a16="http://schemas.microsoft.com/office/drawing/2014/main" id="{C3A6D1FD-59FB-3320-529B-E1AFF88022B7}"/>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348843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4FB0CF-9828-A64C-38CE-4C88A02FEF7D}"/>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BF6F7C63-2D45-8EBC-15B2-15B321ECA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65EA4123-D4F1-A320-4670-828F4286B9A5}"/>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5" name="Symbol zastępczy stopki 4">
            <a:extLst>
              <a:ext uri="{FF2B5EF4-FFF2-40B4-BE49-F238E27FC236}">
                <a16:creationId xmlns:a16="http://schemas.microsoft.com/office/drawing/2014/main" id="{787EE0EB-4BEB-1BE6-8F99-9EADA9F2B53F}"/>
              </a:ext>
            </a:extLst>
          </p:cNvPr>
          <p:cNvSpPr>
            <a:spLocks noGrp="1"/>
          </p:cNvSpPr>
          <p:nvPr>
            <p:ph type="ftr" sz="quarter" idx="11"/>
          </p:nvPr>
        </p:nvSpPr>
        <p:spPr/>
        <p:txBody>
          <a:bodyPr/>
          <a:lstStyle/>
          <a:p>
            <a:endParaRPr lang="en-US" dirty="0"/>
          </a:p>
        </p:txBody>
      </p:sp>
      <p:sp>
        <p:nvSpPr>
          <p:cNvPr id="6" name="Symbol zastępczy numeru slajdu 5">
            <a:extLst>
              <a:ext uri="{FF2B5EF4-FFF2-40B4-BE49-F238E27FC236}">
                <a16:creationId xmlns:a16="http://schemas.microsoft.com/office/drawing/2014/main" id="{6311D9F4-6B81-B775-F514-9901CB25AE63}"/>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81252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532A11-76E5-503A-EFD6-4887D0E6A995}"/>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959D46DA-378F-613C-651D-2DC21FF19F5D}"/>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6E4FF589-E3C4-FE2D-DA76-B79FF52B1FD0}"/>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89458FBE-2F0D-C341-A6D5-152253CFB0F5}"/>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6" name="Symbol zastępczy stopki 5">
            <a:extLst>
              <a:ext uri="{FF2B5EF4-FFF2-40B4-BE49-F238E27FC236}">
                <a16:creationId xmlns:a16="http://schemas.microsoft.com/office/drawing/2014/main" id="{60D53D40-ED83-3CBF-837F-E4AC8A6A848C}"/>
              </a:ext>
            </a:extLst>
          </p:cNvPr>
          <p:cNvSpPr>
            <a:spLocks noGrp="1"/>
          </p:cNvSpPr>
          <p:nvPr>
            <p:ph type="ftr" sz="quarter" idx="11"/>
          </p:nvPr>
        </p:nvSpPr>
        <p:spPr/>
        <p:txBody>
          <a:bodyPr/>
          <a:lstStyle/>
          <a:p>
            <a:endParaRPr lang="en-US" dirty="0"/>
          </a:p>
        </p:txBody>
      </p:sp>
      <p:sp>
        <p:nvSpPr>
          <p:cNvPr id="7" name="Symbol zastępczy numeru slajdu 6">
            <a:extLst>
              <a:ext uri="{FF2B5EF4-FFF2-40B4-BE49-F238E27FC236}">
                <a16:creationId xmlns:a16="http://schemas.microsoft.com/office/drawing/2014/main" id="{BAC3869A-E59C-54AA-DC9D-C4A6E99E98B6}"/>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136616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174EB3-E1FA-5C6A-994C-C0EA3103A02D}"/>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D2C3146D-302D-E0F2-7CE1-F9967AC21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99973E2-A339-DD1E-F9D1-35509B021039}"/>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26706AC-13A5-F046-ED5D-47656638C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6AD43C2D-0CC2-1335-3EBB-11C409E28BF3}"/>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0CDB5B3D-A2A8-225C-CA27-82B53643CB8A}"/>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8" name="Symbol zastępczy stopki 7">
            <a:extLst>
              <a:ext uri="{FF2B5EF4-FFF2-40B4-BE49-F238E27FC236}">
                <a16:creationId xmlns:a16="http://schemas.microsoft.com/office/drawing/2014/main" id="{DCCE19AB-D751-F1D5-F31B-4207410E14DC}"/>
              </a:ext>
            </a:extLst>
          </p:cNvPr>
          <p:cNvSpPr>
            <a:spLocks noGrp="1"/>
          </p:cNvSpPr>
          <p:nvPr>
            <p:ph type="ftr" sz="quarter" idx="11"/>
          </p:nvPr>
        </p:nvSpPr>
        <p:spPr/>
        <p:txBody>
          <a:bodyPr/>
          <a:lstStyle/>
          <a:p>
            <a:endParaRPr lang="en-US" dirty="0"/>
          </a:p>
        </p:txBody>
      </p:sp>
      <p:sp>
        <p:nvSpPr>
          <p:cNvPr id="9" name="Symbol zastępczy numeru slajdu 8">
            <a:extLst>
              <a:ext uri="{FF2B5EF4-FFF2-40B4-BE49-F238E27FC236}">
                <a16:creationId xmlns:a16="http://schemas.microsoft.com/office/drawing/2014/main" id="{25E99034-9357-62AE-DA6D-D151ACB42C01}"/>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395010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65FC20-AE09-1751-1648-772BA036D5A6}"/>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B7A07D63-6B2B-925C-67D7-731EF5963595}"/>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4" name="Symbol zastępczy stopki 3">
            <a:extLst>
              <a:ext uri="{FF2B5EF4-FFF2-40B4-BE49-F238E27FC236}">
                <a16:creationId xmlns:a16="http://schemas.microsoft.com/office/drawing/2014/main" id="{2ABFCFD3-2213-20EE-6A0D-EEBF1566309C}"/>
              </a:ext>
            </a:extLst>
          </p:cNvPr>
          <p:cNvSpPr>
            <a:spLocks noGrp="1"/>
          </p:cNvSpPr>
          <p:nvPr>
            <p:ph type="ftr" sz="quarter" idx="11"/>
          </p:nvPr>
        </p:nvSpPr>
        <p:spPr/>
        <p:txBody>
          <a:bodyPr/>
          <a:lstStyle/>
          <a:p>
            <a:endParaRPr lang="en-US" dirty="0"/>
          </a:p>
        </p:txBody>
      </p:sp>
      <p:sp>
        <p:nvSpPr>
          <p:cNvPr id="5" name="Symbol zastępczy numeru slajdu 4">
            <a:extLst>
              <a:ext uri="{FF2B5EF4-FFF2-40B4-BE49-F238E27FC236}">
                <a16:creationId xmlns:a16="http://schemas.microsoft.com/office/drawing/2014/main" id="{A30E1103-CBB7-A661-21B2-AB5DF76DEE4B}"/>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197231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8BB0C0B0-EFC2-CA4D-B5D3-3595189CE290}"/>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3" name="Symbol zastępczy stopki 2">
            <a:extLst>
              <a:ext uri="{FF2B5EF4-FFF2-40B4-BE49-F238E27FC236}">
                <a16:creationId xmlns:a16="http://schemas.microsoft.com/office/drawing/2014/main" id="{3B2C105E-099A-9F18-50FF-AAD2FFA276E1}"/>
              </a:ext>
            </a:extLst>
          </p:cNvPr>
          <p:cNvSpPr>
            <a:spLocks noGrp="1"/>
          </p:cNvSpPr>
          <p:nvPr>
            <p:ph type="ftr" sz="quarter" idx="11"/>
          </p:nvPr>
        </p:nvSpPr>
        <p:spPr/>
        <p:txBody>
          <a:bodyPr/>
          <a:lstStyle/>
          <a:p>
            <a:endParaRPr lang="en-US" dirty="0"/>
          </a:p>
        </p:txBody>
      </p:sp>
      <p:sp>
        <p:nvSpPr>
          <p:cNvPr id="4" name="Symbol zastępczy numeru slajdu 3">
            <a:extLst>
              <a:ext uri="{FF2B5EF4-FFF2-40B4-BE49-F238E27FC236}">
                <a16:creationId xmlns:a16="http://schemas.microsoft.com/office/drawing/2014/main" id="{28332D64-A27F-9790-86EA-3BB5AF2CA1A9}"/>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346113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AE8128-F5A6-CF2B-2864-D96B4415924F}"/>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9C55B662-3B11-FBEF-B344-4D7033C2C4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A7934DCE-DBBF-BE97-D948-E91EA18A3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5019AA6-E27B-0584-3CE5-834D307B02D4}"/>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6" name="Symbol zastępczy stopki 5">
            <a:extLst>
              <a:ext uri="{FF2B5EF4-FFF2-40B4-BE49-F238E27FC236}">
                <a16:creationId xmlns:a16="http://schemas.microsoft.com/office/drawing/2014/main" id="{40B53BED-59FF-7E51-B73D-3A9500B81547}"/>
              </a:ext>
            </a:extLst>
          </p:cNvPr>
          <p:cNvSpPr>
            <a:spLocks noGrp="1"/>
          </p:cNvSpPr>
          <p:nvPr>
            <p:ph type="ftr" sz="quarter" idx="11"/>
          </p:nvPr>
        </p:nvSpPr>
        <p:spPr/>
        <p:txBody>
          <a:bodyPr/>
          <a:lstStyle/>
          <a:p>
            <a:endParaRPr lang="en-US" dirty="0"/>
          </a:p>
        </p:txBody>
      </p:sp>
      <p:sp>
        <p:nvSpPr>
          <p:cNvPr id="7" name="Symbol zastępczy numeru slajdu 6">
            <a:extLst>
              <a:ext uri="{FF2B5EF4-FFF2-40B4-BE49-F238E27FC236}">
                <a16:creationId xmlns:a16="http://schemas.microsoft.com/office/drawing/2014/main" id="{1D90710B-891F-ABC4-5445-7FAA05FBCBAE}"/>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355549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203D-1A55-F36C-D94E-0C73A92A3CF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833720BB-6CD5-15F5-7DD5-AEE78AD48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7B717C03-4362-E455-2912-E81CC1E44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61EF12D-40E8-BA12-126E-B448B5F26BBB}"/>
              </a:ext>
            </a:extLst>
          </p:cNvPr>
          <p:cNvSpPr>
            <a:spLocks noGrp="1"/>
          </p:cNvSpPr>
          <p:nvPr>
            <p:ph type="dt" sz="half" idx="10"/>
          </p:nvPr>
        </p:nvSpPr>
        <p:spPr/>
        <p:txBody>
          <a:bodyPr/>
          <a:lstStyle/>
          <a:p>
            <a:fld id="{C485584D-7D79-4248-9986-4CA35242F944}" type="datetimeFigureOut">
              <a:rPr lang="en-US" smtClean="0"/>
              <a:t>11/5/2023</a:t>
            </a:fld>
            <a:endParaRPr lang="en-US" dirty="0"/>
          </a:p>
        </p:txBody>
      </p:sp>
      <p:sp>
        <p:nvSpPr>
          <p:cNvPr id="6" name="Symbol zastępczy stopki 5">
            <a:extLst>
              <a:ext uri="{FF2B5EF4-FFF2-40B4-BE49-F238E27FC236}">
                <a16:creationId xmlns:a16="http://schemas.microsoft.com/office/drawing/2014/main" id="{E70D7BF2-CC14-D684-0AB6-28982141453D}"/>
              </a:ext>
            </a:extLst>
          </p:cNvPr>
          <p:cNvSpPr>
            <a:spLocks noGrp="1"/>
          </p:cNvSpPr>
          <p:nvPr>
            <p:ph type="ftr" sz="quarter" idx="11"/>
          </p:nvPr>
        </p:nvSpPr>
        <p:spPr/>
        <p:txBody>
          <a:bodyPr/>
          <a:lstStyle/>
          <a:p>
            <a:endParaRPr lang="en-US" dirty="0"/>
          </a:p>
        </p:txBody>
      </p:sp>
      <p:sp>
        <p:nvSpPr>
          <p:cNvPr id="7" name="Symbol zastępczy numeru slajdu 6">
            <a:extLst>
              <a:ext uri="{FF2B5EF4-FFF2-40B4-BE49-F238E27FC236}">
                <a16:creationId xmlns:a16="http://schemas.microsoft.com/office/drawing/2014/main" id="{F87FDBE9-EE3E-17EE-BA50-B0E41DC51627}"/>
              </a:ext>
            </a:extLst>
          </p:cNvPr>
          <p:cNvSpPr>
            <a:spLocks noGrp="1"/>
          </p:cNvSpPr>
          <p:nvPr>
            <p:ph type="sldNum" sz="quarter" idx="12"/>
          </p:nvPr>
        </p:nvSpPr>
        <p:spPr/>
        <p:txBody>
          <a:bodyPr/>
          <a:lstStyle/>
          <a:p>
            <a:fld id="{19590046-DA73-4BBF-84B5-C08E6F75191A}" type="slidenum">
              <a:rPr lang="en-US" smtClean="0"/>
              <a:t>‹#›</a:t>
            </a:fld>
            <a:endParaRPr lang="en-US" dirty="0"/>
          </a:p>
        </p:txBody>
      </p:sp>
    </p:spTree>
    <p:extLst>
      <p:ext uri="{BB962C8B-B14F-4D97-AF65-F5344CB8AC3E}">
        <p14:creationId xmlns:p14="http://schemas.microsoft.com/office/powerpoint/2010/main" val="102466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859988E-21F9-734E-5A1F-C326C255E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32A4B4F-25DD-C8BF-3649-346388824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41FE271-7181-AA5C-5451-D6939FC7F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5584D-7D79-4248-9986-4CA35242F944}" type="datetimeFigureOut">
              <a:rPr lang="en-US" smtClean="0"/>
              <a:t>11/5/2023</a:t>
            </a:fld>
            <a:endParaRPr lang="en-US" dirty="0"/>
          </a:p>
        </p:txBody>
      </p:sp>
      <p:sp>
        <p:nvSpPr>
          <p:cNvPr id="5" name="Symbol zastępczy stopki 4">
            <a:extLst>
              <a:ext uri="{FF2B5EF4-FFF2-40B4-BE49-F238E27FC236}">
                <a16:creationId xmlns:a16="http://schemas.microsoft.com/office/drawing/2014/main" id="{681D2007-6592-24AA-FE1A-25CF43CEA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ymbol zastępczy numeru slajdu 5">
            <a:extLst>
              <a:ext uri="{FF2B5EF4-FFF2-40B4-BE49-F238E27FC236}">
                <a16:creationId xmlns:a16="http://schemas.microsoft.com/office/drawing/2014/main" id="{6EA16844-B517-F7B9-A2F6-0FABAF724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90046-DA73-4BBF-84B5-C08E6F75191A}" type="slidenum">
              <a:rPr lang="en-US" smtClean="0"/>
              <a:t>‹#›</a:t>
            </a:fld>
            <a:endParaRPr lang="en-US" dirty="0"/>
          </a:p>
        </p:txBody>
      </p:sp>
    </p:spTree>
    <p:extLst>
      <p:ext uri="{BB962C8B-B14F-4D97-AF65-F5344CB8AC3E}">
        <p14:creationId xmlns:p14="http://schemas.microsoft.com/office/powerpoint/2010/main" val="274697020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drawsoft.com/enterprisearchitecture/enterprise-architecture-examples.html"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drawsoft.com/enterprisearchitecture/enterprise-architecture-examples.htm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edrawsoft.com/enterprisearchitecture/enterprise-architecture-examples.html"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4">
            <a:extLst>
              <a:ext uri="{FF2B5EF4-FFF2-40B4-BE49-F238E27FC236}">
                <a16:creationId xmlns:a16="http://schemas.microsoft.com/office/drawing/2014/main" id="{D18761A6-2266-2526-E2C6-F43F090C85D8}"/>
              </a:ext>
            </a:extLst>
          </p:cNvPr>
          <p:cNvPicPr>
            <a:picLocks noChangeAspect="1"/>
          </p:cNvPicPr>
          <p:nvPr/>
        </p:nvPicPr>
        <p:blipFill rotWithShape="1">
          <a:blip r:embed="rId2"/>
          <a:srcRect t="12096" r="-1" b="-1"/>
          <a:stretch/>
        </p:blipFill>
        <p:spPr>
          <a:xfrm>
            <a:off x="3523488" y="10"/>
            <a:ext cx="8668512" cy="6857990"/>
          </a:xfrm>
          <a:prstGeom prst="rect">
            <a:avLst/>
          </a:prstGeom>
        </p:spPr>
      </p:pic>
      <p:sp>
        <p:nvSpPr>
          <p:cNvPr id="85"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98319E66-FBA8-FCEA-68A7-15D7FFD0FB8C}"/>
              </a:ext>
            </a:extLst>
          </p:cNvPr>
          <p:cNvSpPr>
            <a:spLocks noGrp="1"/>
          </p:cNvSpPr>
          <p:nvPr>
            <p:ph type="ctrTitle"/>
          </p:nvPr>
        </p:nvSpPr>
        <p:spPr>
          <a:xfrm>
            <a:off x="477981" y="1122363"/>
            <a:ext cx="4023360" cy="3204134"/>
          </a:xfrm>
        </p:spPr>
        <p:txBody>
          <a:bodyPr anchor="b">
            <a:normAutofit/>
          </a:bodyPr>
          <a:lstStyle/>
          <a:p>
            <a:pPr algn="l"/>
            <a:r>
              <a:rPr lang="pl-PL" sz="3700" kern="1200" dirty="0">
                <a:effectLst/>
                <a:latin typeface="Calibri Light" panose="020F0302020204030204" pitchFamily="34" charset="0"/>
                <a:ea typeface="+mj-ea"/>
                <a:cs typeface="+mj-cs"/>
              </a:rPr>
              <a:t>INŻYNIERIA WSTECZNA SYSTEMÓW INFORMATYCZNYCH</a:t>
            </a:r>
            <a:endParaRPr lang="pl-PL" sz="3700" dirty="0"/>
          </a:p>
        </p:txBody>
      </p:sp>
      <p:sp>
        <p:nvSpPr>
          <p:cNvPr id="3" name="Podtytuł 2">
            <a:extLst>
              <a:ext uri="{FF2B5EF4-FFF2-40B4-BE49-F238E27FC236}">
                <a16:creationId xmlns:a16="http://schemas.microsoft.com/office/drawing/2014/main" id="{32AC6394-8A3D-B7CF-33BC-4D4DFCFF2E89}"/>
              </a:ext>
            </a:extLst>
          </p:cNvPr>
          <p:cNvSpPr>
            <a:spLocks noGrp="1"/>
          </p:cNvSpPr>
          <p:nvPr>
            <p:ph type="subTitle" idx="1"/>
          </p:nvPr>
        </p:nvSpPr>
        <p:spPr>
          <a:xfrm>
            <a:off x="477980" y="4872922"/>
            <a:ext cx="4023359" cy="1208141"/>
          </a:xfrm>
        </p:spPr>
        <p:txBody>
          <a:bodyPr>
            <a:normAutofit/>
          </a:bodyPr>
          <a:lstStyle/>
          <a:p>
            <a:pPr algn="l"/>
            <a:r>
              <a:rPr lang="pl-PL" sz="2000" kern="1200" dirty="0">
                <a:effectLst/>
                <a:latin typeface="Calibri Light" panose="020F0302020204030204" pitchFamily="34" charset="0"/>
                <a:ea typeface="+mj-ea"/>
                <a:cs typeface="+mj-cs"/>
              </a:rPr>
              <a:t>ppor. </a:t>
            </a:r>
            <a:r>
              <a:rPr lang="pl-PL" sz="2000" kern="1200">
                <a:effectLst/>
                <a:latin typeface="Calibri Light" panose="020F0302020204030204" pitchFamily="34" charset="0"/>
                <a:ea typeface="+mj-ea"/>
                <a:cs typeface="+mj-cs"/>
              </a:rPr>
              <a:t>Patryk SERAFIN</a:t>
            </a:r>
            <a:endParaRPr lang="pl-PL" sz="2000" kern="1200" dirty="0">
              <a:effectLst/>
              <a:latin typeface="Calibri Light" panose="020F0302020204030204" pitchFamily="34" charset="0"/>
              <a:ea typeface="+mj-ea"/>
              <a:cs typeface="+mj-cs"/>
            </a:endParaRPr>
          </a:p>
        </p:txBody>
      </p:sp>
      <p:sp>
        <p:nvSpPr>
          <p:cNvPr id="8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7"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41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93F2060-F8F1-74D2-F4DA-7DAEE7FE28BE}"/>
              </a:ext>
            </a:extLst>
          </p:cNvPr>
          <p:cNvSpPr>
            <a:spLocks noGrp="1"/>
          </p:cNvSpPr>
          <p:nvPr>
            <p:ph type="title"/>
          </p:nvPr>
        </p:nvSpPr>
        <p:spPr>
          <a:xfrm>
            <a:off x="1006900" y="1188637"/>
            <a:ext cx="3057101" cy="4480726"/>
          </a:xfrm>
        </p:spPr>
        <p:txBody>
          <a:bodyPr>
            <a:normAutofit/>
          </a:bodyPr>
          <a:lstStyle/>
          <a:p>
            <a:pPr algn="r"/>
            <a:r>
              <a:rPr lang="pl-PL" sz="3600" dirty="0"/>
              <a:t>Zajęcia 7: Narzędzia i Techniki Dynamicznej Analizy</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7A56DA8E-3DC8-AFF9-7144-A327E0CAC45B}"/>
              </a:ext>
            </a:extLst>
          </p:cNvPr>
          <p:cNvGraphicFramePr>
            <a:graphicFrameLocks noGrp="1"/>
          </p:cNvGraphicFramePr>
          <p:nvPr>
            <p:ph idx="1"/>
            <p:extLst>
              <p:ext uri="{D42A27DB-BD31-4B8C-83A1-F6EECF244321}">
                <p14:modId xmlns:p14="http://schemas.microsoft.com/office/powerpoint/2010/main" val="793524759"/>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57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B819D60-BDF1-5A13-71B1-AB27F1C0BC11}"/>
              </a:ext>
            </a:extLst>
          </p:cNvPr>
          <p:cNvSpPr>
            <a:spLocks noGrp="1"/>
          </p:cNvSpPr>
          <p:nvPr>
            <p:ph type="title"/>
          </p:nvPr>
        </p:nvSpPr>
        <p:spPr>
          <a:xfrm>
            <a:off x="1006900" y="1188637"/>
            <a:ext cx="3057101" cy="4480726"/>
          </a:xfrm>
        </p:spPr>
        <p:txBody>
          <a:bodyPr>
            <a:normAutofit/>
          </a:bodyPr>
          <a:lstStyle/>
          <a:p>
            <a:pPr algn="r"/>
            <a:r>
              <a:rPr lang="pl-PL" sz="3600" dirty="0"/>
              <a:t>Zajęcia 8: Zarządzanie Konfiguracją i Zmianą</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8244765A-AA6C-8989-F764-00606877B874}"/>
              </a:ext>
            </a:extLst>
          </p:cNvPr>
          <p:cNvGraphicFramePr>
            <a:graphicFrameLocks noGrp="1"/>
          </p:cNvGraphicFramePr>
          <p:nvPr>
            <p:ph idx="1"/>
            <p:extLst>
              <p:ext uri="{D42A27DB-BD31-4B8C-83A1-F6EECF244321}">
                <p14:modId xmlns:p14="http://schemas.microsoft.com/office/powerpoint/2010/main" val="3185037131"/>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67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13A9A0C-8C2B-62DB-805D-43DB3E67D1CE}"/>
              </a:ext>
            </a:extLst>
          </p:cNvPr>
          <p:cNvSpPr>
            <a:spLocks noGrp="1"/>
          </p:cNvSpPr>
          <p:nvPr>
            <p:ph type="title"/>
          </p:nvPr>
        </p:nvSpPr>
        <p:spPr>
          <a:xfrm>
            <a:off x="1006900" y="1188637"/>
            <a:ext cx="3057101" cy="4480726"/>
          </a:xfrm>
        </p:spPr>
        <p:txBody>
          <a:bodyPr>
            <a:normAutofit/>
          </a:bodyPr>
          <a:lstStyle/>
          <a:p>
            <a:pPr algn="r"/>
            <a:r>
              <a:rPr lang="pl-PL" sz="3600" dirty="0"/>
              <a:t>Zajęcia 9: Architektura Technologiczna i Platformy Obliczeniowe</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5E8BF25E-D54D-EA63-84BD-E20C4F8BF699}"/>
              </a:ext>
            </a:extLst>
          </p:cNvPr>
          <p:cNvGraphicFramePr>
            <a:graphicFrameLocks noGrp="1"/>
          </p:cNvGraphicFramePr>
          <p:nvPr>
            <p:ph idx="1"/>
            <p:extLst>
              <p:ext uri="{D42A27DB-BD31-4B8C-83A1-F6EECF244321}">
                <p14:modId xmlns:p14="http://schemas.microsoft.com/office/powerpoint/2010/main" val="993366482"/>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14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98632DB-068E-2E36-4860-B04D05A6E3AD}"/>
              </a:ext>
            </a:extLst>
          </p:cNvPr>
          <p:cNvSpPr>
            <a:spLocks noGrp="1"/>
          </p:cNvSpPr>
          <p:nvPr>
            <p:ph type="title"/>
          </p:nvPr>
        </p:nvSpPr>
        <p:spPr>
          <a:xfrm>
            <a:off x="641774" y="1188637"/>
            <a:ext cx="3422227" cy="4480726"/>
          </a:xfrm>
        </p:spPr>
        <p:txBody>
          <a:bodyPr>
            <a:normAutofit/>
          </a:bodyPr>
          <a:lstStyle/>
          <a:p>
            <a:pPr algn="r"/>
            <a:r>
              <a:rPr lang="pl-PL" sz="3600"/>
              <a:t>Zajęcia 10: Testowanie Bezpieczeństwa Oprogramowania</a:t>
            </a:r>
            <a:endParaRPr lang="pl-PL" sz="3600" dirty="0"/>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D29646BB-375C-5781-6F0F-A1CC31444FAF}"/>
              </a:ext>
            </a:extLst>
          </p:cNvPr>
          <p:cNvGraphicFramePr>
            <a:graphicFrameLocks noGrp="1"/>
          </p:cNvGraphicFramePr>
          <p:nvPr>
            <p:ph idx="1"/>
            <p:extLst>
              <p:ext uri="{D42A27DB-BD31-4B8C-83A1-F6EECF244321}">
                <p14:modId xmlns:p14="http://schemas.microsoft.com/office/powerpoint/2010/main" val="876249617"/>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185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1DFD01F-4030-B38C-991E-46C4E836A4A7}"/>
              </a:ext>
            </a:extLst>
          </p:cNvPr>
          <p:cNvSpPr>
            <a:spLocks noGrp="1"/>
          </p:cNvSpPr>
          <p:nvPr>
            <p:ph type="title"/>
          </p:nvPr>
        </p:nvSpPr>
        <p:spPr>
          <a:xfrm>
            <a:off x="1006900" y="1188637"/>
            <a:ext cx="3141430" cy="4480726"/>
          </a:xfrm>
        </p:spPr>
        <p:txBody>
          <a:bodyPr>
            <a:normAutofit/>
          </a:bodyPr>
          <a:lstStyle/>
          <a:p>
            <a:pPr algn="r"/>
            <a:r>
              <a:rPr lang="pl-PL" sz="3600" dirty="0"/>
              <a:t>Zajęcia 11: Studium Przypadku i Przygotowanie do Prezentacji</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813BCBBC-FDAE-8631-5EAA-6D9BB646FBBD}"/>
              </a:ext>
            </a:extLst>
          </p:cNvPr>
          <p:cNvSpPr>
            <a:spLocks noGrp="1"/>
          </p:cNvSpPr>
          <p:nvPr>
            <p:ph idx="1"/>
          </p:nvPr>
        </p:nvSpPr>
        <p:spPr>
          <a:xfrm>
            <a:off x="5138928" y="1338729"/>
            <a:ext cx="4795584" cy="4180542"/>
          </a:xfrm>
        </p:spPr>
        <p:txBody>
          <a:bodyPr anchor="ctr">
            <a:normAutofit/>
          </a:bodyPr>
          <a:lstStyle/>
          <a:p>
            <a:r>
              <a:rPr lang="pl-PL" sz="2000"/>
              <a:t>Teoria (45 minut):</a:t>
            </a:r>
          </a:p>
          <a:p>
            <a:pPr lvl="1"/>
            <a:r>
              <a:rPr lang="pl-PL" sz="2000"/>
              <a:t>Analiza studium przypadku zastosowania inżynierii wstecznej w rzeczywistych scenariuszach biznesowych.</a:t>
            </a:r>
          </a:p>
          <a:p>
            <a:r>
              <a:rPr lang="pl-PL" sz="2000"/>
              <a:t>Praktyka (45 minut):</a:t>
            </a:r>
          </a:p>
          <a:p>
            <a:pPr lvl="1"/>
            <a:r>
              <a:rPr lang="pl-PL" sz="2000"/>
              <a:t>Dziesiąte zadanie: Rozpoczęcie przygotowania swoich prezentacji projektów, omawiając jakie techniki i narzędzia inżynierii wstecznej były używane i jakie wnioski można wyciągnąć z ich analiz.</a:t>
            </a:r>
          </a:p>
        </p:txBody>
      </p:sp>
    </p:spTree>
    <p:extLst>
      <p:ext uri="{BB962C8B-B14F-4D97-AF65-F5344CB8AC3E}">
        <p14:creationId xmlns:p14="http://schemas.microsoft.com/office/powerpoint/2010/main" val="335977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72BF9839-3365-E076-0879-C7E68EC8D5EE}"/>
              </a:ext>
            </a:extLst>
          </p:cNvPr>
          <p:cNvSpPr>
            <a:spLocks noGrp="1"/>
          </p:cNvSpPr>
          <p:nvPr>
            <p:ph type="title"/>
          </p:nvPr>
        </p:nvSpPr>
        <p:spPr>
          <a:xfrm>
            <a:off x="1006900" y="1188637"/>
            <a:ext cx="3141430" cy="4480726"/>
          </a:xfrm>
        </p:spPr>
        <p:txBody>
          <a:bodyPr>
            <a:normAutofit/>
          </a:bodyPr>
          <a:lstStyle/>
          <a:p>
            <a:pPr algn="r"/>
            <a:r>
              <a:rPr lang="pl-PL" sz="3600" dirty="0"/>
              <a:t>Zajęcia 12: Prezentacje Projektów Studentów</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A0CA7E32-1166-FCEB-CBC5-7001BB7652A6}"/>
              </a:ext>
            </a:extLst>
          </p:cNvPr>
          <p:cNvSpPr>
            <a:spLocks noGrp="1"/>
          </p:cNvSpPr>
          <p:nvPr>
            <p:ph idx="1"/>
          </p:nvPr>
        </p:nvSpPr>
        <p:spPr>
          <a:xfrm>
            <a:off x="5138928" y="1338729"/>
            <a:ext cx="4795584" cy="4180542"/>
          </a:xfrm>
        </p:spPr>
        <p:txBody>
          <a:bodyPr anchor="ctr">
            <a:normAutofit/>
          </a:bodyPr>
          <a:lstStyle/>
          <a:p>
            <a:r>
              <a:rPr lang="pl-PL" sz="2400"/>
              <a:t>Pierwsze 45 minut:</a:t>
            </a:r>
          </a:p>
          <a:p>
            <a:pPr lvl="1"/>
            <a:r>
              <a:rPr lang="pl-PL" dirty="0"/>
              <a:t>Prezentacje pierwszej połowy grup.</a:t>
            </a:r>
          </a:p>
          <a:p>
            <a:r>
              <a:rPr lang="pl-PL" sz="2400"/>
              <a:t>Drugie 45 minut:</a:t>
            </a:r>
          </a:p>
          <a:p>
            <a:pPr lvl="1"/>
            <a:r>
              <a:rPr lang="pl-PL" dirty="0"/>
              <a:t>Prezentacje drugiej połowy grup i dyskusja na temat wniosków.</a:t>
            </a:r>
          </a:p>
        </p:txBody>
      </p:sp>
    </p:spTree>
    <p:extLst>
      <p:ext uri="{BB962C8B-B14F-4D97-AF65-F5344CB8AC3E}">
        <p14:creationId xmlns:p14="http://schemas.microsoft.com/office/powerpoint/2010/main" val="324372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403B625-FA6D-1D6D-B2A7-35B7AF04F19B}"/>
              </a:ext>
            </a:extLst>
          </p:cNvPr>
          <p:cNvSpPr>
            <a:spLocks noGrp="1"/>
          </p:cNvSpPr>
          <p:nvPr>
            <p:ph type="title"/>
          </p:nvPr>
        </p:nvSpPr>
        <p:spPr>
          <a:xfrm>
            <a:off x="841248" y="426720"/>
            <a:ext cx="10506456" cy="1919141"/>
          </a:xfrm>
        </p:spPr>
        <p:txBody>
          <a:bodyPr anchor="b">
            <a:normAutofit/>
          </a:bodyPr>
          <a:lstStyle/>
          <a:p>
            <a:r>
              <a:rPr lang="pl-PL" sz="6000"/>
              <a:t>Czym jest Inżynieria Wsteczna?</a:t>
            </a:r>
          </a:p>
        </p:txBody>
      </p:sp>
      <p:sp>
        <p:nvSpPr>
          <p:cNvPr id="19"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ymbol zastępczy zawartości 2">
            <a:extLst>
              <a:ext uri="{FF2B5EF4-FFF2-40B4-BE49-F238E27FC236}">
                <a16:creationId xmlns:a16="http://schemas.microsoft.com/office/drawing/2014/main" id="{7B394E54-5735-45BA-A4C8-AD61621D207D}"/>
              </a:ext>
            </a:extLst>
          </p:cNvPr>
          <p:cNvSpPr>
            <a:spLocks noGrp="1"/>
          </p:cNvSpPr>
          <p:nvPr>
            <p:ph idx="1"/>
          </p:nvPr>
        </p:nvSpPr>
        <p:spPr>
          <a:xfrm>
            <a:off x="841248" y="3337269"/>
            <a:ext cx="10509504" cy="2905686"/>
          </a:xfrm>
        </p:spPr>
        <p:txBody>
          <a:bodyPr>
            <a:normAutofit/>
          </a:bodyPr>
          <a:lstStyle/>
          <a:p>
            <a:r>
              <a:rPr lang="pl-PL" sz="2200"/>
              <a:t>Inżynieria wsteczna/odwrotna (ang. Reverse Engineering) jest procesem, w którym dokonuje się dekonstrukcji produktu w celu wyodrębnienia z niego informacji projektowych. </a:t>
            </a:r>
          </a:p>
          <a:p>
            <a:r>
              <a:rPr lang="pl-PL" sz="2200"/>
              <a:t>Często polega ona na dekonstrukcji poszczególnych elementów większych produktów czy systemów.</a:t>
            </a:r>
          </a:p>
          <a:p>
            <a:r>
              <a:rPr lang="pl-PL" sz="2200"/>
              <a:t>Proces ten umożliwia określenie w jaki sposób produkt zaprojektowano, dzięki czemu mamy możliwość jego odtworzenia.</a:t>
            </a:r>
          </a:p>
        </p:txBody>
      </p:sp>
    </p:spTree>
    <p:extLst>
      <p:ext uri="{BB962C8B-B14F-4D97-AF65-F5344CB8AC3E}">
        <p14:creationId xmlns:p14="http://schemas.microsoft.com/office/powerpoint/2010/main" val="396306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354E663F-5CFA-C591-02CB-93045994B875}"/>
              </a:ext>
            </a:extLst>
          </p:cNvPr>
          <p:cNvSpPr>
            <a:spLocks noGrp="1"/>
          </p:cNvSpPr>
          <p:nvPr>
            <p:ph type="title"/>
          </p:nvPr>
        </p:nvSpPr>
        <p:spPr>
          <a:xfrm>
            <a:off x="841248" y="426720"/>
            <a:ext cx="10506456" cy="1919141"/>
          </a:xfrm>
        </p:spPr>
        <p:txBody>
          <a:bodyPr anchor="b">
            <a:normAutofit/>
          </a:bodyPr>
          <a:lstStyle/>
          <a:p>
            <a:r>
              <a:rPr lang="pl-PL" sz="3800" dirty="0"/>
              <a:t>Czym jest Inżynieria wsteczna oprogramowania?</a:t>
            </a:r>
            <a:br>
              <a:rPr lang="pl-PL" sz="3800" dirty="0"/>
            </a:br>
            <a:r>
              <a:rPr lang="pl-PL" sz="2000" i="1" dirty="0"/>
              <a:t>Praktyczna inżynieria wsteczna. Metody, techniki i narzędzia - red. Mateusz Jurczyk, Gynvael Coldwind</a:t>
            </a:r>
            <a:endParaRPr lang="pl-PL" sz="3800" i="1" dirty="0"/>
          </a:p>
        </p:txBody>
      </p:sp>
      <p:sp>
        <p:nvSpPr>
          <p:cNvPr id="17"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ymbol zastępczy zawartości 2">
            <a:extLst>
              <a:ext uri="{FF2B5EF4-FFF2-40B4-BE49-F238E27FC236}">
                <a16:creationId xmlns:a16="http://schemas.microsoft.com/office/drawing/2014/main" id="{29E2C9D1-3912-4F4D-509C-0E04520A718B}"/>
              </a:ext>
            </a:extLst>
          </p:cNvPr>
          <p:cNvSpPr>
            <a:spLocks noGrp="1"/>
          </p:cNvSpPr>
          <p:nvPr>
            <p:ph idx="1"/>
          </p:nvPr>
        </p:nvSpPr>
        <p:spPr>
          <a:xfrm>
            <a:off x="841248" y="3337269"/>
            <a:ext cx="10509504" cy="2905686"/>
          </a:xfrm>
        </p:spPr>
        <p:txBody>
          <a:bodyPr>
            <a:normAutofit/>
          </a:bodyPr>
          <a:lstStyle/>
          <a:p>
            <a:r>
              <a:rPr lang="pl-PL" sz="1500"/>
              <a:t>Inżynieria wsteczna oprogramowania (ang. reverse code engineering, w skrócie RE lub RCE) jest procesem analizy budowy i sposobu działania programów komputerowych, zarówno tych przeznaczonych na serwery, komputery osobiste i urządzenia mobilne, jak i sterujących pracą rozmaitych urządzeń przemysłowych, sieciowych czy AGD. Dziedzina ta ma obecnie bardzo wiele zastosowań.</a:t>
            </a:r>
          </a:p>
          <a:p>
            <a:endParaRPr lang="pl-PL" sz="1500"/>
          </a:p>
          <a:p>
            <a:r>
              <a:rPr lang="pl-PL" sz="1500"/>
              <a:t>W wielu przypadkach termin „RCE” jest kojarzony przede wszystkim z analizą tzw. złośliwego oprogramowania, potocznie (choć niekoniecznie poprawnie) nazywanego również „wirusami komputerowymi”. W pracy tej celem analityka jest stwierdzenie, czy analizowany program faktycznie działa w złej wierze (tj. na niekorzyść użytkownika), a w dalszej kolejności – ustalenie dokładnego przebiegu infekcji oraz skutków zarażenia. To z kolei pozwala na tworzenie sygnatur jednoznacznie identyfikujących dany malware, a także narzędzi do jego usunięcia – oba te elementy zwykle wchodzą w skład oprogramowania antywirusowego.</a:t>
            </a:r>
          </a:p>
        </p:txBody>
      </p:sp>
    </p:spTree>
    <p:extLst>
      <p:ext uri="{BB962C8B-B14F-4D97-AF65-F5344CB8AC3E}">
        <p14:creationId xmlns:p14="http://schemas.microsoft.com/office/powerpoint/2010/main" val="417528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CFB186EA-C899-C1F3-7F18-E39AF186F35F}"/>
              </a:ext>
            </a:extLst>
          </p:cNvPr>
          <p:cNvSpPr>
            <a:spLocks noGrp="1"/>
          </p:cNvSpPr>
          <p:nvPr>
            <p:ph type="title"/>
          </p:nvPr>
        </p:nvSpPr>
        <p:spPr>
          <a:xfrm>
            <a:off x="1115568" y="548640"/>
            <a:ext cx="10168128" cy="1179576"/>
          </a:xfrm>
        </p:spPr>
        <p:txBody>
          <a:bodyPr>
            <a:normAutofit/>
          </a:bodyPr>
          <a:lstStyle/>
          <a:p>
            <a:r>
              <a:rPr lang="pl-PL" sz="4000" dirty="0"/>
              <a:t>Po co dokonujemy Inżynierii Wstecznej?</a:t>
            </a:r>
          </a:p>
        </p:txBody>
      </p:sp>
      <p:sp>
        <p:nvSpPr>
          <p:cNvPr id="2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ymbol zastępczy zawartości 2">
            <a:extLst>
              <a:ext uri="{FF2B5EF4-FFF2-40B4-BE49-F238E27FC236}">
                <a16:creationId xmlns:a16="http://schemas.microsoft.com/office/drawing/2014/main" id="{B4138136-677B-742F-3E2D-236898901065}"/>
              </a:ext>
            </a:extLst>
          </p:cNvPr>
          <p:cNvSpPr>
            <a:spLocks noGrp="1"/>
          </p:cNvSpPr>
          <p:nvPr>
            <p:ph idx="1"/>
          </p:nvPr>
        </p:nvSpPr>
        <p:spPr>
          <a:xfrm>
            <a:off x="1115568" y="2481943"/>
            <a:ext cx="10168128" cy="3695020"/>
          </a:xfrm>
        </p:spPr>
        <p:txBody>
          <a:bodyPr>
            <a:normAutofit/>
          </a:bodyPr>
          <a:lstStyle/>
          <a:p>
            <a:r>
              <a:rPr lang="pl-PL" sz="2000" dirty="0"/>
              <a:t>Inżynieria wsteczna jest często wykorzystywana w celu osiągnięcia pewnej funkcjonalności, przy ominięciu konsekwencji wynikających z praw autorskich lub patentów.</a:t>
            </a:r>
          </a:p>
          <a:p>
            <a:r>
              <a:rPr lang="pl-PL" sz="2000" dirty="0"/>
              <a:t>Jest także używana przez wojsko, w celu skopiowania technologii opracowanych przez inne państwa, często wspomagana działalnością wywiadowczą. Zjawisko to było powszechne podczas II wojny światowej i zimnej wojny.</a:t>
            </a:r>
          </a:p>
          <a:p>
            <a:r>
              <a:rPr lang="pl-PL" sz="2000" dirty="0"/>
              <a:t>Inżynieria wsteczna oprogramowania i elementów komputera może być stosowana w celu zapewnienia obsługi nieudokumentowanym standardom zapisu, protokołom komunikacyjnym czy też urządzeniom peryferyjnym.</a:t>
            </a:r>
          </a:p>
          <a:p>
            <a:r>
              <a:rPr lang="pl-PL" sz="2000" dirty="0"/>
              <a:t>Inną przyczyną dokonywania inżynierii wstecznej jest przeprowadzenie audytu bezpieczeństwa, usunięcie zabezpieczeń przed kopiowaniem (cracking) lub chęć odblokowania ukrytej funkcjonalności produktu.</a:t>
            </a:r>
          </a:p>
        </p:txBody>
      </p:sp>
    </p:spTree>
    <p:extLst>
      <p:ext uri="{BB962C8B-B14F-4D97-AF65-F5344CB8AC3E}">
        <p14:creationId xmlns:p14="http://schemas.microsoft.com/office/powerpoint/2010/main" val="33276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3CB4525F-9256-1610-587A-A4D7AAD37292}"/>
              </a:ext>
            </a:extLst>
          </p:cNvPr>
          <p:cNvSpPr>
            <a:spLocks noGrp="1"/>
          </p:cNvSpPr>
          <p:nvPr>
            <p:ph type="title"/>
          </p:nvPr>
        </p:nvSpPr>
        <p:spPr>
          <a:xfrm>
            <a:off x="1115568" y="548640"/>
            <a:ext cx="10168128" cy="1179576"/>
          </a:xfrm>
        </p:spPr>
        <p:txBody>
          <a:bodyPr>
            <a:normAutofit/>
          </a:bodyPr>
          <a:lstStyle/>
          <a:p>
            <a:r>
              <a:rPr lang="pl-PL" sz="4000"/>
              <a:t>Co to jest Architektura korporacyjna?</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ymbol zastępczy zawartości 2">
            <a:extLst>
              <a:ext uri="{FF2B5EF4-FFF2-40B4-BE49-F238E27FC236}">
                <a16:creationId xmlns:a16="http://schemas.microsoft.com/office/drawing/2014/main" id="{1AE52894-566F-517A-57AA-1512A211292B}"/>
              </a:ext>
            </a:extLst>
          </p:cNvPr>
          <p:cNvSpPr>
            <a:spLocks noGrp="1"/>
          </p:cNvSpPr>
          <p:nvPr>
            <p:ph idx="1"/>
          </p:nvPr>
        </p:nvSpPr>
        <p:spPr>
          <a:xfrm>
            <a:off x="1115568" y="2481943"/>
            <a:ext cx="10168128" cy="3695020"/>
          </a:xfrm>
        </p:spPr>
        <p:txBody>
          <a:bodyPr>
            <a:normAutofit/>
          </a:bodyPr>
          <a:lstStyle/>
          <a:p>
            <a:r>
              <a:rPr lang="pl-PL" sz="2000" dirty="0"/>
              <a:t>Architektura korporacyjna (ang. Enterprise Architecture) – zbiór właściwości danej organizacji, które stanowią o zdolności do realizacji jej celów.</a:t>
            </a:r>
          </a:p>
          <a:p>
            <a:r>
              <a:rPr lang="pl-PL" sz="2000" dirty="0"/>
              <a:t>Przy tym na potrzeby architektury korporacyjnej – korporacja (ang. Enterprise) definiowana jest jako organizacja lub zbiór organizacji, posiadających wspólny zestaw celów lub wspólne główne właściwości.</a:t>
            </a:r>
          </a:p>
          <a:p>
            <a:r>
              <a:rPr lang="pl-PL" sz="2000" dirty="0"/>
              <a:t>Pojęcie to oznacza także formalny opis struktury i funkcji komponentów korporacji, wzajemnych powiązań pomiędzy tymi komponentami oraz pryncypiów (najważniejszych zasad) i wytycznych zarządzających ich tworzeniem i rozwojem w czasie. </a:t>
            </a:r>
          </a:p>
          <a:p>
            <a:r>
              <a:rPr lang="pl-PL" sz="2000" dirty="0"/>
              <a:t>Komponent korporacji definiowany jest jako dowolny element korporacji, który służy do jej konstruowania; mogą to być ludzie, procesy, fizyczne struktury, jak również systemy informatyczne.</a:t>
            </a:r>
          </a:p>
        </p:txBody>
      </p:sp>
    </p:spTree>
    <p:extLst>
      <p:ext uri="{BB962C8B-B14F-4D97-AF65-F5344CB8AC3E}">
        <p14:creationId xmlns:p14="http://schemas.microsoft.com/office/powerpoint/2010/main" val="261072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403B625-FA6D-1D6D-B2A7-35B7AF04F19B}"/>
              </a:ext>
            </a:extLst>
          </p:cNvPr>
          <p:cNvSpPr>
            <a:spLocks noGrp="1"/>
          </p:cNvSpPr>
          <p:nvPr>
            <p:ph type="title"/>
          </p:nvPr>
        </p:nvSpPr>
        <p:spPr>
          <a:xfrm>
            <a:off x="1043631" y="809898"/>
            <a:ext cx="10173010" cy="1554480"/>
          </a:xfrm>
        </p:spPr>
        <p:txBody>
          <a:bodyPr anchor="ctr">
            <a:normAutofit/>
          </a:bodyPr>
          <a:lstStyle/>
          <a:p>
            <a:r>
              <a:rPr lang="pl-PL" sz="4800" dirty="0"/>
              <a:t>Zasady zaliczenia laboratoriów</a:t>
            </a:r>
          </a:p>
        </p:txBody>
      </p:sp>
      <p:cxnSp>
        <p:nvCxnSpPr>
          <p:cNvPr id="21"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Symbol zastępczy zawartości 2">
            <a:extLst>
              <a:ext uri="{FF2B5EF4-FFF2-40B4-BE49-F238E27FC236}">
                <a16:creationId xmlns:a16="http://schemas.microsoft.com/office/drawing/2014/main" id="{48FC709C-CAFA-6BC0-CDE4-9BB858A106AF}"/>
              </a:ext>
            </a:extLst>
          </p:cNvPr>
          <p:cNvGraphicFramePr>
            <a:graphicFrameLocks noGrp="1"/>
          </p:cNvGraphicFramePr>
          <p:nvPr>
            <p:ph idx="1"/>
            <p:extLst>
              <p:ext uri="{D42A27DB-BD31-4B8C-83A1-F6EECF244321}">
                <p14:modId xmlns:p14="http://schemas.microsoft.com/office/powerpoint/2010/main" val="102206926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279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50E11749-AEFF-26E9-8F64-D5482801983F}"/>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700" kern="1200" dirty="0" err="1">
                <a:solidFill>
                  <a:schemeClr val="tx1"/>
                </a:solidFill>
                <a:latin typeface="+mj-lt"/>
                <a:ea typeface="+mj-ea"/>
                <a:cs typeface="+mj-cs"/>
              </a:rPr>
              <a:t>Przykłady</a:t>
            </a:r>
            <a:r>
              <a:rPr lang="en-US" sz="2700" kern="1200" dirty="0">
                <a:solidFill>
                  <a:schemeClr val="tx1"/>
                </a:solidFill>
                <a:latin typeface="+mj-lt"/>
                <a:ea typeface="+mj-ea"/>
                <a:cs typeface="+mj-cs"/>
              </a:rPr>
              <a:t> </a:t>
            </a:r>
            <a:r>
              <a:rPr lang="en-US" sz="2700" kern="1200" dirty="0" err="1">
                <a:solidFill>
                  <a:schemeClr val="tx1"/>
                </a:solidFill>
                <a:latin typeface="+mj-lt"/>
                <a:ea typeface="+mj-ea"/>
                <a:cs typeface="+mj-cs"/>
              </a:rPr>
              <a:t>architektury</a:t>
            </a:r>
            <a:r>
              <a:rPr lang="en-US" sz="2700" kern="1200" dirty="0">
                <a:solidFill>
                  <a:schemeClr val="tx1"/>
                </a:solidFill>
                <a:latin typeface="+mj-lt"/>
                <a:ea typeface="+mj-ea"/>
                <a:cs typeface="+mj-cs"/>
              </a:rPr>
              <a:t> </a:t>
            </a:r>
            <a:r>
              <a:rPr lang="en-US" sz="2700" kern="1200" dirty="0" err="1">
                <a:solidFill>
                  <a:schemeClr val="tx1"/>
                </a:solidFill>
                <a:latin typeface="+mj-lt"/>
                <a:ea typeface="+mj-ea"/>
                <a:cs typeface="+mj-cs"/>
              </a:rPr>
              <a:t>korporacyjnej</a:t>
            </a:r>
            <a:r>
              <a:rPr lang="en-US" sz="2700" kern="1200" dirty="0">
                <a:solidFill>
                  <a:schemeClr val="tx1"/>
                </a:solidFill>
                <a:latin typeface="+mj-lt"/>
                <a:ea typeface="+mj-ea"/>
                <a:cs typeface="+mj-cs"/>
              </a:rPr>
              <a:t>:</a:t>
            </a:r>
            <a:br>
              <a:rPr lang="en-US" sz="1500" kern="1200" dirty="0">
                <a:solidFill>
                  <a:schemeClr val="tx1"/>
                </a:solidFill>
                <a:latin typeface="+mj-lt"/>
                <a:ea typeface="+mj-ea"/>
                <a:cs typeface="+mj-cs"/>
              </a:rPr>
            </a:br>
            <a:r>
              <a:rPr lang="en-US" sz="600" kern="1200" dirty="0">
                <a:solidFill>
                  <a:schemeClr val="tx1"/>
                </a:solidFill>
                <a:latin typeface="+mj-lt"/>
                <a:ea typeface="+mj-ea"/>
                <a:cs typeface="+mj-cs"/>
                <a:hlinkClick r:id="rId2"/>
              </a:rPr>
              <a:t>https://www.edrawsoft.com/enterprisearchitecture/enterprise-architecture-examples.html</a:t>
            </a:r>
            <a:endParaRPr lang="en-US" sz="1500" kern="1200" dirty="0">
              <a:solidFill>
                <a:schemeClr val="tx1"/>
              </a:solidFill>
              <a:latin typeface="+mj-lt"/>
              <a:ea typeface="+mj-ea"/>
              <a:cs typeface="+mj-cs"/>
            </a:endParaRPr>
          </a:p>
        </p:txBody>
      </p:sp>
      <p:sp>
        <p:nvSpPr>
          <p:cNvPr id="3083" name="Rectangle 308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ymbol zastępczy zawartości 3">
            <a:extLst>
              <a:ext uri="{FF2B5EF4-FFF2-40B4-BE49-F238E27FC236}">
                <a16:creationId xmlns:a16="http://schemas.microsoft.com/office/drawing/2014/main" id="{F439FB0E-7880-6742-4CE8-20C6143F76CC}"/>
              </a:ext>
            </a:extLst>
          </p:cNvPr>
          <p:cNvSpPr>
            <a:spLocks noGrp="1"/>
          </p:cNvSpPr>
          <p:nvPr>
            <p:ph sz="half" idx="1"/>
          </p:nvPr>
        </p:nvSpPr>
        <p:spPr>
          <a:xfrm>
            <a:off x="841248" y="2252870"/>
            <a:ext cx="3412219" cy="3560251"/>
          </a:xfrm>
        </p:spPr>
        <p:txBody>
          <a:bodyPr vert="horz" lIns="91440" tIns="45720" rIns="91440" bIns="45720" rtlCol="0">
            <a:normAutofit/>
          </a:bodyPr>
          <a:lstStyle/>
          <a:p>
            <a:r>
              <a:rPr lang="en-US" sz="1300" dirty="0"/>
              <a:t>Web and EJB Operations</a:t>
            </a:r>
          </a:p>
          <a:p>
            <a:r>
              <a:rPr lang="en-US" sz="1300" dirty="0"/>
              <a:t>The following enterprise architecture example shows the general operation process of Web and EJB elements. A series of management tools may be involved such as Log and Notice management. Web elements are based on database resources, and Notice Management is close to multiple database sets.</a:t>
            </a:r>
          </a:p>
          <a:p>
            <a:r>
              <a:rPr lang="en-US" sz="1300" dirty="0" err="1"/>
              <a:t>Poniższy</a:t>
            </a:r>
            <a:r>
              <a:rPr lang="en-US" sz="1300" dirty="0"/>
              <a:t> </a:t>
            </a:r>
            <a:r>
              <a:rPr lang="en-US" sz="1300" dirty="0" err="1"/>
              <a:t>przykład</a:t>
            </a:r>
            <a:r>
              <a:rPr lang="en-US" sz="1300" dirty="0"/>
              <a:t> </a:t>
            </a:r>
            <a:r>
              <a:rPr lang="en-US" sz="1300" dirty="0" err="1"/>
              <a:t>architektury</a:t>
            </a:r>
            <a:r>
              <a:rPr lang="en-US" sz="1300" dirty="0"/>
              <a:t> </a:t>
            </a:r>
            <a:r>
              <a:rPr lang="en-US" sz="1300" dirty="0" err="1"/>
              <a:t>korporacyjnej</a:t>
            </a:r>
            <a:r>
              <a:rPr lang="en-US" sz="1300" dirty="0"/>
              <a:t> </a:t>
            </a:r>
            <a:r>
              <a:rPr lang="en-US" sz="1300" dirty="0" err="1"/>
              <a:t>przedstawia</a:t>
            </a:r>
            <a:r>
              <a:rPr lang="en-US" sz="1300" dirty="0"/>
              <a:t> </a:t>
            </a:r>
            <a:r>
              <a:rPr lang="en-US" sz="1300" dirty="0" err="1"/>
              <a:t>ogólny</a:t>
            </a:r>
            <a:r>
              <a:rPr lang="en-US" sz="1300" dirty="0"/>
              <a:t> </a:t>
            </a:r>
            <a:r>
              <a:rPr lang="en-US" sz="1300" dirty="0" err="1"/>
              <a:t>proces</a:t>
            </a:r>
            <a:r>
              <a:rPr lang="en-US" sz="1300" dirty="0"/>
              <a:t> </a:t>
            </a:r>
            <a:r>
              <a:rPr lang="en-US" sz="1300" dirty="0" err="1"/>
              <a:t>działania</a:t>
            </a:r>
            <a:r>
              <a:rPr lang="en-US" sz="1300" dirty="0"/>
              <a:t> </a:t>
            </a:r>
            <a:r>
              <a:rPr lang="en-US" sz="1300" dirty="0" err="1"/>
              <a:t>elementów</a:t>
            </a:r>
            <a:r>
              <a:rPr lang="en-US" sz="1300" dirty="0"/>
              <a:t> Web </a:t>
            </a:r>
            <a:r>
              <a:rPr lang="en-US" sz="1300" dirty="0" err="1"/>
              <a:t>i</a:t>
            </a:r>
            <a:r>
              <a:rPr lang="en-US" sz="1300" dirty="0"/>
              <a:t> EJB. W </a:t>
            </a:r>
            <a:r>
              <a:rPr lang="en-US" sz="1300" dirty="0" err="1"/>
              <a:t>procesie</a:t>
            </a:r>
            <a:r>
              <a:rPr lang="en-US" sz="1300" dirty="0"/>
              <a:t> </a:t>
            </a:r>
            <a:r>
              <a:rPr lang="en-US" sz="1300" dirty="0" err="1"/>
              <a:t>tym</a:t>
            </a:r>
            <a:r>
              <a:rPr lang="en-US" sz="1300" dirty="0"/>
              <a:t> </a:t>
            </a:r>
            <a:r>
              <a:rPr lang="en-US" sz="1300" dirty="0" err="1"/>
              <a:t>może</a:t>
            </a:r>
            <a:r>
              <a:rPr lang="en-US" sz="1300" dirty="0"/>
              <a:t> </a:t>
            </a:r>
            <a:r>
              <a:rPr lang="en-US" sz="1300" dirty="0" err="1"/>
              <a:t>uczestniczyć</a:t>
            </a:r>
            <a:r>
              <a:rPr lang="en-US" sz="1300" dirty="0"/>
              <a:t> </a:t>
            </a:r>
            <a:r>
              <a:rPr lang="en-US" sz="1300" dirty="0" err="1"/>
              <a:t>szereg</a:t>
            </a:r>
            <a:r>
              <a:rPr lang="en-US" sz="1300" dirty="0"/>
              <a:t> </a:t>
            </a:r>
            <a:r>
              <a:rPr lang="en-US" sz="1300" dirty="0" err="1"/>
              <a:t>narzędzi</a:t>
            </a:r>
            <a:r>
              <a:rPr lang="en-US" sz="1300" dirty="0"/>
              <a:t> </a:t>
            </a:r>
            <a:r>
              <a:rPr lang="en-US" sz="1300" dirty="0" err="1"/>
              <a:t>zarządzania</a:t>
            </a:r>
            <a:r>
              <a:rPr lang="en-US" sz="1300" dirty="0"/>
              <a:t>, </a:t>
            </a:r>
            <a:r>
              <a:rPr lang="en-US" sz="1300" dirty="0" err="1"/>
              <a:t>takich</a:t>
            </a:r>
            <a:r>
              <a:rPr lang="en-US" sz="1300" dirty="0"/>
              <a:t> jak </a:t>
            </a:r>
            <a:r>
              <a:rPr lang="en-US" sz="1300" dirty="0" err="1"/>
              <a:t>zarządzanie</a:t>
            </a:r>
            <a:r>
              <a:rPr lang="en-US" sz="1300" dirty="0"/>
              <a:t> </a:t>
            </a:r>
            <a:r>
              <a:rPr lang="en-US" sz="1300" dirty="0" err="1"/>
              <a:t>dziennikami</a:t>
            </a:r>
            <a:r>
              <a:rPr lang="en-US" sz="1300" dirty="0"/>
              <a:t> </a:t>
            </a:r>
            <a:r>
              <a:rPr lang="en-US" sz="1300" dirty="0" err="1"/>
              <a:t>i</a:t>
            </a:r>
            <a:r>
              <a:rPr lang="en-US" sz="1300" dirty="0"/>
              <a:t> </a:t>
            </a:r>
            <a:r>
              <a:rPr lang="en-US" sz="1300" dirty="0" err="1"/>
              <a:t>powiadomieniami</a:t>
            </a:r>
            <a:r>
              <a:rPr lang="en-US" sz="1300" dirty="0"/>
              <a:t>. </a:t>
            </a:r>
            <a:r>
              <a:rPr lang="en-US" sz="1300" dirty="0" err="1"/>
              <a:t>Elementy</a:t>
            </a:r>
            <a:r>
              <a:rPr lang="en-US" sz="1300" dirty="0"/>
              <a:t> Web </a:t>
            </a:r>
            <a:r>
              <a:rPr lang="en-US" sz="1300" dirty="0" err="1"/>
              <a:t>bazują</a:t>
            </a:r>
            <a:r>
              <a:rPr lang="en-US" sz="1300" dirty="0"/>
              <a:t> </a:t>
            </a:r>
            <a:r>
              <a:rPr lang="en-US" sz="1300" dirty="0" err="1"/>
              <a:t>na</a:t>
            </a:r>
            <a:r>
              <a:rPr lang="en-US" sz="1300" dirty="0"/>
              <a:t> </a:t>
            </a:r>
            <a:r>
              <a:rPr lang="en-US" sz="1300" dirty="0" err="1"/>
              <a:t>zasobach</a:t>
            </a:r>
            <a:r>
              <a:rPr lang="en-US" sz="1300" dirty="0"/>
              <a:t> </a:t>
            </a:r>
            <a:r>
              <a:rPr lang="en-US" sz="1300" dirty="0" err="1"/>
              <a:t>bazodanowych</a:t>
            </a:r>
            <a:r>
              <a:rPr lang="en-US" sz="1300" dirty="0"/>
              <a:t>, a </a:t>
            </a:r>
            <a:r>
              <a:rPr lang="en-US" sz="1300" dirty="0" err="1"/>
              <a:t>Zarządzanie</a:t>
            </a:r>
            <a:r>
              <a:rPr lang="en-US" sz="1300" dirty="0"/>
              <a:t> </a:t>
            </a:r>
            <a:r>
              <a:rPr lang="en-US" sz="1300" dirty="0" err="1"/>
              <a:t>powiadomieniami</a:t>
            </a:r>
            <a:r>
              <a:rPr lang="en-US" sz="1300" dirty="0"/>
              <a:t> jest </a:t>
            </a:r>
            <a:r>
              <a:rPr lang="en-US" sz="1300" dirty="0" err="1"/>
              <a:t>zbliżone</a:t>
            </a:r>
            <a:r>
              <a:rPr lang="en-US" sz="1300" dirty="0"/>
              <a:t> do </a:t>
            </a:r>
            <a:r>
              <a:rPr lang="en-US" sz="1300" dirty="0" err="1"/>
              <a:t>wielu</a:t>
            </a:r>
            <a:r>
              <a:rPr lang="en-US" sz="1300" dirty="0"/>
              <a:t> </a:t>
            </a:r>
            <a:r>
              <a:rPr lang="en-US" sz="1300" dirty="0" err="1"/>
              <a:t>zbiorów</a:t>
            </a:r>
            <a:r>
              <a:rPr lang="en-US" sz="1300" dirty="0"/>
              <a:t> </a:t>
            </a:r>
            <a:r>
              <a:rPr lang="en-US" sz="1300" dirty="0" err="1"/>
              <a:t>bazodanowych</a:t>
            </a:r>
            <a:r>
              <a:rPr lang="en-US" sz="1300" dirty="0"/>
              <a:t>.</a:t>
            </a:r>
          </a:p>
        </p:txBody>
      </p:sp>
      <p:pic>
        <p:nvPicPr>
          <p:cNvPr id="3074" name="Picture 2" descr="web elements enterprise architecture example">
            <a:extLst>
              <a:ext uri="{FF2B5EF4-FFF2-40B4-BE49-F238E27FC236}">
                <a16:creationId xmlns:a16="http://schemas.microsoft.com/office/drawing/2014/main" id="{9BE5A9B1-C45C-C17E-A6DD-60F44EBADBD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120640" y="1057138"/>
            <a:ext cx="6656832" cy="464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415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50E11749-AEFF-26E9-8F64-D5482801983F}"/>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400" kern="1200" dirty="0" err="1">
                <a:solidFill>
                  <a:schemeClr val="tx1"/>
                </a:solidFill>
                <a:latin typeface="+mj-lt"/>
                <a:ea typeface="+mj-ea"/>
                <a:cs typeface="+mj-cs"/>
              </a:rPr>
              <a:t>Przykłady</a:t>
            </a:r>
            <a:r>
              <a:rPr lang="en-US" sz="2400" kern="1200" dirty="0">
                <a:solidFill>
                  <a:schemeClr val="tx1"/>
                </a:solidFill>
                <a:latin typeface="+mj-lt"/>
                <a:ea typeface="+mj-ea"/>
                <a:cs typeface="+mj-cs"/>
              </a:rPr>
              <a:t> </a:t>
            </a:r>
            <a:r>
              <a:rPr lang="en-US" sz="2400" kern="1200" dirty="0" err="1">
                <a:solidFill>
                  <a:schemeClr val="tx1"/>
                </a:solidFill>
                <a:latin typeface="+mj-lt"/>
                <a:ea typeface="+mj-ea"/>
                <a:cs typeface="+mj-cs"/>
              </a:rPr>
              <a:t>architektury</a:t>
            </a:r>
            <a:r>
              <a:rPr lang="en-US" sz="2400" kern="1200" dirty="0">
                <a:solidFill>
                  <a:schemeClr val="tx1"/>
                </a:solidFill>
                <a:latin typeface="+mj-lt"/>
                <a:ea typeface="+mj-ea"/>
                <a:cs typeface="+mj-cs"/>
              </a:rPr>
              <a:t> </a:t>
            </a:r>
            <a:r>
              <a:rPr lang="en-US" sz="2400" kern="1200" dirty="0" err="1">
                <a:solidFill>
                  <a:schemeClr val="tx1"/>
                </a:solidFill>
                <a:latin typeface="+mj-lt"/>
                <a:ea typeface="+mj-ea"/>
                <a:cs typeface="+mj-cs"/>
              </a:rPr>
              <a:t>korporacyjnej</a:t>
            </a:r>
            <a:r>
              <a:rPr lang="en-US" sz="2400" kern="1200" dirty="0">
                <a:solidFill>
                  <a:schemeClr val="tx1"/>
                </a:solidFill>
                <a:latin typeface="+mj-lt"/>
                <a:ea typeface="+mj-ea"/>
                <a:cs typeface="+mj-cs"/>
              </a:rPr>
              <a:t>:</a:t>
            </a:r>
            <a:br>
              <a:rPr lang="en-US" sz="1500" kern="1200" dirty="0">
                <a:solidFill>
                  <a:schemeClr val="tx1"/>
                </a:solidFill>
                <a:latin typeface="+mj-lt"/>
                <a:ea typeface="+mj-ea"/>
                <a:cs typeface="+mj-cs"/>
              </a:rPr>
            </a:br>
            <a:r>
              <a:rPr lang="en-US" sz="600" kern="1200" dirty="0">
                <a:solidFill>
                  <a:schemeClr val="tx1"/>
                </a:solidFill>
                <a:latin typeface="+mj-lt"/>
                <a:ea typeface="+mj-ea"/>
                <a:cs typeface="+mj-cs"/>
                <a:hlinkClick r:id="rId2"/>
              </a:rPr>
              <a:t>https://www.edrawsoft.com/enterprisearchitecture/enterprise-architecture-examples.html</a:t>
            </a:r>
            <a:endParaRPr lang="en-US" sz="1500" kern="1200" dirty="0">
              <a:solidFill>
                <a:schemeClr val="tx1"/>
              </a:solidFill>
              <a:latin typeface="+mj-lt"/>
              <a:ea typeface="+mj-ea"/>
              <a:cs typeface="+mj-cs"/>
            </a:endParaRPr>
          </a:p>
        </p:txBody>
      </p:sp>
      <p:sp>
        <p:nvSpPr>
          <p:cNvPr id="2059" name="Rectangle 205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ymbol zastępczy zawartości 3">
            <a:extLst>
              <a:ext uri="{FF2B5EF4-FFF2-40B4-BE49-F238E27FC236}">
                <a16:creationId xmlns:a16="http://schemas.microsoft.com/office/drawing/2014/main" id="{F439FB0E-7880-6742-4CE8-20C6143F76CC}"/>
              </a:ext>
            </a:extLst>
          </p:cNvPr>
          <p:cNvSpPr>
            <a:spLocks noGrp="1"/>
          </p:cNvSpPr>
          <p:nvPr>
            <p:ph sz="half" idx="1"/>
          </p:nvPr>
        </p:nvSpPr>
        <p:spPr>
          <a:xfrm>
            <a:off x="841248" y="2252870"/>
            <a:ext cx="3412219" cy="3560251"/>
          </a:xfrm>
        </p:spPr>
        <p:txBody>
          <a:bodyPr vert="horz" lIns="91440" tIns="45720" rIns="91440" bIns="45720" rtlCol="0">
            <a:normAutofit/>
          </a:bodyPr>
          <a:lstStyle/>
          <a:p>
            <a:r>
              <a:rPr lang="en-US" sz="1300" dirty="0"/>
              <a:t>Business Development (BD) Model</a:t>
            </a:r>
          </a:p>
          <a:p>
            <a:r>
              <a:rPr lang="en-US" sz="1300" dirty="0"/>
              <a:t>This example lets you know a general framework of a business model and its key factors. The relationships among the model, factors, and involved roles are shown in the diagram. Normally, managers should consider the market trends, regulation policies, and partners to participate in such a model.</a:t>
            </a:r>
          </a:p>
          <a:p>
            <a:r>
              <a:rPr lang="en-US" sz="1300" dirty="0"/>
              <a:t>Ten </a:t>
            </a:r>
            <a:r>
              <a:rPr lang="en-US" sz="1300" dirty="0" err="1"/>
              <a:t>przykład</a:t>
            </a:r>
            <a:r>
              <a:rPr lang="en-US" sz="1300" dirty="0"/>
              <a:t> </a:t>
            </a:r>
            <a:r>
              <a:rPr lang="en-US" sz="1300" dirty="0" err="1"/>
              <a:t>pozwoli</a:t>
            </a:r>
            <a:r>
              <a:rPr lang="en-US" sz="1300" dirty="0"/>
              <a:t> Ci </a:t>
            </a:r>
            <a:r>
              <a:rPr lang="en-US" sz="1300" dirty="0" err="1"/>
              <a:t>poznać</a:t>
            </a:r>
            <a:r>
              <a:rPr lang="en-US" sz="1300" dirty="0"/>
              <a:t> </a:t>
            </a:r>
            <a:r>
              <a:rPr lang="en-US" sz="1300" dirty="0" err="1"/>
              <a:t>ogólne</a:t>
            </a:r>
            <a:r>
              <a:rPr lang="en-US" sz="1300" dirty="0"/>
              <a:t> </a:t>
            </a:r>
            <a:r>
              <a:rPr lang="en-US" sz="1300" dirty="0" err="1"/>
              <a:t>ramy</a:t>
            </a:r>
            <a:r>
              <a:rPr lang="en-US" sz="1300" dirty="0"/>
              <a:t> </a:t>
            </a:r>
            <a:r>
              <a:rPr lang="en-US" sz="1300" dirty="0" err="1"/>
              <a:t>modelu</a:t>
            </a:r>
            <a:r>
              <a:rPr lang="en-US" sz="1300" dirty="0"/>
              <a:t> </a:t>
            </a:r>
            <a:r>
              <a:rPr lang="en-US" sz="1300" dirty="0" err="1"/>
              <a:t>biznesowego</a:t>
            </a:r>
            <a:r>
              <a:rPr lang="en-US" sz="1300" dirty="0"/>
              <a:t> </a:t>
            </a:r>
            <a:r>
              <a:rPr lang="en-US" sz="1300" dirty="0" err="1"/>
              <a:t>i</a:t>
            </a:r>
            <a:r>
              <a:rPr lang="en-US" sz="1300" dirty="0"/>
              <a:t> </a:t>
            </a:r>
            <a:r>
              <a:rPr lang="en-US" sz="1300" dirty="0" err="1"/>
              <a:t>jego</a:t>
            </a:r>
            <a:r>
              <a:rPr lang="en-US" sz="1300" dirty="0"/>
              <a:t> </a:t>
            </a:r>
            <a:r>
              <a:rPr lang="en-US" sz="1300" dirty="0" err="1"/>
              <a:t>kluczowe</a:t>
            </a:r>
            <a:r>
              <a:rPr lang="en-US" sz="1300" dirty="0"/>
              <a:t> </a:t>
            </a:r>
            <a:r>
              <a:rPr lang="en-US" sz="1300" dirty="0" err="1"/>
              <a:t>czynniki</a:t>
            </a:r>
            <a:r>
              <a:rPr lang="en-US" sz="1300" dirty="0"/>
              <a:t>. </a:t>
            </a:r>
            <a:r>
              <a:rPr lang="en-US" sz="1300" dirty="0" err="1"/>
              <a:t>Relacje</a:t>
            </a:r>
            <a:r>
              <a:rPr lang="en-US" sz="1300" dirty="0"/>
              <a:t> </a:t>
            </a:r>
            <a:r>
              <a:rPr lang="en-US" sz="1300" dirty="0" err="1"/>
              <a:t>pomiędzy</a:t>
            </a:r>
            <a:r>
              <a:rPr lang="en-US" sz="1300" dirty="0"/>
              <a:t> </a:t>
            </a:r>
            <a:r>
              <a:rPr lang="en-US" sz="1300" dirty="0" err="1"/>
              <a:t>modelem</a:t>
            </a:r>
            <a:r>
              <a:rPr lang="en-US" sz="1300" dirty="0"/>
              <a:t>, </a:t>
            </a:r>
            <a:r>
              <a:rPr lang="en-US" sz="1300" dirty="0" err="1"/>
              <a:t>czynnikami</a:t>
            </a:r>
            <a:r>
              <a:rPr lang="en-US" sz="1300" dirty="0"/>
              <a:t> </a:t>
            </a:r>
            <a:r>
              <a:rPr lang="en-US" sz="1300" dirty="0" err="1"/>
              <a:t>i</a:t>
            </a:r>
            <a:r>
              <a:rPr lang="en-US" sz="1300" dirty="0"/>
              <a:t> </a:t>
            </a:r>
            <a:r>
              <a:rPr lang="en-US" sz="1300" dirty="0" err="1"/>
              <a:t>zaangażowanymi</a:t>
            </a:r>
            <a:r>
              <a:rPr lang="en-US" sz="1300" dirty="0"/>
              <a:t> </a:t>
            </a:r>
            <a:r>
              <a:rPr lang="en-US" sz="1300" dirty="0" err="1"/>
              <a:t>rolami</a:t>
            </a:r>
            <a:r>
              <a:rPr lang="en-US" sz="1300" dirty="0"/>
              <a:t> </a:t>
            </a:r>
            <a:r>
              <a:rPr lang="en-US" sz="1300" dirty="0" err="1"/>
              <a:t>są</a:t>
            </a:r>
            <a:r>
              <a:rPr lang="en-US" sz="1300" dirty="0"/>
              <a:t> </a:t>
            </a:r>
            <a:r>
              <a:rPr lang="en-US" sz="1300" dirty="0" err="1"/>
              <a:t>pokazane</a:t>
            </a:r>
            <a:r>
              <a:rPr lang="en-US" sz="1300" dirty="0"/>
              <a:t> </a:t>
            </a:r>
            <a:r>
              <a:rPr lang="en-US" sz="1300" dirty="0" err="1"/>
              <a:t>na</a:t>
            </a:r>
            <a:r>
              <a:rPr lang="en-US" sz="1300" dirty="0"/>
              <a:t> </a:t>
            </a:r>
            <a:r>
              <a:rPr lang="en-US" sz="1300" dirty="0" err="1"/>
              <a:t>diagramie</a:t>
            </a:r>
            <a:r>
              <a:rPr lang="en-US" sz="1300" dirty="0"/>
              <a:t>. </a:t>
            </a:r>
            <a:r>
              <a:rPr lang="en-US" sz="1300" dirty="0" err="1"/>
              <a:t>Zazwyczaj</a:t>
            </a:r>
            <a:r>
              <a:rPr lang="en-US" sz="1300" dirty="0"/>
              <a:t> </a:t>
            </a:r>
            <a:r>
              <a:rPr lang="en-US" sz="1300" dirty="0" err="1"/>
              <a:t>menedżerowie</a:t>
            </a:r>
            <a:r>
              <a:rPr lang="en-US" sz="1300" dirty="0"/>
              <a:t> </a:t>
            </a:r>
            <a:r>
              <a:rPr lang="en-US" sz="1300" dirty="0" err="1"/>
              <a:t>powinni</a:t>
            </a:r>
            <a:r>
              <a:rPr lang="en-US" sz="1300" dirty="0"/>
              <a:t> </a:t>
            </a:r>
            <a:r>
              <a:rPr lang="en-US" sz="1300" dirty="0" err="1"/>
              <a:t>rozważyć</a:t>
            </a:r>
            <a:r>
              <a:rPr lang="en-US" sz="1300" dirty="0"/>
              <a:t> trendy </a:t>
            </a:r>
            <a:r>
              <a:rPr lang="en-US" sz="1300" dirty="0" err="1"/>
              <a:t>rynkowe</a:t>
            </a:r>
            <a:r>
              <a:rPr lang="en-US" sz="1300" dirty="0"/>
              <a:t>, </a:t>
            </a:r>
            <a:r>
              <a:rPr lang="en-US" sz="1300" dirty="0" err="1"/>
              <a:t>politykę</a:t>
            </a:r>
            <a:r>
              <a:rPr lang="en-US" sz="1300" dirty="0"/>
              <a:t> </a:t>
            </a:r>
            <a:r>
              <a:rPr lang="en-US" sz="1300" dirty="0" err="1"/>
              <a:t>regulacyjną</a:t>
            </a:r>
            <a:r>
              <a:rPr lang="en-US" sz="1300" dirty="0"/>
              <a:t> </a:t>
            </a:r>
            <a:r>
              <a:rPr lang="en-US" sz="1300" dirty="0" err="1"/>
              <a:t>i</a:t>
            </a:r>
            <a:r>
              <a:rPr lang="en-US" sz="1300" dirty="0"/>
              <a:t> </a:t>
            </a:r>
            <a:r>
              <a:rPr lang="en-US" sz="1300" dirty="0" err="1"/>
              <a:t>partnerów</a:t>
            </a:r>
            <a:r>
              <a:rPr lang="en-US" sz="1300" dirty="0"/>
              <a:t>, aby </a:t>
            </a:r>
            <a:r>
              <a:rPr lang="en-US" sz="1300" dirty="0" err="1"/>
              <a:t>uczestniczyć</a:t>
            </a:r>
            <a:r>
              <a:rPr lang="en-US" sz="1300" dirty="0"/>
              <a:t> w </a:t>
            </a:r>
            <a:r>
              <a:rPr lang="en-US" sz="1300" dirty="0" err="1"/>
              <a:t>takim</a:t>
            </a:r>
            <a:r>
              <a:rPr lang="en-US" sz="1300" dirty="0"/>
              <a:t> </a:t>
            </a:r>
            <a:r>
              <a:rPr lang="en-US" sz="1300" dirty="0" err="1"/>
              <a:t>modelu</a:t>
            </a:r>
            <a:r>
              <a:rPr lang="en-US" sz="1300" dirty="0"/>
              <a:t>.</a:t>
            </a:r>
          </a:p>
        </p:txBody>
      </p:sp>
      <p:pic>
        <p:nvPicPr>
          <p:cNvPr id="2050" name="Picture 2" descr="BD model enterprise architecture example">
            <a:extLst>
              <a:ext uri="{FF2B5EF4-FFF2-40B4-BE49-F238E27FC236}">
                <a16:creationId xmlns:a16="http://schemas.microsoft.com/office/drawing/2014/main" id="{53BD3CC9-7AD7-99B1-3241-B0E4709D5C3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120640" y="1090422"/>
            <a:ext cx="6656832" cy="457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859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50E11749-AEFF-26E9-8F64-D5482801983F}"/>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400" kern="1200" dirty="0" err="1">
                <a:solidFill>
                  <a:schemeClr val="tx1"/>
                </a:solidFill>
                <a:latin typeface="+mj-lt"/>
                <a:ea typeface="+mj-ea"/>
                <a:cs typeface="+mj-cs"/>
              </a:rPr>
              <a:t>Przykłady</a:t>
            </a:r>
            <a:r>
              <a:rPr lang="en-US" sz="2400" kern="1200" dirty="0">
                <a:solidFill>
                  <a:schemeClr val="tx1"/>
                </a:solidFill>
                <a:latin typeface="+mj-lt"/>
                <a:ea typeface="+mj-ea"/>
                <a:cs typeface="+mj-cs"/>
              </a:rPr>
              <a:t> </a:t>
            </a:r>
            <a:r>
              <a:rPr lang="en-US" sz="2400" kern="1200" dirty="0" err="1">
                <a:solidFill>
                  <a:schemeClr val="tx1"/>
                </a:solidFill>
                <a:latin typeface="+mj-lt"/>
                <a:ea typeface="+mj-ea"/>
                <a:cs typeface="+mj-cs"/>
              </a:rPr>
              <a:t>architektury</a:t>
            </a:r>
            <a:r>
              <a:rPr lang="en-US" sz="2400" kern="1200" dirty="0">
                <a:solidFill>
                  <a:schemeClr val="tx1"/>
                </a:solidFill>
                <a:latin typeface="+mj-lt"/>
                <a:ea typeface="+mj-ea"/>
                <a:cs typeface="+mj-cs"/>
              </a:rPr>
              <a:t> </a:t>
            </a:r>
            <a:r>
              <a:rPr lang="en-US" sz="2400" kern="1200" dirty="0" err="1">
                <a:solidFill>
                  <a:schemeClr val="tx1"/>
                </a:solidFill>
                <a:latin typeface="+mj-lt"/>
                <a:ea typeface="+mj-ea"/>
                <a:cs typeface="+mj-cs"/>
              </a:rPr>
              <a:t>korporacyjnej</a:t>
            </a:r>
            <a:r>
              <a:rPr lang="en-US" sz="2400" kern="1200" dirty="0">
                <a:solidFill>
                  <a:schemeClr val="tx1"/>
                </a:solidFill>
                <a:latin typeface="+mj-lt"/>
                <a:ea typeface="+mj-ea"/>
                <a:cs typeface="+mj-cs"/>
              </a:rPr>
              <a:t>:</a:t>
            </a:r>
            <a:br>
              <a:rPr lang="en-US" sz="1500" kern="1200" dirty="0">
                <a:solidFill>
                  <a:schemeClr val="tx1"/>
                </a:solidFill>
                <a:latin typeface="+mj-lt"/>
                <a:ea typeface="+mj-ea"/>
                <a:cs typeface="+mj-cs"/>
              </a:rPr>
            </a:br>
            <a:r>
              <a:rPr lang="en-US" sz="600" kern="1200" dirty="0">
                <a:solidFill>
                  <a:schemeClr val="tx1"/>
                </a:solidFill>
                <a:latin typeface="+mj-lt"/>
                <a:ea typeface="+mj-ea"/>
                <a:cs typeface="+mj-cs"/>
                <a:hlinkClick r:id="rId2"/>
              </a:rPr>
              <a:t>https://www.edrawsoft.com/enterprisearchitecture/enterprise-architecture-examples.html</a:t>
            </a:r>
            <a:endParaRPr lang="en-US" sz="1500" kern="1200" dirty="0">
              <a:solidFill>
                <a:schemeClr val="tx1"/>
              </a:solidFill>
              <a:latin typeface="+mj-lt"/>
              <a:ea typeface="+mj-ea"/>
              <a:cs typeface="+mj-cs"/>
            </a:endParaRPr>
          </a:p>
        </p:txBody>
      </p:sp>
      <p:sp>
        <p:nvSpPr>
          <p:cNvPr id="1035" name="Rectangle 103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ymbol zastępczy zawartości 3">
            <a:extLst>
              <a:ext uri="{FF2B5EF4-FFF2-40B4-BE49-F238E27FC236}">
                <a16:creationId xmlns:a16="http://schemas.microsoft.com/office/drawing/2014/main" id="{F439FB0E-7880-6742-4CE8-20C6143F76CC}"/>
              </a:ext>
            </a:extLst>
          </p:cNvPr>
          <p:cNvSpPr>
            <a:spLocks noGrp="1"/>
          </p:cNvSpPr>
          <p:nvPr>
            <p:ph sz="half" idx="1"/>
          </p:nvPr>
        </p:nvSpPr>
        <p:spPr>
          <a:xfrm>
            <a:off x="841248" y="2252870"/>
            <a:ext cx="3412219" cy="3560251"/>
          </a:xfrm>
        </p:spPr>
        <p:txBody>
          <a:bodyPr vert="horz" lIns="91440" tIns="45720" rIns="91440" bIns="45720" rtlCol="0">
            <a:normAutofit fontScale="92500" lnSpcReduction="10000"/>
          </a:bodyPr>
          <a:lstStyle/>
          <a:p>
            <a:r>
              <a:rPr lang="en-US" sz="1700" dirty="0"/>
              <a:t>Project Management (PM) Process</a:t>
            </a:r>
          </a:p>
          <a:p>
            <a:r>
              <a:rPr lang="pl-PL" sz="1700" dirty="0"/>
              <a:t>The </a:t>
            </a:r>
            <a:r>
              <a:rPr lang="en-US" sz="1700" dirty="0"/>
              <a:t>example gives you a general structure of different channels for taking project management. General factors and elements include business plans, team members, IT development, database security, and analysis.</a:t>
            </a:r>
            <a:endParaRPr lang="pl-PL" sz="1700" dirty="0"/>
          </a:p>
          <a:p>
            <a:r>
              <a:rPr lang="pl-PL" sz="1700" dirty="0"/>
              <a:t>Przykład daje ogólną strukturę różnych kanałów podejmowania zarządzania projektami. Ogólne czynniki i elementy obejmują plany biznesowe, członków zespołu, rozwój IT, bezpieczeństwo bazy danych i analizę.</a:t>
            </a:r>
            <a:endParaRPr lang="en-US" sz="1700" dirty="0"/>
          </a:p>
        </p:txBody>
      </p:sp>
      <p:pic>
        <p:nvPicPr>
          <p:cNvPr id="1026" name="Picture 2" descr="project management process enterprise architecture example">
            <a:extLst>
              <a:ext uri="{FF2B5EF4-FFF2-40B4-BE49-F238E27FC236}">
                <a16:creationId xmlns:a16="http://schemas.microsoft.com/office/drawing/2014/main" id="{CBA60E97-FB31-4234-6A4D-B2964E3F3C7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120640" y="1140348"/>
            <a:ext cx="6656832" cy="447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52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ytuł 4">
            <a:extLst>
              <a:ext uri="{FF2B5EF4-FFF2-40B4-BE49-F238E27FC236}">
                <a16:creationId xmlns:a16="http://schemas.microsoft.com/office/drawing/2014/main" id="{39FAEDC7-7D11-42E9-0DC6-549566E46506}"/>
              </a:ext>
            </a:extLst>
          </p:cNvPr>
          <p:cNvSpPr>
            <a:spLocks noGrp="1"/>
          </p:cNvSpPr>
          <p:nvPr>
            <p:ph type="title"/>
          </p:nvPr>
        </p:nvSpPr>
        <p:spPr>
          <a:xfrm>
            <a:off x="1115568" y="548640"/>
            <a:ext cx="10168128" cy="1179576"/>
          </a:xfrm>
        </p:spPr>
        <p:txBody>
          <a:bodyPr>
            <a:normAutofit/>
          </a:bodyPr>
          <a:lstStyle/>
          <a:p>
            <a:r>
              <a:rPr lang="pl-PL" sz="4000"/>
              <a:t>Czym jest  ITIL?</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Symbol zastępczy zawartości 5">
            <a:extLst>
              <a:ext uri="{FF2B5EF4-FFF2-40B4-BE49-F238E27FC236}">
                <a16:creationId xmlns:a16="http://schemas.microsoft.com/office/drawing/2014/main" id="{76D126A1-A2F6-4258-2AB0-DE6BC034644B}"/>
              </a:ext>
            </a:extLst>
          </p:cNvPr>
          <p:cNvSpPr>
            <a:spLocks noGrp="1"/>
          </p:cNvSpPr>
          <p:nvPr>
            <p:ph idx="1"/>
          </p:nvPr>
        </p:nvSpPr>
        <p:spPr>
          <a:xfrm>
            <a:off x="1115568" y="2481943"/>
            <a:ext cx="10168128" cy="3695020"/>
          </a:xfrm>
        </p:spPr>
        <p:txBody>
          <a:bodyPr>
            <a:normAutofit/>
          </a:bodyPr>
          <a:lstStyle/>
          <a:p>
            <a:r>
              <a:rPr lang="pl-PL" sz="1500" dirty="0"/>
              <a:t>ITIL jest globalnym standardem najlepszych praktyk IT, które zapewniają praktyczne wskazówki dotyczące zarządzania infrastrukturą informatyczną i usługami IT. Pełni rolę przewodnika pomagając organizacjom zwiększać wartość usług poprzez skoncentrowanie się na współtworzeniu wartości biznesowej i rozwiązywaniu problemów biznesowych, a nie tylko na poprawianiu możliwości IT.  Opera się na założeniu, że ​​wartość jest dostarczana w postaci usług cyfrowych dostosowanych do biznesu. ITIL w wersji 4 przekształca wyzwania ery cyfrowej w przewagę konkurencyjną.</a:t>
            </a:r>
          </a:p>
          <a:p>
            <a:r>
              <a:rPr lang="pl-PL" sz="1500" b="1" dirty="0"/>
              <a:t>ITIL jest neutralnym zestawem uniwersalnych rozwiązań</a:t>
            </a:r>
            <a:r>
              <a:rPr lang="pl-PL" sz="1500" dirty="0"/>
              <a:t>. Nie ma charakteru nakazowego. Metodyka ITIL to dobre praktyki gromadzone przez praktyków na świecie. Definiuje praktyki, procesy i usługi w sposób przekrojowy, w oparciu o dedykowane role i odpowiedzialności.</a:t>
            </a:r>
          </a:p>
          <a:p>
            <a:r>
              <a:rPr lang="pl-PL" sz="1500" b="1" dirty="0"/>
              <a:t>Główną cechą ITIL jest uniwersalność</a:t>
            </a:r>
            <a:r>
              <a:rPr lang="pl-PL" sz="1500" dirty="0"/>
              <a:t> polegająca na możliwości zastosowania metodyki w każdym przedsiębiorstwie, niezależnie od dziedziny w której działa. Można go stosować w takim zakresie w jakim każda firma uzna to za stosowne lub w jakim punkcie rozwoju się znajduje. Nie ma znaczenia czy firma jest duża, średnia czy mała. Nieważne, czy firma zarządza działem IT wewnętrznie czy zewnętrznie. ITIL pomaga zrozumieć procesy jakie odbywają się w dziale IT  i innych działach firmy.  Jest przydatny dla każdego, niezależnie od zajmowanej funkcji czy stanowiska.</a:t>
            </a:r>
          </a:p>
          <a:p>
            <a:r>
              <a:rPr lang="pl-PL" sz="1500" dirty="0"/>
              <a:t>Zgodnie z zasadami przewodnimi (</a:t>
            </a:r>
            <a:r>
              <a:rPr lang="pl-PL" sz="1500" dirty="0" err="1"/>
              <a:t>Guiding</a:t>
            </a:r>
            <a:r>
              <a:rPr lang="pl-PL" sz="1500" dirty="0"/>
              <a:t> </a:t>
            </a:r>
            <a:r>
              <a:rPr lang="pl-PL" sz="1500" dirty="0" err="1"/>
              <a:t>Principles</a:t>
            </a:r>
            <a:r>
              <a:rPr lang="pl-PL" sz="1500" dirty="0"/>
              <a:t>) zaprezentowanymi w najnowszej wersji ITIL 4, </a:t>
            </a:r>
            <a:r>
              <a:rPr lang="pl-PL" sz="1500" b="1" dirty="0"/>
              <a:t>koncentruje się na wytwarzaniu wartości</a:t>
            </a:r>
            <a:r>
              <a:rPr lang="pl-PL" sz="1500" dirty="0"/>
              <a:t> i zwiększaniu efektywności działania, bez narażania klienta na niepotrzebne koszty i ryzyka.</a:t>
            </a:r>
          </a:p>
        </p:txBody>
      </p:sp>
    </p:spTree>
    <p:extLst>
      <p:ext uri="{BB962C8B-B14F-4D97-AF65-F5344CB8AC3E}">
        <p14:creationId xmlns:p14="http://schemas.microsoft.com/office/powerpoint/2010/main" val="453339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Symbol zastępczy zawartości 5">
            <a:extLst>
              <a:ext uri="{FF2B5EF4-FFF2-40B4-BE49-F238E27FC236}">
                <a16:creationId xmlns:a16="http://schemas.microsoft.com/office/drawing/2014/main" id="{F8ADDA52-47EF-C564-1660-F904152AFC51}"/>
              </a:ext>
            </a:extLst>
          </p:cNvPr>
          <p:cNvPicPr>
            <a:picLocks noGrp="1" noChangeAspect="1"/>
          </p:cNvPicPr>
          <p:nvPr>
            <p:ph idx="1"/>
          </p:nvPr>
        </p:nvPicPr>
        <p:blipFill rotWithShape="1">
          <a:blip r:embed="rId2"/>
          <a:srcRect t="14768" b="14712"/>
          <a:stretch/>
        </p:blipFill>
        <p:spPr>
          <a:xfrm>
            <a:off x="20" y="1282"/>
            <a:ext cx="12191980" cy="6856718"/>
          </a:xfrm>
          <a:prstGeom prst="rect">
            <a:avLst/>
          </a:prstGeom>
        </p:spPr>
      </p:pic>
    </p:spTree>
    <p:extLst>
      <p:ext uri="{BB962C8B-B14F-4D97-AF65-F5344CB8AC3E}">
        <p14:creationId xmlns:p14="http://schemas.microsoft.com/office/powerpoint/2010/main" val="3838221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A806218-C4BD-AE3F-5066-EE4FC6C1BE53}"/>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3800" dirty="0" err="1"/>
              <a:t>Projekt</a:t>
            </a:r>
            <a:r>
              <a:rPr lang="en-US" sz="3800" dirty="0"/>
              <a:t> </a:t>
            </a:r>
            <a:r>
              <a:rPr lang="en-US" sz="3800" dirty="0" err="1"/>
              <a:t>Inżynierii</a:t>
            </a:r>
            <a:r>
              <a:rPr lang="en-US" sz="3800" dirty="0"/>
              <a:t> </a:t>
            </a:r>
            <a:r>
              <a:rPr lang="en-US" sz="3800" dirty="0" err="1"/>
              <a:t>Wstecznej</a:t>
            </a:r>
            <a:r>
              <a:rPr lang="en-US" sz="3800" dirty="0"/>
              <a:t> </a:t>
            </a:r>
            <a:r>
              <a:rPr lang="en-US" sz="3800" dirty="0" err="1"/>
              <a:t>Systemów</a:t>
            </a:r>
            <a:r>
              <a:rPr lang="en-US" sz="3800" dirty="0"/>
              <a:t> </a:t>
            </a:r>
            <a:r>
              <a:rPr lang="en-US" sz="3800" dirty="0" err="1"/>
              <a:t>Informatycznych</a:t>
            </a:r>
            <a:endParaRPr lang="en-US" sz="3800" dirty="0"/>
          </a:p>
        </p:txBody>
      </p:sp>
      <p:sp>
        <p:nvSpPr>
          <p:cNvPr id="34" name="Rectangle 3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Pióra i linijki">
            <a:extLst>
              <a:ext uri="{FF2B5EF4-FFF2-40B4-BE49-F238E27FC236}">
                <a16:creationId xmlns:a16="http://schemas.microsoft.com/office/drawing/2014/main" id="{D60CD97B-4F1F-2942-48FF-F55DD3A63BD5}"/>
              </a:ext>
            </a:extLst>
          </p:cNvPr>
          <p:cNvPicPr>
            <a:picLocks noChangeAspect="1"/>
          </p:cNvPicPr>
          <p:nvPr/>
        </p:nvPicPr>
        <p:blipFill rotWithShape="1">
          <a:blip r:embed="rId2"/>
          <a:srcRect l="12703" r="19689" b="-1"/>
          <a:stretch/>
        </p:blipFill>
        <p:spPr>
          <a:xfrm>
            <a:off x="733507" y="666728"/>
            <a:ext cx="5536001" cy="5465791"/>
          </a:xfrm>
          <a:prstGeom prst="rect">
            <a:avLst/>
          </a:prstGeom>
        </p:spPr>
      </p:pic>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870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4" name="Rectangle 23">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FDAFBB0-C408-DF1D-0E4A-DE516EF9CDB8}"/>
              </a:ext>
            </a:extLst>
          </p:cNvPr>
          <p:cNvSpPr>
            <a:spLocks noGrp="1"/>
          </p:cNvSpPr>
          <p:nvPr>
            <p:ph type="title"/>
          </p:nvPr>
        </p:nvSpPr>
        <p:spPr>
          <a:xfrm>
            <a:off x="1153618" y="1239927"/>
            <a:ext cx="4008586" cy="4680583"/>
          </a:xfrm>
        </p:spPr>
        <p:txBody>
          <a:bodyPr anchor="ctr">
            <a:normAutofit/>
          </a:bodyPr>
          <a:lstStyle/>
          <a:p>
            <a:r>
              <a:rPr lang="pl-PL" sz="5200"/>
              <a:t>Elementy Architektury Korporacyjnej</a:t>
            </a:r>
          </a:p>
        </p:txBody>
      </p:sp>
      <p:sp>
        <p:nvSpPr>
          <p:cNvPr id="3" name="Symbol zastępczy zawartości 2">
            <a:extLst>
              <a:ext uri="{FF2B5EF4-FFF2-40B4-BE49-F238E27FC236}">
                <a16:creationId xmlns:a16="http://schemas.microsoft.com/office/drawing/2014/main" id="{EEC0EFCA-8698-E8FB-6A68-C57DBCF51B3D}"/>
              </a:ext>
            </a:extLst>
          </p:cNvPr>
          <p:cNvSpPr>
            <a:spLocks noGrp="1"/>
          </p:cNvSpPr>
          <p:nvPr>
            <p:ph idx="1"/>
          </p:nvPr>
        </p:nvSpPr>
        <p:spPr>
          <a:xfrm>
            <a:off x="6291923" y="1239927"/>
            <a:ext cx="4971824" cy="4680583"/>
          </a:xfrm>
        </p:spPr>
        <p:txBody>
          <a:bodyPr anchor="ctr">
            <a:normAutofit/>
          </a:bodyPr>
          <a:lstStyle/>
          <a:p>
            <a:pPr marL="514350" indent="-514350">
              <a:buFont typeface="+mj-lt"/>
              <a:buAutoNum type="arabicPeriod"/>
            </a:pPr>
            <a:r>
              <a:rPr lang="pl-PL" sz="2000" dirty="0"/>
              <a:t>Architektura Biznesowa:</a:t>
            </a:r>
          </a:p>
          <a:p>
            <a:pPr lvl="1"/>
            <a:r>
              <a:rPr lang="pl-PL" sz="2000" dirty="0"/>
              <a:t>Modele biznesowe (np. Business Model </a:t>
            </a:r>
            <a:r>
              <a:rPr lang="pl-PL" sz="2000" dirty="0" err="1"/>
              <a:t>Canvas</a:t>
            </a:r>
            <a:r>
              <a:rPr lang="pl-PL" sz="2000" dirty="0"/>
              <a:t>)</a:t>
            </a:r>
          </a:p>
          <a:p>
            <a:pPr lvl="1"/>
            <a:r>
              <a:rPr lang="pl-PL" sz="2000" dirty="0"/>
              <a:t>Procesy biznesowe (np. diagramy BPMN)</a:t>
            </a:r>
          </a:p>
          <a:p>
            <a:pPr lvl="1"/>
            <a:r>
              <a:rPr lang="pl-PL" sz="2000" dirty="0"/>
              <a:t>Struktury organizacyjne</a:t>
            </a:r>
          </a:p>
          <a:p>
            <a:pPr lvl="1"/>
            <a:r>
              <a:rPr lang="pl-PL" sz="2000" dirty="0"/>
              <a:t>Funkcje biznesowe</a:t>
            </a:r>
          </a:p>
          <a:p>
            <a:pPr lvl="1"/>
            <a:r>
              <a:rPr lang="pl-PL" sz="2000" dirty="0"/>
              <a:t>Zasady i standardy biznesowe</a:t>
            </a:r>
          </a:p>
          <a:p>
            <a:pPr lvl="1"/>
            <a:r>
              <a:rPr lang="pl-PL" sz="2000" dirty="0"/>
              <a:t>Straty, cele i inicjatywy biznesowe</a:t>
            </a:r>
          </a:p>
          <a:p>
            <a:pPr lvl="1"/>
            <a:r>
              <a:rPr lang="pl-PL" sz="2000" dirty="0"/>
              <a:t>Łańcuch wartości</a:t>
            </a:r>
          </a:p>
        </p:txBody>
      </p:sp>
    </p:spTree>
    <p:extLst>
      <p:ext uri="{BB962C8B-B14F-4D97-AF65-F5344CB8AC3E}">
        <p14:creationId xmlns:p14="http://schemas.microsoft.com/office/powerpoint/2010/main" val="3461400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2">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4" name="Rectangle 23">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26">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FDAFBB0-C408-DF1D-0E4A-DE516EF9CDB8}"/>
              </a:ext>
            </a:extLst>
          </p:cNvPr>
          <p:cNvSpPr>
            <a:spLocks noGrp="1"/>
          </p:cNvSpPr>
          <p:nvPr>
            <p:ph type="title"/>
          </p:nvPr>
        </p:nvSpPr>
        <p:spPr>
          <a:xfrm>
            <a:off x="1153618" y="1239927"/>
            <a:ext cx="4008586" cy="4680583"/>
          </a:xfrm>
        </p:spPr>
        <p:txBody>
          <a:bodyPr anchor="ctr">
            <a:normAutofit/>
          </a:bodyPr>
          <a:lstStyle/>
          <a:p>
            <a:r>
              <a:rPr lang="pl-PL" sz="5200" dirty="0"/>
              <a:t>Elementy Architektury Korporacyjnej</a:t>
            </a:r>
          </a:p>
        </p:txBody>
      </p:sp>
      <p:sp>
        <p:nvSpPr>
          <p:cNvPr id="3" name="Symbol zastępczy zawartości 2">
            <a:extLst>
              <a:ext uri="{FF2B5EF4-FFF2-40B4-BE49-F238E27FC236}">
                <a16:creationId xmlns:a16="http://schemas.microsoft.com/office/drawing/2014/main" id="{EEC0EFCA-8698-E8FB-6A68-C57DBCF51B3D}"/>
              </a:ext>
            </a:extLst>
          </p:cNvPr>
          <p:cNvSpPr>
            <a:spLocks noGrp="1"/>
          </p:cNvSpPr>
          <p:nvPr>
            <p:ph idx="1"/>
          </p:nvPr>
        </p:nvSpPr>
        <p:spPr>
          <a:xfrm>
            <a:off x="6291923" y="1239927"/>
            <a:ext cx="4971824" cy="4680583"/>
          </a:xfrm>
        </p:spPr>
        <p:txBody>
          <a:bodyPr anchor="ctr">
            <a:normAutofit/>
          </a:bodyPr>
          <a:lstStyle/>
          <a:p>
            <a:pPr marL="514350" indent="-514350">
              <a:buFont typeface="+mj-lt"/>
              <a:buAutoNum type="arabicPeriod" startAt="2"/>
            </a:pPr>
            <a:r>
              <a:rPr lang="pl-PL" sz="2000" dirty="0"/>
              <a:t>Architektura Danych:</a:t>
            </a:r>
          </a:p>
          <a:p>
            <a:pPr lvl="1"/>
            <a:r>
              <a:rPr lang="pl-PL" sz="2000" dirty="0"/>
              <a:t>Modele danych (np. schematy encji-relacji)</a:t>
            </a:r>
          </a:p>
          <a:p>
            <a:pPr lvl="1"/>
            <a:r>
              <a:rPr lang="pl-PL" sz="2000" dirty="0"/>
              <a:t>Zarządzanie metadanymi</a:t>
            </a:r>
          </a:p>
          <a:p>
            <a:pPr lvl="1"/>
            <a:r>
              <a:rPr lang="pl-PL" sz="2000" dirty="0"/>
              <a:t>Standardy jakości danych</a:t>
            </a:r>
          </a:p>
          <a:p>
            <a:pPr lvl="1"/>
            <a:r>
              <a:rPr lang="pl-PL" sz="2000" dirty="0"/>
              <a:t>Polityki zarządzania danymi i ich życiem</a:t>
            </a:r>
          </a:p>
          <a:p>
            <a:pPr lvl="1"/>
            <a:r>
              <a:rPr lang="pl-PL" sz="2000" dirty="0"/>
              <a:t>Struktury danych</a:t>
            </a:r>
          </a:p>
          <a:p>
            <a:pPr lvl="1"/>
            <a:r>
              <a:rPr lang="pl-PL" sz="2000" dirty="0"/>
              <a:t>Klasyfikacja danych i słowniki danych</a:t>
            </a:r>
          </a:p>
          <a:p>
            <a:pPr lvl="1"/>
            <a:r>
              <a:rPr lang="pl-PL" sz="2000" dirty="0"/>
              <a:t>Zasady ochrony danych</a:t>
            </a:r>
          </a:p>
        </p:txBody>
      </p:sp>
    </p:spTree>
    <p:extLst>
      <p:ext uri="{BB962C8B-B14F-4D97-AF65-F5344CB8AC3E}">
        <p14:creationId xmlns:p14="http://schemas.microsoft.com/office/powerpoint/2010/main" val="2732756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FDAFBB0-C408-DF1D-0E4A-DE516EF9CDB8}"/>
              </a:ext>
            </a:extLst>
          </p:cNvPr>
          <p:cNvSpPr>
            <a:spLocks noGrp="1"/>
          </p:cNvSpPr>
          <p:nvPr>
            <p:ph type="title"/>
          </p:nvPr>
        </p:nvSpPr>
        <p:spPr>
          <a:xfrm>
            <a:off x="1153618" y="1239927"/>
            <a:ext cx="4008586" cy="4680583"/>
          </a:xfrm>
        </p:spPr>
        <p:txBody>
          <a:bodyPr anchor="ctr">
            <a:normAutofit/>
          </a:bodyPr>
          <a:lstStyle/>
          <a:p>
            <a:r>
              <a:rPr lang="pl-PL" sz="5200" dirty="0"/>
              <a:t>Elementy Architektury Korporacyjnej</a:t>
            </a:r>
          </a:p>
        </p:txBody>
      </p:sp>
      <p:sp>
        <p:nvSpPr>
          <p:cNvPr id="3" name="Symbol zastępczy zawartości 2">
            <a:extLst>
              <a:ext uri="{FF2B5EF4-FFF2-40B4-BE49-F238E27FC236}">
                <a16:creationId xmlns:a16="http://schemas.microsoft.com/office/drawing/2014/main" id="{EEC0EFCA-8698-E8FB-6A68-C57DBCF51B3D}"/>
              </a:ext>
            </a:extLst>
          </p:cNvPr>
          <p:cNvSpPr>
            <a:spLocks noGrp="1"/>
          </p:cNvSpPr>
          <p:nvPr>
            <p:ph idx="1"/>
          </p:nvPr>
        </p:nvSpPr>
        <p:spPr>
          <a:xfrm>
            <a:off x="6291923" y="1239927"/>
            <a:ext cx="4971824" cy="4680583"/>
          </a:xfrm>
        </p:spPr>
        <p:txBody>
          <a:bodyPr anchor="ctr">
            <a:normAutofit/>
          </a:bodyPr>
          <a:lstStyle/>
          <a:p>
            <a:pPr marL="514350" indent="-514350">
              <a:buFont typeface="+mj-lt"/>
              <a:buAutoNum type="arabicPeriod" startAt="3"/>
            </a:pPr>
            <a:r>
              <a:rPr lang="pl-PL" sz="2000" dirty="0"/>
              <a:t>Architektura Aplikacji:</a:t>
            </a:r>
          </a:p>
          <a:p>
            <a:pPr lvl="1"/>
            <a:r>
              <a:rPr lang="pl-PL" sz="2000" dirty="0"/>
              <a:t>Aplikacje i ich wzajemne zależności</a:t>
            </a:r>
          </a:p>
          <a:p>
            <a:pPr lvl="1"/>
            <a:r>
              <a:rPr lang="pl-PL" sz="2000" dirty="0"/>
              <a:t>Zasady projektowania i rozwijania aplikacji</a:t>
            </a:r>
          </a:p>
          <a:p>
            <a:pPr lvl="1"/>
            <a:r>
              <a:rPr lang="pl-PL" sz="2000" dirty="0"/>
              <a:t>Frameworki aplikacyjne</a:t>
            </a:r>
          </a:p>
          <a:p>
            <a:pPr lvl="1"/>
            <a:r>
              <a:rPr lang="pl-PL" sz="2000" dirty="0"/>
              <a:t>Komponenty oprogramowania</a:t>
            </a:r>
          </a:p>
          <a:p>
            <a:pPr lvl="1"/>
            <a:r>
              <a:rPr lang="pl-PL" sz="2000" dirty="0" err="1"/>
              <a:t>Middleware</a:t>
            </a:r>
            <a:endParaRPr lang="pl-PL" sz="2000" dirty="0"/>
          </a:p>
          <a:p>
            <a:pPr lvl="1"/>
            <a:r>
              <a:rPr lang="pl-PL" sz="2000" dirty="0"/>
              <a:t>Interfejsy i integracja systemów</a:t>
            </a:r>
          </a:p>
          <a:p>
            <a:pPr lvl="1"/>
            <a:r>
              <a:rPr lang="pl-PL" sz="2000" dirty="0"/>
              <a:t>Architektury referencyjne</a:t>
            </a:r>
          </a:p>
        </p:txBody>
      </p:sp>
    </p:spTree>
    <p:extLst>
      <p:ext uri="{BB962C8B-B14F-4D97-AF65-F5344CB8AC3E}">
        <p14:creationId xmlns:p14="http://schemas.microsoft.com/office/powerpoint/2010/main" val="228647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FDAFBB0-C408-DF1D-0E4A-DE516EF9CDB8}"/>
              </a:ext>
            </a:extLst>
          </p:cNvPr>
          <p:cNvSpPr>
            <a:spLocks noGrp="1"/>
          </p:cNvSpPr>
          <p:nvPr>
            <p:ph type="title"/>
          </p:nvPr>
        </p:nvSpPr>
        <p:spPr>
          <a:xfrm>
            <a:off x="1153618" y="1239927"/>
            <a:ext cx="4008586" cy="4680583"/>
          </a:xfrm>
        </p:spPr>
        <p:txBody>
          <a:bodyPr anchor="ctr">
            <a:normAutofit/>
          </a:bodyPr>
          <a:lstStyle/>
          <a:p>
            <a:r>
              <a:rPr lang="pl-PL" sz="5200" dirty="0"/>
              <a:t>Elementy Architektury Korporacyjnej</a:t>
            </a:r>
          </a:p>
        </p:txBody>
      </p:sp>
      <p:sp>
        <p:nvSpPr>
          <p:cNvPr id="3" name="Symbol zastępczy zawartości 2">
            <a:extLst>
              <a:ext uri="{FF2B5EF4-FFF2-40B4-BE49-F238E27FC236}">
                <a16:creationId xmlns:a16="http://schemas.microsoft.com/office/drawing/2014/main" id="{EEC0EFCA-8698-E8FB-6A68-C57DBCF51B3D}"/>
              </a:ext>
            </a:extLst>
          </p:cNvPr>
          <p:cNvSpPr>
            <a:spLocks noGrp="1"/>
          </p:cNvSpPr>
          <p:nvPr>
            <p:ph idx="1"/>
          </p:nvPr>
        </p:nvSpPr>
        <p:spPr>
          <a:xfrm>
            <a:off x="6291923" y="1239927"/>
            <a:ext cx="4971824" cy="4680583"/>
          </a:xfrm>
        </p:spPr>
        <p:txBody>
          <a:bodyPr anchor="ctr">
            <a:normAutofit/>
          </a:bodyPr>
          <a:lstStyle/>
          <a:p>
            <a:pPr marL="514350" indent="-514350">
              <a:buFont typeface="+mj-lt"/>
              <a:buAutoNum type="arabicPeriod" startAt="4"/>
            </a:pPr>
            <a:r>
              <a:rPr lang="pl-PL" sz="2000" dirty="0"/>
              <a:t>Architektura Technologiczna:</a:t>
            </a:r>
          </a:p>
          <a:p>
            <a:pPr lvl="1"/>
            <a:r>
              <a:rPr lang="pl-PL" sz="2000" dirty="0"/>
              <a:t>Infrastruktura sieciowa</a:t>
            </a:r>
          </a:p>
          <a:p>
            <a:pPr lvl="1"/>
            <a:r>
              <a:rPr lang="pl-PL" sz="2000" dirty="0"/>
              <a:t>Sprzęt komputerowy i serwerowy</a:t>
            </a:r>
          </a:p>
          <a:p>
            <a:pPr lvl="1"/>
            <a:r>
              <a:rPr lang="pl-PL" sz="2000" dirty="0"/>
              <a:t>Oprogramowanie systemowe (systemy operacyjne, bazy danych)</a:t>
            </a:r>
          </a:p>
          <a:p>
            <a:pPr lvl="1"/>
            <a:r>
              <a:rPr lang="pl-PL" sz="2000" dirty="0"/>
              <a:t>Standardy techniczne (protokoły komunikacyjne, formaty danych)</a:t>
            </a:r>
          </a:p>
          <a:p>
            <a:pPr lvl="1"/>
            <a:r>
              <a:rPr lang="pl-PL" sz="2000" dirty="0"/>
              <a:t>Platformy obliczeniowe</a:t>
            </a:r>
          </a:p>
          <a:p>
            <a:pPr lvl="1"/>
            <a:r>
              <a:rPr lang="pl-PL" sz="2000" dirty="0"/>
              <a:t>Bezpieczeństwo IT</a:t>
            </a:r>
          </a:p>
          <a:p>
            <a:pPr lvl="1"/>
            <a:r>
              <a:rPr lang="pl-PL" sz="2000" dirty="0"/>
              <a:t>Zasady zarządzania konfiguracją i zmianą</a:t>
            </a:r>
          </a:p>
        </p:txBody>
      </p:sp>
    </p:spTree>
    <p:extLst>
      <p:ext uri="{BB962C8B-B14F-4D97-AF65-F5344CB8AC3E}">
        <p14:creationId xmlns:p14="http://schemas.microsoft.com/office/powerpoint/2010/main" val="173736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62C3265-A027-DAA9-3B64-A7A372BBCAFE}"/>
              </a:ext>
            </a:extLst>
          </p:cNvPr>
          <p:cNvSpPr>
            <a:spLocks noGrp="1"/>
          </p:cNvSpPr>
          <p:nvPr>
            <p:ph type="title"/>
          </p:nvPr>
        </p:nvSpPr>
        <p:spPr>
          <a:xfrm>
            <a:off x="629301" y="955589"/>
            <a:ext cx="3457669" cy="2865458"/>
          </a:xfrm>
        </p:spPr>
        <p:txBody>
          <a:bodyPr vert="horz" lIns="91440" tIns="45720" rIns="91440" bIns="45720" rtlCol="0" anchor="ctr">
            <a:normAutofit/>
          </a:bodyPr>
          <a:lstStyle/>
          <a:p>
            <a:pPr algn="ctr"/>
            <a:r>
              <a:rPr lang="en-US" sz="3600" dirty="0">
                <a:solidFill>
                  <a:schemeClr val="tx2"/>
                </a:solidFill>
              </a:rPr>
              <a:t>Plan </a:t>
            </a:r>
            <a:r>
              <a:rPr lang="en-US" sz="3600" dirty="0" err="1">
                <a:solidFill>
                  <a:schemeClr val="tx2"/>
                </a:solidFill>
              </a:rPr>
              <a:t>zajęć</a:t>
            </a:r>
            <a:r>
              <a:rPr lang="en-US" sz="3600" dirty="0">
                <a:solidFill>
                  <a:schemeClr val="tx2"/>
                </a:solidFill>
              </a:rPr>
              <a:t> </a:t>
            </a:r>
            <a:r>
              <a:rPr lang="en-US" sz="3600" dirty="0" err="1">
                <a:solidFill>
                  <a:schemeClr val="tx2"/>
                </a:solidFill>
              </a:rPr>
              <a:t>i</a:t>
            </a:r>
            <a:r>
              <a:rPr lang="en-US" sz="3600" dirty="0">
                <a:solidFill>
                  <a:schemeClr val="tx2"/>
                </a:solidFill>
              </a:rPr>
              <a:t> </a:t>
            </a:r>
            <a:r>
              <a:rPr lang="en-US" sz="3600" dirty="0" err="1">
                <a:solidFill>
                  <a:schemeClr val="tx2"/>
                </a:solidFill>
              </a:rPr>
              <a:t>zadania</a:t>
            </a:r>
            <a:endParaRPr lang="en-US" sz="3600" dirty="0">
              <a:solidFill>
                <a:schemeClr val="tx2"/>
              </a:solidFill>
            </a:endParaRPr>
          </a:p>
        </p:txBody>
      </p:sp>
      <p:grpSp>
        <p:nvGrpSpPr>
          <p:cNvPr id="14" name="Group 7">
            <a:extLst>
              <a:ext uri="{FF2B5EF4-FFF2-40B4-BE49-F238E27FC236}">
                <a16:creationId xmlns:a16="http://schemas.microsoft.com/office/drawing/2014/main" id="{30483244-3FE1-5CDD-710A-F74FDBFB2F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707" y="5350720"/>
            <a:ext cx="1952954" cy="1663853"/>
            <a:chOff x="-115707" y="5350720"/>
            <a:chExt cx="1952954" cy="1663853"/>
          </a:xfrm>
        </p:grpSpPr>
        <p:sp>
          <p:nvSpPr>
            <p:cNvPr id="15" name="Freeform: Shape 8">
              <a:extLst>
                <a:ext uri="{FF2B5EF4-FFF2-40B4-BE49-F238E27FC236}">
                  <a16:creationId xmlns:a16="http://schemas.microsoft.com/office/drawing/2014/main" id="{C19FC087-ADB8-F0CB-388D-4029C1B53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111881">
              <a:off x="259292" y="6176131"/>
              <a:ext cx="325448" cy="313454"/>
            </a:xfrm>
            <a:custGeom>
              <a:avLst/>
              <a:gdLst>
                <a:gd name="connsiteX0" fmla="*/ 845218 w 2601267"/>
                <a:gd name="connsiteY0" fmla="*/ 6508 h 3247197"/>
                <a:gd name="connsiteX1" fmla="*/ 666313 w 2601267"/>
                <a:gd name="connsiteY1" fmla="*/ 158908 h 3247197"/>
                <a:gd name="connsiteX2" fmla="*/ 778957 w 2601267"/>
                <a:gd name="connsiteY2" fmla="*/ 3213534 h 3247197"/>
                <a:gd name="connsiteX3" fmla="*/ 1415061 w 2601267"/>
                <a:gd name="connsiteY3" fmla="*/ 3240039 h 3247197"/>
                <a:gd name="connsiteX4" fmla="*/ 1965026 w 2601267"/>
                <a:gd name="connsiteY4" fmla="*/ 2994874 h 3247197"/>
                <a:gd name="connsiteX5" fmla="*/ 2521618 w 2601267"/>
                <a:gd name="connsiteY5" fmla="*/ 2179865 h 3247197"/>
                <a:gd name="connsiteX6" fmla="*/ 2601131 w 2601267"/>
                <a:gd name="connsiteY6" fmla="*/ 1722665 h 3247197"/>
                <a:gd name="connsiteX7" fmla="*/ 2501739 w 2601267"/>
                <a:gd name="connsiteY7" fmla="*/ 1238960 h 3247197"/>
                <a:gd name="connsiteX8" fmla="*/ 2276452 w 2601267"/>
                <a:gd name="connsiteY8" fmla="*/ 801639 h 3247197"/>
                <a:gd name="connsiteX9" fmla="*/ 1627096 w 2601267"/>
                <a:gd name="connsiteY9" fmla="*/ 198665 h 3247197"/>
                <a:gd name="connsiteX10" fmla="*/ 1415061 w 2601267"/>
                <a:gd name="connsiteY10" fmla="*/ 132404 h 3247197"/>
                <a:gd name="connsiteX11" fmla="*/ 1189774 w 2601267"/>
                <a:gd name="connsiteY11" fmla="*/ 79395 h 3247197"/>
                <a:gd name="connsiteX12" fmla="*/ 1024122 w 2601267"/>
                <a:gd name="connsiteY12" fmla="*/ 46265 h 3247197"/>
                <a:gd name="connsiteX13" fmla="*/ 878348 w 2601267"/>
                <a:gd name="connsiteY13" fmla="*/ 52891 h 3247197"/>
                <a:gd name="connsiteX14" fmla="*/ 818713 w 2601267"/>
                <a:gd name="connsiteY14" fmla="*/ 26387 h 3247197"/>
                <a:gd name="connsiteX15" fmla="*/ 845218 w 2601267"/>
                <a:gd name="connsiteY15" fmla="*/ 6508 h 3247197"/>
                <a:gd name="connsiteX0" fmla="*/ 1205667 w 2961716"/>
                <a:gd name="connsiteY0" fmla="*/ 75319 h 3445468"/>
                <a:gd name="connsiteX1" fmla="*/ 72605 w 2961716"/>
                <a:gd name="connsiteY1" fmla="*/ 1175249 h 3445468"/>
                <a:gd name="connsiteX2" fmla="*/ 1139406 w 2961716"/>
                <a:gd name="connsiteY2" fmla="*/ 3282345 h 3445468"/>
                <a:gd name="connsiteX3" fmla="*/ 1775510 w 2961716"/>
                <a:gd name="connsiteY3" fmla="*/ 3308850 h 3445468"/>
                <a:gd name="connsiteX4" fmla="*/ 2325475 w 2961716"/>
                <a:gd name="connsiteY4" fmla="*/ 3063685 h 3445468"/>
                <a:gd name="connsiteX5" fmla="*/ 2882067 w 2961716"/>
                <a:gd name="connsiteY5" fmla="*/ 2248676 h 3445468"/>
                <a:gd name="connsiteX6" fmla="*/ 2961580 w 2961716"/>
                <a:gd name="connsiteY6" fmla="*/ 1791476 h 3445468"/>
                <a:gd name="connsiteX7" fmla="*/ 2862188 w 2961716"/>
                <a:gd name="connsiteY7" fmla="*/ 1307771 h 3445468"/>
                <a:gd name="connsiteX8" fmla="*/ 2636901 w 2961716"/>
                <a:gd name="connsiteY8" fmla="*/ 870450 h 3445468"/>
                <a:gd name="connsiteX9" fmla="*/ 1987545 w 2961716"/>
                <a:gd name="connsiteY9" fmla="*/ 267476 h 3445468"/>
                <a:gd name="connsiteX10" fmla="*/ 1775510 w 2961716"/>
                <a:gd name="connsiteY10" fmla="*/ 201215 h 3445468"/>
                <a:gd name="connsiteX11" fmla="*/ 1550223 w 2961716"/>
                <a:gd name="connsiteY11" fmla="*/ 148206 h 3445468"/>
                <a:gd name="connsiteX12" fmla="*/ 1384571 w 2961716"/>
                <a:gd name="connsiteY12" fmla="*/ 115076 h 3445468"/>
                <a:gd name="connsiteX13" fmla="*/ 1238797 w 2961716"/>
                <a:gd name="connsiteY13" fmla="*/ 121702 h 3445468"/>
                <a:gd name="connsiteX14" fmla="*/ 1179162 w 2961716"/>
                <a:gd name="connsiteY14" fmla="*/ 95198 h 3445468"/>
                <a:gd name="connsiteX15" fmla="*/ 1205667 w 2961716"/>
                <a:gd name="connsiteY15" fmla="*/ 75319 h 3445468"/>
                <a:gd name="connsiteX0" fmla="*/ 1237442 w 2993491"/>
                <a:gd name="connsiteY0" fmla="*/ 75319 h 3308850"/>
                <a:gd name="connsiteX1" fmla="*/ 104380 w 2993491"/>
                <a:gd name="connsiteY1" fmla="*/ 1175249 h 3308850"/>
                <a:gd name="connsiteX2" fmla="*/ 243528 w 2993491"/>
                <a:gd name="connsiteY2" fmla="*/ 2878153 h 3308850"/>
                <a:gd name="connsiteX3" fmla="*/ 1807285 w 2993491"/>
                <a:gd name="connsiteY3" fmla="*/ 3308850 h 3308850"/>
                <a:gd name="connsiteX4" fmla="*/ 2357250 w 2993491"/>
                <a:gd name="connsiteY4" fmla="*/ 3063685 h 3308850"/>
                <a:gd name="connsiteX5" fmla="*/ 2913842 w 2993491"/>
                <a:gd name="connsiteY5" fmla="*/ 2248676 h 3308850"/>
                <a:gd name="connsiteX6" fmla="*/ 2993355 w 2993491"/>
                <a:gd name="connsiteY6" fmla="*/ 1791476 h 3308850"/>
                <a:gd name="connsiteX7" fmla="*/ 2893963 w 2993491"/>
                <a:gd name="connsiteY7" fmla="*/ 1307771 h 3308850"/>
                <a:gd name="connsiteX8" fmla="*/ 2668676 w 2993491"/>
                <a:gd name="connsiteY8" fmla="*/ 870450 h 3308850"/>
                <a:gd name="connsiteX9" fmla="*/ 2019320 w 2993491"/>
                <a:gd name="connsiteY9" fmla="*/ 267476 h 3308850"/>
                <a:gd name="connsiteX10" fmla="*/ 1807285 w 2993491"/>
                <a:gd name="connsiteY10" fmla="*/ 201215 h 3308850"/>
                <a:gd name="connsiteX11" fmla="*/ 1581998 w 2993491"/>
                <a:gd name="connsiteY11" fmla="*/ 148206 h 3308850"/>
                <a:gd name="connsiteX12" fmla="*/ 1416346 w 2993491"/>
                <a:gd name="connsiteY12" fmla="*/ 115076 h 3308850"/>
                <a:gd name="connsiteX13" fmla="*/ 1270572 w 2993491"/>
                <a:gd name="connsiteY13" fmla="*/ 121702 h 3308850"/>
                <a:gd name="connsiteX14" fmla="*/ 1210937 w 2993491"/>
                <a:gd name="connsiteY14" fmla="*/ 95198 h 3308850"/>
                <a:gd name="connsiteX15" fmla="*/ 1237442 w 2993491"/>
                <a:gd name="connsiteY15" fmla="*/ 75319 h 3308850"/>
                <a:gd name="connsiteX0" fmla="*/ 1209047 w 2991601"/>
                <a:gd name="connsiteY0" fmla="*/ 0 h 3213652"/>
                <a:gd name="connsiteX1" fmla="*/ 102490 w 2991601"/>
                <a:gd name="connsiteY1" fmla="*/ 1080051 h 3213652"/>
                <a:gd name="connsiteX2" fmla="*/ 241638 w 2991601"/>
                <a:gd name="connsiteY2" fmla="*/ 2782955 h 3213652"/>
                <a:gd name="connsiteX3" fmla="*/ 1805395 w 2991601"/>
                <a:gd name="connsiteY3" fmla="*/ 3213652 h 3213652"/>
                <a:gd name="connsiteX4" fmla="*/ 2355360 w 2991601"/>
                <a:gd name="connsiteY4" fmla="*/ 2968487 h 3213652"/>
                <a:gd name="connsiteX5" fmla="*/ 2911952 w 2991601"/>
                <a:gd name="connsiteY5" fmla="*/ 2153478 h 3213652"/>
                <a:gd name="connsiteX6" fmla="*/ 2991465 w 2991601"/>
                <a:gd name="connsiteY6" fmla="*/ 1696278 h 3213652"/>
                <a:gd name="connsiteX7" fmla="*/ 2892073 w 2991601"/>
                <a:gd name="connsiteY7" fmla="*/ 1212573 h 3213652"/>
                <a:gd name="connsiteX8" fmla="*/ 2666786 w 2991601"/>
                <a:gd name="connsiteY8" fmla="*/ 775252 h 3213652"/>
                <a:gd name="connsiteX9" fmla="*/ 2017430 w 2991601"/>
                <a:gd name="connsiteY9" fmla="*/ 172278 h 3213652"/>
                <a:gd name="connsiteX10" fmla="*/ 1805395 w 2991601"/>
                <a:gd name="connsiteY10" fmla="*/ 106017 h 3213652"/>
                <a:gd name="connsiteX11" fmla="*/ 1580108 w 2991601"/>
                <a:gd name="connsiteY11" fmla="*/ 53008 h 3213652"/>
                <a:gd name="connsiteX12" fmla="*/ 1414456 w 2991601"/>
                <a:gd name="connsiteY12" fmla="*/ 19878 h 3213652"/>
                <a:gd name="connsiteX13" fmla="*/ 1268682 w 2991601"/>
                <a:gd name="connsiteY13" fmla="*/ 26504 h 3213652"/>
                <a:gd name="connsiteX14" fmla="*/ 1209047 w 2991601"/>
                <a:gd name="connsiteY14" fmla="*/ 0 h 3213652"/>
                <a:gd name="connsiteX0" fmla="*/ 564076 w 2949603"/>
                <a:gd name="connsiteY0" fmla="*/ 153160 h 3201160"/>
                <a:gd name="connsiteX1" fmla="*/ 60492 w 2949603"/>
                <a:gd name="connsiteY1" fmla="*/ 1067559 h 3201160"/>
                <a:gd name="connsiteX2" fmla="*/ 199640 w 2949603"/>
                <a:gd name="connsiteY2" fmla="*/ 2770463 h 3201160"/>
                <a:gd name="connsiteX3" fmla="*/ 1763397 w 2949603"/>
                <a:gd name="connsiteY3" fmla="*/ 3201160 h 3201160"/>
                <a:gd name="connsiteX4" fmla="*/ 2313362 w 2949603"/>
                <a:gd name="connsiteY4" fmla="*/ 2955995 h 3201160"/>
                <a:gd name="connsiteX5" fmla="*/ 2869954 w 2949603"/>
                <a:gd name="connsiteY5" fmla="*/ 2140986 h 3201160"/>
                <a:gd name="connsiteX6" fmla="*/ 2949467 w 2949603"/>
                <a:gd name="connsiteY6" fmla="*/ 1683786 h 3201160"/>
                <a:gd name="connsiteX7" fmla="*/ 2850075 w 2949603"/>
                <a:gd name="connsiteY7" fmla="*/ 1200081 h 3201160"/>
                <a:gd name="connsiteX8" fmla="*/ 2624788 w 2949603"/>
                <a:gd name="connsiteY8" fmla="*/ 762760 h 3201160"/>
                <a:gd name="connsiteX9" fmla="*/ 1975432 w 2949603"/>
                <a:gd name="connsiteY9" fmla="*/ 159786 h 3201160"/>
                <a:gd name="connsiteX10" fmla="*/ 1763397 w 2949603"/>
                <a:gd name="connsiteY10" fmla="*/ 93525 h 3201160"/>
                <a:gd name="connsiteX11" fmla="*/ 1538110 w 2949603"/>
                <a:gd name="connsiteY11" fmla="*/ 40516 h 3201160"/>
                <a:gd name="connsiteX12" fmla="*/ 1372458 w 2949603"/>
                <a:gd name="connsiteY12" fmla="*/ 7386 h 3201160"/>
                <a:gd name="connsiteX13" fmla="*/ 1226684 w 2949603"/>
                <a:gd name="connsiteY13" fmla="*/ 14012 h 3201160"/>
                <a:gd name="connsiteX14" fmla="*/ 564076 w 2949603"/>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624788 w 2949538"/>
                <a:gd name="connsiteY8" fmla="*/ 762760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595248 w 2949538"/>
                <a:gd name="connsiteY8" fmla="*/ 653943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44905 h 3192905"/>
                <a:gd name="connsiteX1" fmla="*/ 60492 w 2949538"/>
                <a:gd name="connsiteY1" fmla="*/ 1059304 h 3192905"/>
                <a:gd name="connsiteX2" fmla="*/ 199640 w 2949538"/>
                <a:gd name="connsiteY2" fmla="*/ 2762208 h 3192905"/>
                <a:gd name="connsiteX3" fmla="*/ 1763397 w 2949538"/>
                <a:gd name="connsiteY3" fmla="*/ 3192905 h 3192905"/>
                <a:gd name="connsiteX4" fmla="*/ 2313362 w 2949538"/>
                <a:gd name="connsiteY4" fmla="*/ 2947740 h 3192905"/>
                <a:gd name="connsiteX5" fmla="*/ 2869954 w 2949538"/>
                <a:gd name="connsiteY5" fmla="*/ 2132731 h 3192905"/>
                <a:gd name="connsiteX6" fmla="*/ 2949467 w 2949538"/>
                <a:gd name="connsiteY6" fmla="*/ 1675531 h 3192905"/>
                <a:gd name="connsiteX7" fmla="*/ 2855983 w 2949538"/>
                <a:gd name="connsiteY7" fmla="*/ 1076963 h 3192905"/>
                <a:gd name="connsiteX8" fmla="*/ 2595248 w 2949538"/>
                <a:gd name="connsiteY8" fmla="*/ 645688 h 3192905"/>
                <a:gd name="connsiteX9" fmla="*/ 1975432 w 2949538"/>
                <a:gd name="connsiteY9" fmla="*/ 151531 h 3192905"/>
                <a:gd name="connsiteX10" fmla="*/ 1763397 w 2949538"/>
                <a:gd name="connsiteY10" fmla="*/ 85270 h 3192905"/>
                <a:gd name="connsiteX11" fmla="*/ 1538110 w 2949538"/>
                <a:gd name="connsiteY11" fmla="*/ 32261 h 3192905"/>
                <a:gd name="connsiteX12" fmla="*/ 1226684 w 2949538"/>
                <a:gd name="connsiteY12" fmla="*/ 5757 h 3192905"/>
                <a:gd name="connsiteX13" fmla="*/ 564076 w 2949538"/>
                <a:gd name="connsiteY13" fmla="*/ 144905 h 3192905"/>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678882 w 3064344"/>
                <a:gd name="connsiteY0" fmla="*/ 146377 h 3194377"/>
                <a:gd name="connsiteX1" fmla="*/ 23660 w 3064344"/>
                <a:gd name="connsiteY1" fmla="*/ 1451714 h 3194377"/>
                <a:gd name="connsiteX2" fmla="*/ 314446 w 3064344"/>
                <a:gd name="connsiteY2" fmla="*/ 2763680 h 3194377"/>
                <a:gd name="connsiteX3" fmla="*/ 1878203 w 3064344"/>
                <a:gd name="connsiteY3" fmla="*/ 3194377 h 3194377"/>
                <a:gd name="connsiteX4" fmla="*/ 2428168 w 3064344"/>
                <a:gd name="connsiteY4" fmla="*/ 2949212 h 3194377"/>
                <a:gd name="connsiteX5" fmla="*/ 2984760 w 3064344"/>
                <a:gd name="connsiteY5" fmla="*/ 2134203 h 3194377"/>
                <a:gd name="connsiteX6" fmla="*/ 3064273 w 3064344"/>
                <a:gd name="connsiteY6" fmla="*/ 1677003 h 3194377"/>
                <a:gd name="connsiteX7" fmla="*/ 2970789 w 3064344"/>
                <a:gd name="connsiteY7" fmla="*/ 1078435 h 3194377"/>
                <a:gd name="connsiteX8" fmla="*/ 2710054 w 3064344"/>
                <a:gd name="connsiteY8" fmla="*/ 647160 h 3194377"/>
                <a:gd name="connsiteX9" fmla="*/ 2090238 w 3064344"/>
                <a:gd name="connsiteY9" fmla="*/ 153003 h 3194377"/>
                <a:gd name="connsiteX10" fmla="*/ 1652916 w 3064344"/>
                <a:gd name="connsiteY10" fmla="*/ 33733 h 3194377"/>
                <a:gd name="connsiteX11" fmla="*/ 1341490 w 3064344"/>
                <a:gd name="connsiteY11" fmla="*/ 7229 h 3194377"/>
                <a:gd name="connsiteX12" fmla="*/ 678882 w 3064344"/>
                <a:gd name="connsiteY12" fmla="*/ 146377 h 3194377"/>
                <a:gd name="connsiteX0" fmla="*/ 655721 w 3041183"/>
                <a:gd name="connsiteY0" fmla="*/ 146377 h 3194377"/>
                <a:gd name="connsiteX1" fmla="*/ 499 w 3041183"/>
                <a:gd name="connsiteY1" fmla="*/ 1451714 h 3194377"/>
                <a:gd name="connsiteX2" fmla="*/ 291285 w 3041183"/>
                <a:gd name="connsiteY2" fmla="*/ 2763680 h 3194377"/>
                <a:gd name="connsiteX3" fmla="*/ 1855042 w 3041183"/>
                <a:gd name="connsiteY3" fmla="*/ 3194377 h 3194377"/>
                <a:gd name="connsiteX4" fmla="*/ 2405007 w 3041183"/>
                <a:gd name="connsiteY4" fmla="*/ 2949212 h 3194377"/>
                <a:gd name="connsiteX5" fmla="*/ 2961599 w 3041183"/>
                <a:gd name="connsiteY5" fmla="*/ 2134203 h 3194377"/>
                <a:gd name="connsiteX6" fmla="*/ 3041112 w 3041183"/>
                <a:gd name="connsiteY6" fmla="*/ 1677003 h 3194377"/>
                <a:gd name="connsiteX7" fmla="*/ 2947628 w 3041183"/>
                <a:gd name="connsiteY7" fmla="*/ 1078435 h 3194377"/>
                <a:gd name="connsiteX8" fmla="*/ 2686893 w 3041183"/>
                <a:gd name="connsiteY8" fmla="*/ 647160 h 3194377"/>
                <a:gd name="connsiteX9" fmla="*/ 2067077 w 3041183"/>
                <a:gd name="connsiteY9" fmla="*/ 153003 h 3194377"/>
                <a:gd name="connsiteX10" fmla="*/ 1629755 w 3041183"/>
                <a:gd name="connsiteY10" fmla="*/ 33733 h 3194377"/>
                <a:gd name="connsiteX11" fmla="*/ 1318329 w 3041183"/>
                <a:gd name="connsiteY11" fmla="*/ 7229 h 3194377"/>
                <a:gd name="connsiteX12" fmla="*/ 655721 w 3041183"/>
                <a:gd name="connsiteY12" fmla="*/ 146377 h 3194377"/>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896817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09741"/>
                <a:gd name="connsiteX1" fmla="*/ 498 w 3041182"/>
                <a:gd name="connsiteY1" fmla="*/ 1451714 h 3109741"/>
                <a:gd name="connsiteX2" fmla="*/ 291284 w 3041182"/>
                <a:gd name="connsiteY2" fmla="*/ 2763680 h 3109741"/>
                <a:gd name="connsiteX3" fmla="*/ 1518287 w 3041182"/>
                <a:gd name="connsiteY3" fmla="*/ 3109741 h 3109741"/>
                <a:gd name="connsiteX4" fmla="*/ 2405006 w 3041182"/>
                <a:gd name="connsiteY4" fmla="*/ 2896817 h 3109741"/>
                <a:gd name="connsiteX5" fmla="*/ 2961598 w 3041182"/>
                <a:gd name="connsiteY5" fmla="*/ 2134203 h 3109741"/>
                <a:gd name="connsiteX6" fmla="*/ 3041111 w 3041182"/>
                <a:gd name="connsiteY6" fmla="*/ 1677003 h 3109741"/>
                <a:gd name="connsiteX7" fmla="*/ 2947627 w 3041182"/>
                <a:gd name="connsiteY7" fmla="*/ 1078435 h 3109741"/>
                <a:gd name="connsiteX8" fmla="*/ 2686892 w 3041182"/>
                <a:gd name="connsiteY8" fmla="*/ 647160 h 3109741"/>
                <a:gd name="connsiteX9" fmla="*/ 2067076 w 3041182"/>
                <a:gd name="connsiteY9" fmla="*/ 153003 h 3109741"/>
                <a:gd name="connsiteX10" fmla="*/ 1629754 w 3041182"/>
                <a:gd name="connsiteY10" fmla="*/ 33733 h 3109741"/>
                <a:gd name="connsiteX11" fmla="*/ 1318328 w 3041182"/>
                <a:gd name="connsiteY11" fmla="*/ 7229 h 3109741"/>
                <a:gd name="connsiteX12" fmla="*/ 655720 w 3041182"/>
                <a:gd name="connsiteY12" fmla="*/ 146377 h 3109741"/>
                <a:gd name="connsiteX0" fmla="*/ 683078 w 3068540"/>
                <a:gd name="connsiteY0" fmla="*/ 146377 h 3109741"/>
                <a:gd name="connsiteX1" fmla="*/ 27856 w 3068540"/>
                <a:gd name="connsiteY1" fmla="*/ 1451714 h 3109741"/>
                <a:gd name="connsiteX2" fmla="*/ 265470 w 3068540"/>
                <a:gd name="connsiteY2" fmla="*/ 2550075 h 3109741"/>
                <a:gd name="connsiteX3" fmla="*/ 1545645 w 3068540"/>
                <a:gd name="connsiteY3" fmla="*/ 3109741 h 3109741"/>
                <a:gd name="connsiteX4" fmla="*/ 2432364 w 3068540"/>
                <a:gd name="connsiteY4" fmla="*/ 2896817 h 3109741"/>
                <a:gd name="connsiteX5" fmla="*/ 2988956 w 3068540"/>
                <a:gd name="connsiteY5" fmla="*/ 2134203 h 3109741"/>
                <a:gd name="connsiteX6" fmla="*/ 3068469 w 3068540"/>
                <a:gd name="connsiteY6" fmla="*/ 1677003 h 3109741"/>
                <a:gd name="connsiteX7" fmla="*/ 2974985 w 3068540"/>
                <a:gd name="connsiteY7" fmla="*/ 1078435 h 3109741"/>
                <a:gd name="connsiteX8" fmla="*/ 2714250 w 3068540"/>
                <a:gd name="connsiteY8" fmla="*/ 647160 h 3109741"/>
                <a:gd name="connsiteX9" fmla="*/ 2094434 w 3068540"/>
                <a:gd name="connsiteY9" fmla="*/ 153003 h 3109741"/>
                <a:gd name="connsiteX10" fmla="*/ 1657112 w 3068540"/>
                <a:gd name="connsiteY10" fmla="*/ 33733 h 3109741"/>
                <a:gd name="connsiteX11" fmla="*/ 1345686 w 3068540"/>
                <a:gd name="connsiteY11" fmla="*/ 7229 h 3109741"/>
                <a:gd name="connsiteX12" fmla="*/ 683078 w 3068540"/>
                <a:gd name="connsiteY12" fmla="*/ 146377 h 3109741"/>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3148 h 3108956"/>
                <a:gd name="connsiteX1" fmla="*/ 27856 w 3068540"/>
                <a:gd name="connsiteY1" fmla="*/ 1448485 h 3108956"/>
                <a:gd name="connsiteX2" fmla="*/ 265470 w 3068540"/>
                <a:gd name="connsiteY2" fmla="*/ 2546846 h 3108956"/>
                <a:gd name="connsiteX3" fmla="*/ 1545645 w 3068540"/>
                <a:gd name="connsiteY3" fmla="*/ 3106512 h 3108956"/>
                <a:gd name="connsiteX4" fmla="*/ 2432364 w 3068540"/>
                <a:gd name="connsiteY4" fmla="*/ 2893588 h 3108956"/>
                <a:gd name="connsiteX5" fmla="*/ 2988956 w 3068540"/>
                <a:gd name="connsiteY5" fmla="*/ 2130974 h 3108956"/>
                <a:gd name="connsiteX6" fmla="*/ 3068469 w 3068540"/>
                <a:gd name="connsiteY6" fmla="*/ 1673774 h 3108956"/>
                <a:gd name="connsiteX7" fmla="*/ 2974985 w 3068540"/>
                <a:gd name="connsiteY7" fmla="*/ 1075206 h 3108956"/>
                <a:gd name="connsiteX8" fmla="*/ 2714250 w 3068540"/>
                <a:gd name="connsiteY8" fmla="*/ 643931 h 3108956"/>
                <a:gd name="connsiteX9" fmla="*/ 2094434 w 3068540"/>
                <a:gd name="connsiteY9" fmla="*/ 149774 h 3108956"/>
                <a:gd name="connsiteX10" fmla="*/ 1345686 w 3068540"/>
                <a:gd name="connsiteY10" fmla="*/ 4000 h 3108956"/>
                <a:gd name="connsiteX11" fmla="*/ 683078 w 3068540"/>
                <a:gd name="connsiteY11" fmla="*/ 143148 h 3108956"/>
                <a:gd name="connsiteX0" fmla="*/ 683078 w 3082038"/>
                <a:gd name="connsiteY0" fmla="*/ 143148 h 3108956"/>
                <a:gd name="connsiteX1" fmla="*/ 27856 w 3082038"/>
                <a:gd name="connsiteY1" fmla="*/ 1448485 h 3108956"/>
                <a:gd name="connsiteX2" fmla="*/ 265470 w 3082038"/>
                <a:gd name="connsiteY2" fmla="*/ 2546846 h 3108956"/>
                <a:gd name="connsiteX3" fmla="*/ 1545645 w 3082038"/>
                <a:gd name="connsiteY3" fmla="*/ 3106512 h 3108956"/>
                <a:gd name="connsiteX4" fmla="*/ 2432364 w 3082038"/>
                <a:gd name="connsiteY4" fmla="*/ 2893588 h 3108956"/>
                <a:gd name="connsiteX5" fmla="*/ 2988956 w 3082038"/>
                <a:gd name="connsiteY5" fmla="*/ 2130974 h 3108956"/>
                <a:gd name="connsiteX6" fmla="*/ 3068469 w 3082038"/>
                <a:gd name="connsiteY6" fmla="*/ 1673774 h 3108956"/>
                <a:gd name="connsiteX7" fmla="*/ 2974985 w 3082038"/>
                <a:gd name="connsiteY7" fmla="*/ 1075206 h 3108956"/>
                <a:gd name="connsiteX8" fmla="*/ 2094434 w 3082038"/>
                <a:gd name="connsiteY8" fmla="*/ 149774 h 3108956"/>
                <a:gd name="connsiteX9" fmla="*/ 1345686 w 3082038"/>
                <a:gd name="connsiteY9" fmla="*/ 4000 h 3108956"/>
                <a:gd name="connsiteX10" fmla="*/ 683078 w 3082038"/>
                <a:gd name="connsiteY10" fmla="*/ 143148 h 3108956"/>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2988956 w 3082038"/>
                <a:gd name="connsiteY5" fmla="*/ 2125306 h 3103288"/>
                <a:gd name="connsiteX6" fmla="*/ 3068469 w 3082038"/>
                <a:gd name="connsiteY6" fmla="*/ 1668106 h 3103288"/>
                <a:gd name="connsiteX7" fmla="*/ 2974985 w 3082038"/>
                <a:gd name="connsiteY7" fmla="*/ 1069538 h 3103288"/>
                <a:gd name="connsiteX8" fmla="*/ 2094434 w 3082038"/>
                <a:gd name="connsiteY8" fmla="*/ 144106 h 3103288"/>
                <a:gd name="connsiteX9" fmla="*/ 683078 w 3082038"/>
                <a:gd name="connsiteY9" fmla="*/ 137480 h 3103288"/>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3068469 w 3082038"/>
                <a:gd name="connsiteY5" fmla="*/ 1668106 h 3103288"/>
                <a:gd name="connsiteX6" fmla="*/ 2974985 w 3082038"/>
                <a:gd name="connsiteY6" fmla="*/ 1069538 h 3103288"/>
                <a:gd name="connsiteX7" fmla="*/ 2094434 w 3082038"/>
                <a:gd name="connsiteY7" fmla="*/ 144106 h 3103288"/>
                <a:gd name="connsiteX8" fmla="*/ 683078 w 3082038"/>
                <a:gd name="connsiteY8" fmla="*/ 137480 h 3103288"/>
                <a:gd name="connsiteX0" fmla="*/ 683078 w 2980867"/>
                <a:gd name="connsiteY0" fmla="*/ 137480 h 3121480"/>
                <a:gd name="connsiteX1" fmla="*/ 27856 w 2980867"/>
                <a:gd name="connsiteY1" fmla="*/ 1442817 h 3121480"/>
                <a:gd name="connsiteX2" fmla="*/ 265470 w 2980867"/>
                <a:gd name="connsiteY2" fmla="*/ 2541178 h 3121480"/>
                <a:gd name="connsiteX3" fmla="*/ 1545645 w 2980867"/>
                <a:gd name="connsiteY3" fmla="*/ 3100844 h 3121480"/>
                <a:gd name="connsiteX4" fmla="*/ 2432364 w 2980867"/>
                <a:gd name="connsiteY4" fmla="*/ 2887920 h 3121480"/>
                <a:gd name="connsiteX5" fmla="*/ 2974985 w 2980867"/>
                <a:gd name="connsiteY5" fmla="*/ 1069538 h 3121480"/>
                <a:gd name="connsiteX6" fmla="*/ 2094434 w 2980867"/>
                <a:gd name="connsiteY6" fmla="*/ 144106 h 3121480"/>
                <a:gd name="connsiteX7" fmla="*/ 683078 w 2980867"/>
                <a:gd name="connsiteY7" fmla="*/ 137480 h 3121480"/>
                <a:gd name="connsiteX0" fmla="*/ 683078 w 2992555"/>
                <a:gd name="connsiteY0" fmla="*/ 137480 h 3103288"/>
                <a:gd name="connsiteX1" fmla="*/ 27856 w 2992555"/>
                <a:gd name="connsiteY1" fmla="*/ 1442817 h 3103288"/>
                <a:gd name="connsiteX2" fmla="*/ 265470 w 2992555"/>
                <a:gd name="connsiteY2" fmla="*/ 2541178 h 3103288"/>
                <a:gd name="connsiteX3" fmla="*/ 1545645 w 2992555"/>
                <a:gd name="connsiteY3" fmla="*/ 3100844 h 3103288"/>
                <a:gd name="connsiteX4" fmla="*/ 2593572 w 2992555"/>
                <a:gd name="connsiteY4" fmla="*/ 2617316 h 3103288"/>
                <a:gd name="connsiteX5" fmla="*/ 2974985 w 2992555"/>
                <a:gd name="connsiteY5" fmla="*/ 1069538 h 3103288"/>
                <a:gd name="connsiteX6" fmla="*/ 2094434 w 2992555"/>
                <a:gd name="connsiteY6" fmla="*/ 144106 h 3103288"/>
                <a:gd name="connsiteX7" fmla="*/ 683078 w 2992555"/>
                <a:gd name="connsiteY7" fmla="*/ 137480 h 3103288"/>
                <a:gd name="connsiteX0" fmla="*/ 663919 w 2973396"/>
                <a:gd name="connsiteY0" fmla="*/ 130849 h 3096776"/>
                <a:gd name="connsiteX1" fmla="*/ 31428 w 2973396"/>
                <a:gd name="connsiteY1" fmla="*/ 1337983 h 3096776"/>
                <a:gd name="connsiteX2" fmla="*/ 246311 w 2973396"/>
                <a:gd name="connsiteY2" fmla="*/ 2534547 h 3096776"/>
                <a:gd name="connsiteX3" fmla="*/ 1526486 w 2973396"/>
                <a:gd name="connsiteY3" fmla="*/ 3094213 h 3096776"/>
                <a:gd name="connsiteX4" fmla="*/ 2574413 w 2973396"/>
                <a:gd name="connsiteY4" fmla="*/ 2610685 h 3096776"/>
                <a:gd name="connsiteX5" fmla="*/ 2955826 w 2973396"/>
                <a:gd name="connsiteY5" fmla="*/ 1062907 h 3096776"/>
                <a:gd name="connsiteX6" fmla="*/ 2075275 w 2973396"/>
                <a:gd name="connsiteY6" fmla="*/ 137475 h 3096776"/>
                <a:gd name="connsiteX7" fmla="*/ 663919 w 2973396"/>
                <a:gd name="connsiteY7" fmla="*/ 130849 h 3096776"/>
                <a:gd name="connsiteX0" fmla="*/ 711207 w 3020684"/>
                <a:gd name="connsiteY0" fmla="*/ 130849 h 2750940"/>
                <a:gd name="connsiteX1" fmla="*/ 78716 w 3020684"/>
                <a:gd name="connsiteY1" fmla="*/ 1337983 h 2750940"/>
                <a:gd name="connsiteX2" fmla="*/ 293599 w 3020684"/>
                <a:gd name="connsiteY2" fmla="*/ 2534547 h 2750940"/>
                <a:gd name="connsiteX3" fmla="*/ 2621701 w 3020684"/>
                <a:gd name="connsiteY3" fmla="*/ 2610685 h 2750940"/>
                <a:gd name="connsiteX4" fmla="*/ 3003114 w 3020684"/>
                <a:gd name="connsiteY4" fmla="*/ 1062907 h 2750940"/>
                <a:gd name="connsiteX5" fmla="*/ 2122563 w 3020684"/>
                <a:gd name="connsiteY5" fmla="*/ 137475 h 2750940"/>
                <a:gd name="connsiteX6" fmla="*/ 711207 w 3020684"/>
                <a:gd name="connsiteY6" fmla="*/ 130849 h 2750940"/>
                <a:gd name="connsiteX0" fmla="*/ 529556 w 2839033"/>
                <a:gd name="connsiteY0" fmla="*/ 130849 h 2750940"/>
                <a:gd name="connsiteX1" fmla="*/ 111948 w 2839033"/>
                <a:gd name="connsiteY1" fmla="*/ 2534547 h 2750940"/>
                <a:gd name="connsiteX2" fmla="*/ 2440050 w 2839033"/>
                <a:gd name="connsiteY2" fmla="*/ 2610685 h 2750940"/>
                <a:gd name="connsiteX3" fmla="*/ 2821463 w 2839033"/>
                <a:gd name="connsiteY3" fmla="*/ 1062907 h 2750940"/>
                <a:gd name="connsiteX4" fmla="*/ 1940912 w 2839033"/>
                <a:gd name="connsiteY4" fmla="*/ 137475 h 2750940"/>
                <a:gd name="connsiteX5" fmla="*/ 529556 w 2839033"/>
                <a:gd name="connsiteY5" fmla="*/ 130849 h 2750940"/>
                <a:gd name="connsiteX0" fmla="*/ 274338 w 2973736"/>
                <a:gd name="connsiteY0" fmla="*/ 422384 h 2697767"/>
                <a:gd name="connsiteX1" fmla="*/ 246651 w 2973736"/>
                <a:gd name="connsiteY1" fmla="*/ 2436688 h 2697767"/>
                <a:gd name="connsiteX2" fmla="*/ 2574753 w 2973736"/>
                <a:gd name="connsiteY2" fmla="*/ 2512826 h 2697767"/>
                <a:gd name="connsiteX3" fmla="*/ 2956166 w 2973736"/>
                <a:gd name="connsiteY3" fmla="*/ 965048 h 2697767"/>
                <a:gd name="connsiteX4" fmla="*/ 2075615 w 2973736"/>
                <a:gd name="connsiteY4" fmla="*/ 39616 h 2697767"/>
                <a:gd name="connsiteX5" fmla="*/ 274338 w 2973736"/>
                <a:gd name="connsiteY5" fmla="*/ 422384 h 2697767"/>
                <a:gd name="connsiteX0" fmla="*/ 100018 w 2811870"/>
                <a:gd name="connsiteY0" fmla="*/ 446539 h 2755139"/>
                <a:gd name="connsiteX1" fmla="*/ 462726 w 2811870"/>
                <a:gd name="connsiteY1" fmla="*/ 2519633 h 2755139"/>
                <a:gd name="connsiteX2" fmla="*/ 2400433 w 2811870"/>
                <a:gd name="connsiteY2" fmla="*/ 2536981 h 2755139"/>
                <a:gd name="connsiteX3" fmla="*/ 2781846 w 2811870"/>
                <a:gd name="connsiteY3" fmla="*/ 989203 h 2755139"/>
                <a:gd name="connsiteX4" fmla="*/ 1901295 w 2811870"/>
                <a:gd name="connsiteY4" fmla="*/ 63771 h 2755139"/>
                <a:gd name="connsiteX5" fmla="*/ 100018 w 2811870"/>
                <a:gd name="connsiteY5" fmla="*/ 446539 h 2755139"/>
                <a:gd name="connsiteX0" fmla="*/ 91560 w 2784878"/>
                <a:gd name="connsiteY0" fmla="*/ 446539 h 2832031"/>
                <a:gd name="connsiteX1" fmla="*/ 454268 w 2784878"/>
                <a:gd name="connsiteY1" fmla="*/ 2519633 h 2832031"/>
                <a:gd name="connsiteX2" fmla="*/ 2087171 w 2784878"/>
                <a:gd name="connsiteY2" fmla="*/ 2666122 h 2832031"/>
                <a:gd name="connsiteX3" fmla="*/ 2773388 w 2784878"/>
                <a:gd name="connsiteY3" fmla="*/ 989203 h 2832031"/>
                <a:gd name="connsiteX4" fmla="*/ 1892837 w 2784878"/>
                <a:gd name="connsiteY4" fmla="*/ 63771 h 2832031"/>
                <a:gd name="connsiteX5" fmla="*/ 91560 w 2784878"/>
                <a:gd name="connsiteY5" fmla="*/ 446539 h 283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4878" h="2832031">
                  <a:moveTo>
                    <a:pt x="91560" y="446539"/>
                  </a:moveTo>
                  <a:cubicBezTo>
                    <a:pt x="-148201" y="855849"/>
                    <a:pt x="121666" y="2149703"/>
                    <a:pt x="454268" y="2519633"/>
                  </a:cubicBezTo>
                  <a:cubicBezTo>
                    <a:pt x="786870" y="2889563"/>
                    <a:pt x="1700651" y="2921194"/>
                    <a:pt x="2087171" y="2666122"/>
                  </a:cubicBezTo>
                  <a:cubicBezTo>
                    <a:pt x="2473691" y="2411050"/>
                    <a:pt x="2856578" y="1401405"/>
                    <a:pt x="2773388" y="989203"/>
                  </a:cubicBezTo>
                  <a:cubicBezTo>
                    <a:pt x="2690198" y="577001"/>
                    <a:pt x="2164387" y="242305"/>
                    <a:pt x="1892837" y="63771"/>
                  </a:cubicBezTo>
                  <a:cubicBezTo>
                    <a:pt x="1510852" y="-91572"/>
                    <a:pt x="331321" y="37229"/>
                    <a:pt x="91560" y="446539"/>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9">
              <a:extLst>
                <a:ext uri="{FF2B5EF4-FFF2-40B4-BE49-F238E27FC236}">
                  <a16:creationId xmlns:a16="http://schemas.microsoft.com/office/drawing/2014/main" id="{2DCB3265-6690-DE15-57A0-D46EAD5D5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40295">
              <a:off x="-115707" y="5352001"/>
              <a:ext cx="1075445" cy="459406"/>
            </a:xfrm>
            <a:custGeom>
              <a:avLst/>
              <a:gdLst>
                <a:gd name="connsiteX0" fmla="*/ 0 w 1075445"/>
                <a:gd name="connsiteY0" fmla="*/ 0 h 459406"/>
                <a:gd name="connsiteX1" fmla="*/ 125139 w 1075445"/>
                <a:gd name="connsiteY1" fmla="*/ 34070 h 459406"/>
                <a:gd name="connsiteX2" fmla="*/ 1075445 w 1075445"/>
                <a:gd name="connsiteY2" fmla="*/ 296789 h 459406"/>
                <a:gd name="connsiteX3" fmla="*/ 1040119 w 1075445"/>
                <a:gd name="connsiteY3" fmla="*/ 459252 h 459406"/>
                <a:gd name="connsiteX4" fmla="*/ 209223 w 1075445"/>
                <a:gd name="connsiteY4" fmla="*/ 342343 h 459406"/>
                <a:gd name="connsiteX5" fmla="*/ 123893 w 1075445"/>
                <a:gd name="connsiteY5" fmla="*/ 328364 h 45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445" h="459406">
                  <a:moveTo>
                    <a:pt x="0" y="0"/>
                  </a:moveTo>
                  <a:lnTo>
                    <a:pt x="125139" y="34070"/>
                  </a:lnTo>
                  <a:cubicBezTo>
                    <a:pt x="505458" y="136618"/>
                    <a:pt x="1044653" y="276605"/>
                    <a:pt x="1075445" y="296789"/>
                  </a:cubicBezTo>
                  <a:cubicBezTo>
                    <a:pt x="1071846" y="332177"/>
                    <a:pt x="1052634" y="464544"/>
                    <a:pt x="1040119" y="459252"/>
                  </a:cubicBezTo>
                  <a:cubicBezTo>
                    <a:pt x="1010602" y="460855"/>
                    <a:pt x="384281" y="402112"/>
                    <a:pt x="209223" y="342343"/>
                  </a:cubicBezTo>
                  <a:lnTo>
                    <a:pt x="123893" y="32836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0">
              <a:extLst>
                <a:ext uri="{FF2B5EF4-FFF2-40B4-BE49-F238E27FC236}">
                  <a16:creationId xmlns:a16="http://schemas.microsoft.com/office/drawing/2014/main" id="{250FBE3D-043E-DA22-353D-CC5A0EEC7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40295">
              <a:off x="-115707" y="5350720"/>
              <a:ext cx="1075445" cy="459406"/>
            </a:xfrm>
            <a:custGeom>
              <a:avLst/>
              <a:gdLst>
                <a:gd name="connsiteX0" fmla="*/ 0 w 1075445"/>
                <a:gd name="connsiteY0" fmla="*/ 0 h 459406"/>
                <a:gd name="connsiteX1" fmla="*/ 125139 w 1075445"/>
                <a:gd name="connsiteY1" fmla="*/ 34070 h 459406"/>
                <a:gd name="connsiteX2" fmla="*/ 1075445 w 1075445"/>
                <a:gd name="connsiteY2" fmla="*/ 296789 h 459406"/>
                <a:gd name="connsiteX3" fmla="*/ 1040119 w 1075445"/>
                <a:gd name="connsiteY3" fmla="*/ 459252 h 459406"/>
                <a:gd name="connsiteX4" fmla="*/ 209223 w 1075445"/>
                <a:gd name="connsiteY4" fmla="*/ 342343 h 459406"/>
                <a:gd name="connsiteX5" fmla="*/ 123893 w 1075445"/>
                <a:gd name="connsiteY5" fmla="*/ 328364 h 45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445" h="459406">
                  <a:moveTo>
                    <a:pt x="0" y="0"/>
                  </a:moveTo>
                  <a:lnTo>
                    <a:pt x="125139" y="34070"/>
                  </a:lnTo>
                  <a:cubicBezTo>
                    <a:pt x="505458" y="136618"/>
                    <a:pt x="1044653" y="276605"/>
                    <a:pt x="1075445" y="296789"/>
                  </a:cubicBezTo>
                  <a:cubicBezTo>
                    <a:pt x="1071846" y="332177"/>
                    <a:pt x="1052634" y="464544"/>
                    <a:pt x="1040119" y="459252"/>
                  </a:cubicBezTo>
                  <a:cubicBezTo>
                    <a:pt x="1010602" y="460855"/>
                    <a:pt x="384281" y="402112"/>
                    <a:pt x="209223" y="342343"/>
                  </a:cubicBezTo>
                  <a:lnTo>
                    <a:pt x="123893" y="328364"/>
                  </a:ln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46BE822-3E2C-8A7A-8BDC-049080C18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435277" flipH="1" flipV="1">
              <a:off x="926606" y="6033104"/>
              <a:ext cx="910640" cy="981469"/>
            </a:xfrm>
            <a:custGeom>
              <a:avLst/>
              <a:gdLst>
                <a:gd name="connsiteX0" fmla="*/ 0 w 910640"/>
                <a:gd name="connsiteY0" fmla="*/ 141849 h 981469"/>
                <a:gd name="connsiteX1" fmla="*/ 528917 w 910640"/>
                <a:gd name="connsiteY1" fmla="*/ 646629 h 981469"/>
                <a:gd name="connsiteX2" fmla="*/ 805510 w 910640"/>
                <a:gd name="connsiteY2" fmla="*/ 986 h 981469"/>
                <a:gd name="connsiteX3" fmla="*/ 895796 w 910640"/>
                <a:gd name="connsiteY3" fmla="*/ 403546 h 981469"/>
                <a:gd name="connsiteX4" fmla="*/ 910640 w 910640"/>
                <a:gd name="connsiteY4" fmla="*/ 516168 h 981469"/>
                <a:gd name="connsiteX5" fmla="*/ 427480 w 910640"/>
                <a:gd name="connsiteY5" fmla="*/ 981469 h 981469"/>
                <a:gd name="connsiteX6" fmla="*/ 346136 w 910640"/>
                <a:gd name="connsiteY6" fmla="*/ 971263 h 981469"/>
                <a:gd name="connsiteX7" fmla="*/ 271594 w 910640"/>
                <a:gd name="connsiteY7" fmla="*/ 941984 h 981469"/>
                <a:gd name="connsiteX8" fmla="*/ 109689 w 910640"/>
                <a:gd name="connsiteY8" fmla="*/ 652521 h 981469"/>
                <a:gd name="connsiteX9" fmla="*/ 0 w 910640"/>
                <a:gd name="connsiteY9" fmla="*/ 141849 h 98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640" h="981469">
                  <a:moveTo>
                    <a:pt x="0" y="141849"/>
                  </a:moveTo>
                  <a:cubicBezTo>
                    <a:pt x="129897" y="117360"/>
                    <a:pt x="365447" y="465069"/>
                    <a:pt x="528917" y="646629"/>
                  </a:cubicBezTo>
                  <a:cubicBezTo>
                    <a:pt x="621115" y="431415"/>
                    <a:pt x="793780" y="-14848"/>
                    <a:pt x="805510" y="986"/>
                  </a:cubicBezTo>
                  <a:cubicBezTo>
                    <a:pt x="811749" y="-18180"/>
                    <a:pt x="877877" y="246482"/>
                    <a:pt x="895796" y="403546"/>
                  </a:cubicBezTo>
                  <a:lnTo>
                    <a:pt x="910640" y="516168"/>
                  </a:lnTo>
                  <a:lnTo>
                    <a:pt x="427480" y="981469"/>
                  </a:lnTo>
                  <a:lnTo>
                    <a:pt x="346136" y="971263"/>
                  </a:lnTo>
                  <a:cubicBezTo>
                    <a:pt x="317946" y="964813"/>
                    <a:pt x="292334" y="955366"/>
                    <a:pt x="271594" y="941984"/>
                  </a:cubicBezTo>
                  <a:cubicBezTo>
                    <a:pt x="188637" y="888458"/>
                    <a:pt x="125212" y="719108"/>
                    <a:pt x="109689" y="652521"/>
                  </a:cubicBezTo>
                  <a:cubicBezTo>
                    <a:pt x="79978" y="541726"/>
                    <a:pt x="23903" y="300243"/>
                    <a:pt x="0" y="14184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8315343-0191-368B-3F08-DD7E500DB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435277" flipH="1" flipV="1">
              <a:off x="926607" y="6033104"/>
              <a:ext cx="910640" cy="981469"/>
            </a:xfrm>
            <a:custGeom>
              <a:avLst/>
              <a:gdLst>
                <a:gd name="connsiteX0" fmla="*/ 0 w 910640"/>
                <a:gd name="connsiteY0" fmla="*/ 141849 h 981469"/>
                <a:gd name="connsiteX1" fmla="*/ 528918 w 910640"/>
                <a:gd name="connsiteY1" fmla="*/ 646629 h 981469"/>
                <a:gd name="connsiteX2" fmla="*/ 805509 w 910640"/>
                <a:gd name="connsiteY2" fmla="*/ 986 h 981469"/>
                <a:gd name="connsiteX3" fmla="*/ 895796 w 910640"/>
                <a:gd name="connsiteY3" fmla="*/ 403546 h 981469"/>
                <a:gd name="connsiteX4" fmla="*/ 910640 w 910640"/>
                <a:gd name="connsiteY4" fmla="*/ 516168 h 981469"/>
                <a:gd name="connsiteX5" fmla="*/ 427480 w 910640"/>
                <a:gd name="connsiteY5" fmla="*/ 981469 h 981469"/>
                <a:gd name="connsiteX6" fmla="*/ 346136 w 910640"/>
                <a:gd name="connsiteY6" fmla="*/ 971263 h 981469"/>
                <a:gd name="connsiteX7" fmla="*/ 271594 w 910640"/>
                <a:gd name="connsiteY7" fmla="*/ 941984 h 981469"/>
                <a:gd name="connsiteX8" fmla="*/ 109689 w 910640"/>
                <a:gd name="connsiteY8" fmla="*/ 652521 h 981469"/>
                <a:gd name="connsiteX9" fmla="*/ 0 w 910640"/>
                <a:gd name="connsiteY9" fmla="*/ 141849 h 98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640" h="981469">
                  <a:moveTo>
                    <a:pt x="0" y="141849"/>
                  </a:moveTo>
                  <a:cubicBezTo>
                    <a:pt x="129897" y="117360"/>
                    <a:pt x="365447" y="465069"/>
                    <a:pt x="528918" y="646629"/>
                  </a:cubicBezTo>
                  <a:cubicBezTo>
                    <a:pt x="621115" y="431415"/>
                    <a:pt x="793780" y="-14848"/>
                    <a:pt x="805509" y="986"/>
                  </a:cubicBezTo>
                  <a:cubicBezTo>
                    <a:pt x="811749" y="-18180"/>
                    <a:pt x="877878" y="246482"/>
                    <a:pt x="895796" y="403546"/>
                  </a:cubicBezTo>
                  <a:lnTo>
                    <a:pt x="910640" y="516168"/>
                  </a:lnTo>
                  <a:lnTo>
                    <a:pt x="427480" y="981469"/>
                  </a:lnTo>
                  <a:lnTo>
                    <a:pt x="346136" y="971263"/>
                  </a:lnTo>
                  <a:cubicBezTo>
                    <a:pt x="317946" y="964813"/>
                    <a:pt x="292334" y="955366"/>
                    <a:pt x="271594" y="941984"/>
                  </a:cubicBezTo>
                  <a:cubicBezTo>
                    <a:pt x="188637" y="888458"/>
                    <a:pt x="125212" y="719108"/>
                    <a:pt x="109689" y="652521"/>
                  </a:cubicBezTo>
                  <a:cubicBezTo>
                    <a:pt x="79978" y="541726"/>
                    <a:pt x="23903" y="300243"/>
                    <a:pt x="0" y="141849"/>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8" name="Picture 3" descr="Osoba, która dotrze do papieru w formie pełnej papieru i notatek programu Sticky Notes">
            <a:extLst>
              <a:ext uri="{FF2B5EF4-FFF2-40B4-BE49-F238E27FC236}">
                <a16:creationId xmlns:a16="http://schemas.microsoft.com/office/drawing/2014/main" id="{D828079E-0CCB-CA47-351D-FCCEE3D8FFCC}"/>
              </a:ext>
            </a:extLst>
          </p:cNvPr>
          <p:cNvPicPr>
            <a:picLocks noChangeAspect="1"/>
          </p:cNvPicPr>
          <p:nvPr/>
        </p:nvPicPr>
        <p:blipFill rotWithShape="1">
          <a:blip r:embed="rId2"/>
          <a:srcRect l="13122" r="14115" b="-1"/>
          <a:stretch/>
        </p:blipFill>
        <p:spPr>
          <a:xfrm>
            <a:off x="4716326" y="10"/>
            <a:ext cx="7475674" cy="6857990"/>
          </a:xfrm>
          <a:prstGeom prst="rect">
            <a:avLst/>
          </a:prstGeom>
        </p:spPr>
      </p:pic>
    </p:spTree>
    <p:extLst>
      <p:ext uri="{BB962C8B-B14F-4D97-AF65-F5344CB8AC3E}">
        <p14:creationId xmlns:p14="http://schemas.microsoft.com/office/powerpoint/2010/main" val="1433235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EFDAFBB0-C408-DF1D-0E4A-DE516EF9CDB8}"/>
              </a:ext>
            </a:extLst>
          </p:cNvPr>
          <p:cNvSpPr>
            <a:spLocks noGrp="1"/>
          </p:cNvSpPr>
          <p:nvPr>
            <p:ph type="title"/>
          </p:nvPr>
        </p:nvSpPr>
        <p:spPr>
          <a:xfrm>
            <a:off x="1153618" y="1239927"/>
            <a:ext cx="4008586" cy="4680583"/>
          </a:xfrm>
        </p:spPr>
        <p:txBody>
          <a:bodyPr anchor="ctr">
            <a:normAutofit/>
          </a:bodyPr>
          <a:lstStyle/>
          <a:p>
            <a:r>
              <a:rPr lang="pl-PL" sz="5200" dirty="0"/>
              <a:t>Elementy Architektury Korporacyjnej</a:t>
            </a:r>
          </a:p>
        </p:txBody>
      </p:sp>
      <p:sp>
        <p:nvSpPr>
          <p:cNvPr id="3" name="Symbol zastępczy zawartości 2">
            <a:extLst>
              <a:ext uri="{FF2B5EF4-FFF2-40B4-BE49-F238E27FC236}">
                <a16:creationId xmlns:a16="http://schemas.microsoft.com/office/drawing/2014/main" id="{EEC0EFCA-8698-E8FB-6A68-C57DBCF51B3D}"/>
              </a:ext>
            </a:extLst>
          </p:cNvPr>
          <p:cNvSpPr>
            <a:spLocks noGrp="1"/>
          </p:cNvSpPr>
          <p:nvPr>
            <p:ph idx="1"/>
          </p:nvPr>
        </p:nvSpPr>
        <p:spPr>
          <a:xfrm>
            <a:off x="6291923" y="1239927"/>
            <a:ext cx="4971824" cy="4680583"/>
          </a:xfrm>
        </p:spPr>
        <p:txBody>
          <a:bodyPr anchor="ctr">
            <a:normAutofit/>
          </a:bodyPr>
          <a:lstStyle/>
          <a:p>
            <a:pPr marL="514350" indent="-514350">
              <a:buFont typeface="+mj-lt"/>
              <a:buAutoNum type="arabicPeriod" startAt="5"/>
            </a:pPr>
            <a:r>
              <a:rPr lang="pl-PL" sz="2000" dirty="0"/>
              <a:t>Architektura Bezpieczeństwa:</a:t>
            </a:r>
          </a:p>
          <a:p>
            <a:pPr lvl="1"/>
            <a:r>
              <a:rPr lang="pl-PL" sz="2000" dirty="0"/>
              <a:t>Polityki bezpieczeństwa</a:t>
            </a:r>
          </a:p>
          <a:p>
            <a:pPr lvl="1"/>
            <a:r>
              <a:rPr lang="pl-PL" sz="2000" dirty="0"/>
              <a:t>Kontrola dostępu i tożsamości</a:t>
            </a:r>
          </a:p>
          <a:p>
            <a:pPr lvl="1"/>
            <a:r>
              <a:rPr lang="pl-PL" sz="2000" dirty="0"/>
              <a:t>Ochrona danych i prywatności</a:t>
            </a:r>
          </a:p>
          <a:p>
            <a:pPr lvl="1"/>
            <a:r>
              <a:rPr lang="pl-PL" sz="2000" dirty="0"/>
              <a:t>Zarządzanie ryzykiem i zgodnością</a:t>
            </a:r>
          </a:p>
          <a:p>
            <a:pPr lvl="1"/>
            <a:r>
              <a:rPr lang="pl-PL" sz="2000" dirty="0" err="1"/>
              <a:t>Cyberbezpieczeństwo</a:t>
            </a:r>
            <a:r>
              <a:rPr lang="pl-PL" sz="2000" dirty="0"/>
              <a:t> i infrastruktura krytyczna</a:t>
            </a:r>
          </a:p>
        </p:txBody>
      </p:sp>
    </p:spTree>
    <p:extLst>
      <p:ext uri="{BB962C8B-B14F-4D97-AF65-F5344CB8AC3E}">
        <p14:creationId xmlns:p14="http://schemas.microsoft.com/office/powerpoint/2010/main" val="3094105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424C88F-49F6-4C13-7A43-AFC6144196F5}"/>
              </a:ext>
            </a:extLst>
          </p:cNvPr>
          <p:cNvSpPr>
            <a:spLocks noGrp="1"/>
          </p:cNvSpPr>
          <p:nvPr>
            <p:ph type="title"/>
          </p:nvPr>
        </p:nvSpPr>
        <p:spPr>
          <a:xfrm>
            <a:off x="686834" y="1153572"/>
            <a:ext cx="3200400" cy="4461163"/>
          </a:xfrm>
        </p:spPr>
        <p:txBody>
          <a:bodyPr>
            <a:normAutofit/>
          </a:bodyPr>
          <a:lstStyle/>
          <a:p>
            <a:r>
              <a:rPr lang="pl-PL" sz="3100">
                <a:solidFill>
                  <a:srgbClr val="FFFFFF"/>
                </a:solidFill>
              </a:rPr>
              <a:t>Przykładowe oprogramowanie:</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ymbol zastępczy zawartości 2">
            <a:extLst>
              <a:ext uri="{FF2B5EF4-FFF2-40B4-BE49-F238E27FC236}">
                <a16:creationId xmlns:a16="http://schemas.microsoft.com/office/drawing/2014/main" id="{64EB76FC-6012-6093-FE72-959B37608849}"/>
              </a:ext>
            </a:extLst>
          </p:cNvPr>
          <p:cNvSpPr>
            <a:spLocks noGrp="1"/>
          </p:cNvSpPr>
          <p:nvPr>
            <p:ph idx="1"/>
          </p:nvPr>
        </p:nvSpPr>
        <p:spPr>
          <a:xfrm>
            <a:off x="4447308" y="591344"/>
            <a:ext cx="6906491" cy="5585619"/>
          </a:xfrm>
        </p:spPr>
        <p:txBody>
          <a:bodyPr numCol="1" anchor="ctr">
            <a:normAutofit/>
          </a:bodyPr>
          <a:lstStyle/>
          <a:p>
            <a:r>
              <a:rPr lang="pl-PL" sz="1400" b="1" i="0" dirty="0">
                <a:effectLst/>
                <a:latin typeface="Söhne"/>
              </a:rPr>
              <a:t>Rozpoznawanie Technologii i Zależności</a:t>
            </a:r>
          </a:p>
          <a:p>
            <a:pPr lvl="1"/>
            <a:r>
              <a:rPr lang="pl-PL" sz="1400" b="0" i="0" dirty="0">
                <a:effectLst/>
                <a:latin typeface="Söhne"/>
              </a:rPr>
              <a:t>GitHub do przeglądania otwarto-źródłowego oprogramowania i analizy zależności.</a:t>
            </a:r>
          </a:p>
          <a:p>
            <a:pPr lvl="1"/>
            <a:r>
              <a:rPr lang="pl-PL" sz="1400" b="0" i="0" dirty="0" err="1">
                <a:effectLst/>
                <a:latin typeface="Söhne"/>
              </a:rPr>
              <a:t>Dependency</a:t>
            </a:r>
            <a:r>
              <a:rPr lang="pl-PL" sz="1400" b="0" i="0" dirty="0">
                <a:effectLst/>
                <a:latin typeface="Söhne"/>
              </a:rPr>
              <a:t> Walker lub </a:t>
            </a:r>
            <a:r>
              <a:rPr lang="pl-PL" sz="1400" b="0" i="0" dirty="0" err="1">
                <a:effectLst/>
                <a:latin typeface="Söhne"/>
              </a:rPr>
              <a:t>ldd</a:t>
            </a:r>
            <a:r>
              <a:rPr lang="pl-PL" sz="1400" b="0" i="0" dirty="0">
                <a:effectLst/>
                <a:latin typeface="Söhne"/>
              </a:rPr>
              <a:t> (Linux) do analizy zależności bibliotek.</a:t>
            </a:r>
          </a:p>
          <a:p>
            <a:pPr lvl="1"/>
            <a:r>
              <a:rPr lang="pl-PL" sz="1400" b="0" i="0" dirty="0" err="1">
                <a:effectLst/>
                <a:latin typeface="Söhne"/>
              </a:rPr>
              <a:t>Wappalyzer</a:t>
            </a:r>
            <a:r>
              <a:rPr lang="pl-PL" sz="1400" b="0" i="0" dirty="0">
                <a:effectLst/>
                <a:latin typeface="Söhne"/>
              </a:rPr>
              <a:t> lub </a:t>
            </a:r>
            <a:r>
              <a:rPr lang="pl-PL" sz="1400" b="0" i="0" dirty="0" err="1">
                <a:effectLst/>
                <a:latin typeface="Söhne"/>
              </a:rPr>
              <a:t>BuiltWith</a:t>
            </a:r>
            <a:r>
              <a:rPr lang="pl-PL" sz="1400" b="0" i="0" dirty="0">
                <a:effectLst/>
                <a:latin typeface="Söhne"/>
              </a:rPr>
              <a:t> do identyfikacji technologii używanych na stronach internetowych.</a:t>
            </a:r>
          </a:p>
          <a:p>
            <a:r>
              <a:rPr lang="pl-PL" sz="1400" b="1" i="0" dirty="0">
                <a:effectLst/>
                <a:latin typeface="Söhne"/>
              </a:rPr>
              <a:t>Inżynieria Wsteczna Kodu</a:t>
            </a:r>
          </a:p>
          <a:p>
            <a:pPr lvl="1"/>
            <a:r>
              <a:rPr lang="pl-PL" sz="1400" b="0" i="0" dirty="0" err="1">
                <a:effectLst/>
                <a:latin typeface="Söhne"/>
              </a:rPr>
              <a:t>Ghidra</a:t>
            </a:r>
            <a:r>
              <a:rPr lang="pl-PL" sz="1400" b="0" i="0" dirty="0">
                <a:effectLst/>
                <a:latin typeface="Söhne"/>
              </a:rPr>
              <a:t> lub IDA Pro do </a:t>
            </a:r>
            <a:r>
              <a:rPr lang="pl-PL" sz="1400" b="0" i="0" dirty="0" err="1">
                <a:effectLst/>
                <a:latin typeface="Söhne"/>
              </a:rPr>
              <a:t>disassemblowania</a:t>
            </a:r>
            <a:r>
              <a:rPr lang="pl-PL" sz="1400" b="0" i="0" dirty="0">
                <a:effectLst/>
                <a:latin typeface="Söhne"/>
              </a:rPr>
              <a:t> i analizy binarnej.</a:t>
            </a:r>
          </a:p>
          <a:p>
            <a:pPr lvl="1"/>
            <a:r>
              <a:rPr lang="pl-PL" sz="1400" b="0" i="0" dirty="0">
                <a:effectLst/>
                <a:latin typeface="Söhne"/>
              </a:rPr>
              <a:t>x64dbg lub </a:t>
            </a:r>
            <a:r>
              <a:rPr lang="pl-PL" sz="1400" b="0" i="0" dirty="0" err="1">
                <a:effectLst/>
                <a:latin typeface="Söhne"/>
              </a:rPr>
              <a:t>OllyDbg</a:t>
            </a:r>
            <a:r>
              <a:rPr lang="pl-PL" sz="1400" b="0" i="0" dirty="0">
                <a:effectLst/>
                <a:latin typeface="Söhne"/>
              </a:rPr>
              <a:t> dla debugowania i analizy na poziomie </a:t>
            </a:r>
            <a:r>
              <a:rPr lang="pl-PL" sz="1400" b="0" i="0" dirty="0" err="1">
                <a:effectLst/>
                <a:latin typeface="Söhne"/>
              </a:rPr>
              <a:t>assembly</a:t>
            </a:r>
            <a:r>
              <a:rPr lang="pl-PL" sz="1400" b="0" i="0" dirty="0">
                <a:effectLst/>
                <a:latin typeface="Söhne"/>
              </a:rPr>
              <a:t>.</a:t>
            </a:r>
          </a:p>
          <a:p>
            <a:pPr lvl="1"/>
            <a:r>
              <a:rPr lang="pl-PL" sz="1400" b="0" i="0" dirty="0">
                <a:effectLst/>
                <a:latin typeface="Söhne"/>
              </a:rPr>
              <a:t>Hopper </a:t>
            </a:r>
            <a:r>
              <a:rPr lang="pl-PL" sz="1400" b="0" i="0" dirty="0" err="1">
                <a:effectLst/>
                <a:latin typeface="Söhne"/>
              </a:rPr>
              <a:t>Disassembler</a:t>
            </a:r>
            <a:r>
              <a:rPr lang="pl-PL" sz="1400" b="0" i="0" dirty="0">
                <a:effectLst/>
                <a:latin typeface="Söhne"/>
              </a:rPr>
              <a:t> dla systemów </a:t>
            </a:r>
            <a:r>
              <a:rPr lang="pl-PL" sz="1400" b="0" i="0" dirty="0" err="1">
                <a:effectLst/>
                <a:latin typeface="Söhne"/>
              </a:rPr>
              <a:t>macOS</a:t>
            </a:r>
            <a:r>
              <a:rPr lang="pl-PL" sz="1400" b="0" i="0" dirty="0">
                <a:effectLst/>
                <a:latin typeface="Söhne"/>
              </a:rPr>
              <a:t> do analizy binarnej.</a:t>
            </a:r>
          </a:p>
          <a:p>
            <a:r>
              <a:rPr lang="pl-PL" sz="1400" b="1" i="0" dirty="0">
                <a:effectLst/>
                <a:latin typeface="Söhne"/>
              </a:rPr>
              <a:t>Analiza Wykonywania Programu</a:t>
            </a:r>
          </a:p>
          <a:p>
            <a:pPr lvl="1"/>
            <a:r>
              <a:rPr lang="pl-PL" sz="1400" b="0" i="0" dirty="0" err="1">
                <a:effectLst/>
                <a:latin typeface="Söhne"/>
              </a:rPr>
              <a:t>Wireshark</a:t>
            </a:r>
            <a:r>
              <a:rPr lang="pl-PL" sz="1400" b="0" i="0" dirty="0">
                <a:effectLst/>
                <a:latin typeface="Söhne"/>
              </a:rPr>
              <a:t> do analizy ruchu sieciowego generowanego przez aplikacje.</a:t>
            </a:r>
          </a:p>
          <a:p>
            <a:pPr lvl="1"/>
            <a:r>
              <a:rPr lang="pl-PL" sz="1400" b="0" i="0" dirty="0" err="1">
                <a:effectLst/>
                <a:latin typeface="Söhne"/>
              </a:rPr>
              <a:t>Sysinternals</a:t>
            </a:r>
            <a:r>
              <a:rPr lang="pl-PL" sz="1400" b="0" i="0" dirty="0">
                <a:effectLst/>
                <a:latin typeface="Söhne"/>
              </a:rPr>
              <a:t> Suite (na przykład Process Explorer) dla Windows do monitorowania aktywności systemowej.</a:t>
            </a:r>
          </a:p>
          <a:p>
            <a:pPr lvl="1"/>
            <a:r>
              <a:rPr lang="pl-PL" sz="1400" b="0" i="0" dirty="0" err="1">
                <a:effectLst/>
                <a:latin typeface="Söhne"/>
              </a:rPr>
              <a:t>strace</a:t>
            </a:r>
            <a:r>
              <a:rPr lang="pl-PL" sz="1400" b="0" i="0" dirty="0">
                <a:effectLst/>
                <a:latin typeface="Söhne"/>
              </a:rPr>
              <a:t> lub </a:t>
            </a:r>
            <a:r>
              <a:rPr lang="pl-PL" sz="1400" b="0" i="0" dirty="0" err="1">
                <a:effectLst/>
                <a:latin typeface="Söhne"/>
              </a:rPr>
              <a:t>ltrace</a:t>
            </a:r>
            <a:r>
              <a:rPr lang="pl-PL" sz="1400" b="0" i="0" dirty="0">
                <a:effectLst/>
                <a:latin typeface="Söhne"/>
              </a:rPr>
              <a:t> w środowiskach Unix do śledzenia </a:t>
            </a:r>
            <a:r>
              <a:rPr lang="pl-PL" sz="1400" b="0" i="0" dirty="0" err="1">
                <a:effectLst/>
                <a:latin typeface="Söhne"/>
              </a:rPr>
              <a:t>wywołań</a:t>
            </a:r>
            <a:r>
              <a:rPr lang="pl-PL" sz="1400" b="0" i="0" dirty="0">
                <a:effectLst/>
                <a:latin typeface="Söhne"/>
              </a:rPr>
              <a:t> systemowych.</a:t>
            </a:r>
            <a:endParaRPr lang="pl-PL" sz="1400" b="1" i="0" dirty="0">
              <a:effectLst/>
              <a:latin typeface="Söhne"/>
            </a:endParaRPr>
          </a:p>
        </p:txBody>
      </p:sp>
    </p:spTree>
    <p:extLst>
      <p:ext uri="{BB962C8B-B14F-4D97-AF65-F5344CB8AC3E}">
        <p14:creationId xmlns:p14="http://schemas.microsoft.com/office/powerpoint/2010/main" val="702327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424C88F-49F6-4C13-7A43-AFC6144196F5}"/>
              </a:ext>
            </a:extLst>
          </p:cNvPr>
          <p:cNvSpPr>
            <a:spLocks noGrp="1"/>
          </p:cNvSpPr>
          <p:nvPr>
            <p:ph type="title"/>
          </p:nvPr>
        </p:nvSpPr>
        <p:spPr>
          <a:xfrm>
            <a:off x="686834" y="1153572"/>
            <a:ext cx="3200400" cy="4461163"/>
          </a:xfrm>
        </p:spPr>
        <p:txBody>
          <a:bodyPr>
            <a:normAutofit/>
          </a:bodyPr>
          <a:lstStyle/>
          <a:p>
            <a:r>
              <a:rPr lang="pl-PL" sz="3100" dirty="0">
                <a:solidFill>
                  <a:srgbClr val="FFFFFF"/>
                </a:solidFill>
              </a:rPr>
              <a:t>Przykładowe oprogramowanie: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ymbol zastępczy zawartości 2">
            <a:extLst>
              <a:ext uri="{FF2B5EF4-FFF2-40B4-BE49-F238E27FC236}">
                <a16:creationId xmlns:a16="http://schemas.microsoft.com/office/drawing/2014/main" id="{64EB76FC-6012-6093-FE72-959B37608849}"/>
              </a:ext>
            </a:extLst>
          </p:cNvPr>
          <p:cNvSpPr>
            <a:spLocks noGrp="1"/>
          </p:cNvSpPr>
          <p:nvPr>
            <p:ph idx="1"/>
          </p:nvPr>
        </p:nvSpPr>
        <p:spPr>
          <a:xfrm>
            <a:off x="4447308" y="591344"/>
            <a:ext cx="6906491" cy="5585619"/>
          </a:xfrm>
        </p:spPr>
        <p:txBody>
          <a:bodyPr numCol="1" anchor="ctr">
            <a:normAutofit/>
          </a:bodyPr>
          <a:lstStyle/>
          <a:p>
            <a:r>
              <a:rPr lang="pl-PL" sz="1400" b="1" i="0" dirty="0">
                <a:effectLst/>
                <a:latin typeface="Söhne"/>
              </a:rPr>
              <a:t>Zabezpieczenia i Ochrona Kodu</a:t>
            </a:r>
          </a:p>
          <a:p>
            <a:pPr lvl="1"/>
            <a:r>
              <a:rPr lang="pl-PL" sz="1400" b="0" i="0" dirty="0" err="1">
                <a:effectLst/>
                <a:latin typeface="Söhne"/>
              </a:rPr>
              <a:t>ProGuard</a:t>
            </a:r>
            <a:r>
              <a:rPr lang="pl-PL" sz="1400" b="0" i="0" dirty="0">
                <a:effectLst/>
                <a:latin typeface="Söhne"/>
              </a:rPr>
              <a:t> dla aplikacji Java do </a:t>
            </a:r>
            <a:r>
              <a:rPr lang="pl-PL" sz="1400" b="0" i="0" dirty="0" err="1">
                <a:effectLst/>
                <a:latin typeface="Söhne"/>
              </a:rPr>
              <a:t>minifikacji</a:t>
            </a:r>
            <a:r>
              <a:rPr lang="pl-PL" sz="1400" b="0" i="0" dirty="0">
                <a:effectLst/>
                <a:latin typeface="Söhne"/>
              </a:rPr>
              <a:t> i </a:t>
            </a:r>
            <a:r>
              <a:rPr lang="pl-PL" sz="1400" b="0" i="0" dirty="0" err="1">
                <a:effectLst/>
                <a:latin typeface="Söhne"/>
              </a:rPr>
              <a:t>obfuskacji</a:t>
            </a:r>
            <a:r>
              <a:rPr lang="pl-PL" sz="1400" b="0" i="0" dirty="0">
                <a:effectLst/>
                <a:latin typeface="Söhne"/>
              </a:rPr>
              <a:t> kodu.</a:t>
            </a:r>
          </a:p>
          <a:p>
            <a:pPr lvl="1"/>
            <a:r>
              <a:rPr lang="pl-PL" sz="1400" b="0" i="0" dirty="0" err="1">
                <a:effectLst/>
                <a:latin typeface="Söhne"/>
              </a:rPr>
              <a:t>Themida</a:t>
            </a:r>
            <a:r>
              <a:rPr lang="pl-PL" sz="1400" b="0" i="0" dirty="0">
                <a:effectLst/>
                <a:latin typeface="Söhne"/>
              </a:rPr>
              <a:t> lub </a:t>
            </a:r>
            <a:r>
              <a:rPr lang="pl-PL" sz="1400" b="0" i="0" dirty="0" err="1">
                <a:effectLst/>
                <a:latin typeface="Söhne"/>
              </a:rPr>
              <a:t>VMProtect</a:t>
            </a:r>
            <a:r>
              <a:rPr lang="pl-PL" sz="1400" b="0" i="0" dirty="0">
                <a:effectLst/>
                <a:latin typeface="Söhne"/>
              </a:rPr>
              <a:t> do ochrony kodu przed inżynierią wsteczną.</a:t>
            </a:r>
          </a:p>
          <a:p>
            <a:pPr lvl="1"/>
            <a:r>
              <a:rPr lang="pl-PL" sz="1400" b="0" i="0" dirty="0" err="1">
                <a:effectLst/>
                <a:latin typeface="Söhne"/>
              </a:rPr>
              <a:t>OpenSSL</a:t>
            </a:r>
            <a:r>
              <a:rPr lang="pl-PL" sz="1400" b="0" i="0" dirty="0">
                <a:effectLst/>
                <a:latin typeface="Söhne"/>
              </a:rPr>
              <a:t> do implementacji szyfrowania i bezpiecznej komunikacji.</a:t>
            </a:r>
          </a:p>
          <a:p>
            <a:r>
              <a:rPr lang="pl-PL" sz="1400" b="1" i="0" dirty="0">
                <a:effectLst/>
                <a:latin typeface="Söhne"/>
              </a:rPr>
              <a:t>Dekompilacja i Analiza Kodu Źródłowego</a:t>
            </a:r>
          </a:p>
          <a:p>
            <a:pPr lvl="1"/>
            <a:r>
              <a:rPr lang="pl-PL" sz="1400" b="0" i="0" dirty="0">
                <a:effectLst/>
                <a:latin typeface="Söhne"/>
              </a:rPr>
              <a:t>JD-GUI dla dekompilacji kodu Java.</a:t>
            </a:r>
          </a:p>
          <a:p>
            <a:pPr lvl="1"/>
            <a:r>
              <a:rPr lang="pl-PL" sz="1400" b="0" i="0" dirty="0">
                <a:effectLst/>
                <a:latin typeface="Söhne"/>
              </a:rPr>
              <a:t>.NET </a:t>
            </a:r>
            <a:r>
              <a:rPr lang="pl-PL" sz="1400" b="0" i="0" dirty="0" err="1">
                <a:effectLst/>
                <a:latin typeface="Söhne"/>
              </a:rPr>
              <a:t>Reflector</a:t>
            </a:r>
            <a:r>
              <a:rPr lang="pl-PL" sz="1400" b="0" i="0" dirty="0">
                <a:effectLst/>
                <a:latin typeface="Söhne"/>
              </a:rPr>
              <a:t> dla aplikacji .NET.</a:t>
            </a:r>
          </a:p>
          <a:p>
            <a:pPr lvl="1"/>
            <a:r>
              <a:rPr lang="pl-PL" sz="1400" b="0" i="0" dirty="0" err="1">
                <a:effectLst/>
                <a:latin typeface="Söhne"/>
              </a:rPr>
              <a:t>Hex-Rays</a:t>
            </a:r>
            <a:r>
              <a:rPr lang="pl-PL" sz="1400" b="0" i="0" dirty="0">
                <a:effectLst/>
                <a:latin typeface="Söhne"/>
              </a:rPr>
              <a:t> </a:t>
            </a:r>
            <a:r>
              <a:rPr lang="pl-PL" sz="1400" b="0" i="0" dirty="0" err="1">
                <a:effectLst/>
                <a:latin typeface="Söhne"/>
              </a:rPr>
              <a:t>Decompiler</a:t>
            </a:r>
            <a:r>
              <a:rPr lang="pl-PL" sz="1400" b="0" i="0" dirty="0">
                <a:effectLst/>
                <a:latin typeface="Söhne"/>
              </a:rPr>
              <a:t> (dodatek do IDA) dla dekompilacji kodu złożonego.</a:t>
            </a:r>
          </a:p>
          <a:p>
            <a:r>
              <a:rPr lang="pl-PL" sz="1400" b="1" i="0" dirty="0">
                <a:effectLst/>
                <a:latin typeface="Söhne"/>
              </a:rPr>
              <a:t>Modelowanie Danych i Analiza Baz Danych</a:t>
            </a:r>
          </a:p>
          <a:p>
            <a:pPr lvl="1"/>
            <a:r>
              <a:rPr lang="pl-PL" sz="1400" b="0" i="0" dirty="0">
                <a:effectLst/>
                <a:latin typeface="Söhne"/>
              </a:rPr>
              <a:t>MySQL Workbench lub </a:t>
            </a:r>
            <a:r>
              <a:rPr lang="pl-PL" sz="1400" b="0" i="0" dirty="0" err="1">
                <a:effectLst/>
                <a:latin typeface="Söhne"/>
              </a:rPr>
              <a:t>pgAdmin</a:t>
            </a:r>
            <a:r>
              <a:rPr lang="pl-PL" sz="1400" b="0" i="0" dirty="0">
                <a:effectLst/>
                <a:latin typeface="Söhne"/>
              </a:rPr>
              <a:t> dla relacyjnych baz danych SQL.</a:t>
            </a:r>
          </a:p>
          <a:p>
            <a:pPr lvl="1"/>
            <a:r>
              <a:rPr lang="pl-PL" sz="1400" b="0" i="0" dirty="0" err="1">
                <a:effectLst/>
                <a:latin typeface="Söhne"/>
              </a:rPr>
              <a:t>NoSQLBooster</a:t>
            </a:r>
            <a:r>
              <a:rPr lang="pl-PL" sz="1400" b="0" i="0" dirty="0">
                <a:effectLst/>
                <a:latin typeface="Söhne"/>
              </a:rPr>
              <a:t> dla baz danych </a:t>
            </a:r>
            <a:r>
              <a:rPr lang="pl-PL" sz="1400" b="0" i="0" dirty="0" err="1">
                <a:effectLst/>
                <a:latin typeface="Söhne"/>
              </a:rPr>
              <a:t>NoSQL</a:t>
            </a:r>
            <a:r>
              <a:rPr lang="pl-PL" sz="1400" b="0" i="0" dirty="0">
                <a:effectLst/>
                <a:latin typeface="Söhne"/>
              </a:rPr>
              <a:t> jak </a:t>
            </a:r>
            <a:r>
              <a:rPr lang="pl-PL" sz="1400" b="0" i="0" dirty="0" err="1">
                <a:effectLst/>
                <a:latin typeface="Söhne"/>
              </a:rPr>
              <a:t>MongoDB</a:t>
            </a:r>
            <a:r>
              <a:rPr lang="pl-PL" sz="1400" b="0" i="0" dirty="0">
                <a:effectLst/>
                <a:latin typeface="Söhne"/>
              </a:rPr>
              <a:t>.</a:t>
            </a:r>
          </a:p>
          <a:p>
            <a:pPr lvl="1"/>
            <a:r>
              <a:rPr lang="pl-PL" sz="1400" b="0" i="0" dirty="0">
                <a:effectLst/>
                <a:latin typeface="Söhne"/>
              </a:rPr>
              <a:t>ER/Studio lub </a:t>
            </a:r>
            <a:r>
              <a:rPr lang="pl-PL" sz="1400" b="0" i="0" dirty="0" err="1">
                <a:effectLst/>
                <a:latin typeface="Söhne"/>
              </a:rPr>
              <a:t>dbForge</a:t>
            </a:r>
            <a:r>
              <a:rPr lang="pl-PL" sz="1400" b="0" i="0" dirty="0">
                <a:effectLst/>
                <a:latin typeface="Söhne"/>
              </a:rPr>
              <a:t> Studio do modelowania bazy danych i ERD (Diagramów Relacji Encji).</a:t>
            </a:r>
          </a:p>
        </p:txBody>
      </p:sp>
    </p:spTree>
    <p:extLst>
      <p:ext uri="{BB962C8B-B14F-4D97-AF65-F5344CB8AC3E}">
        <p14:creationId xmlns:p14="http://schemas.microsoft.com/office/powerpoint/2010/main" val="363741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424C88F-49F6-4C13-7A43-AFC6144196F5}"/>
              </a:ext>
            </a:extLst>
          </p:cNvPr>
          <p:cNvSpPr>
            <a:spLocks noGrp="1"/>
          </p:cNvSpPr>
          <p:nvPr>
            <p:ph type="title"/>
          </p:nvPr>
        </p:nvSpPr>
        <p:spPr>
          <a:xfrm>
            <a:off x="686834" y="1153572"/>
            <a:ext cx="3200400" cy="4461163"/>
          </a:xfrm>
        </p:spPr>
        <p:txBody>
          <a:bodyPr>
            <a:normAutofit/>
          </a:bodyPr>
          <a:lstStyle/>
          <a:p>
            <a:r>
              <a:rPr lang="pl-PL" sz="3100">
                <a:solidFill>
                  <a:srgbClr val="FFFFFF"/>
                </a:solidFill>
              </a:rPr>
              <a:t>Przykładowe oprogramowanie:</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ymbol zastępczy zawartości 2">
            <a:extLst>
              <a:ext uri="{FF2B5EF4-FFF2-40B4-BE49-F238E27FC236}">
                <a16:creationId xmlns:a16="http://schemas.microsoft.com/office/drawing/2014/main" id="{64EB76FC-6012-6093-FE72-959B37608849}"/>
              </a:ext>
            </a:extLst>
          </p:cNvPr>
          <p:cNvSpPr>
            <a:spLocks noGrp="1"/>
          </p:cNvSpPr>
          <p:nvPr>
            <p:ph idx="1"/>
          </p:nvPr>
        </p:nvSpPr>
        <p:spPr>
          <a:xfrm>
            <a:off x="4447308" y="591344"/>
            <a:ext cx="6906491" cy="5585619"/>
          </a:xfrm>
        </p:spPr>
        <p:txBody>
          <a:bodyPr numCol="1" anchor="ctr">
            <a:normAutofit/>
          </a:bodyPr>
          <a:lstStyle/>
          <a:p>
            <a:r>
              <a:rPr lang="pl-PL" sz="1400" b="1" i="0" dirty="0">
                <a:effectLst/>
                <a:latin typeface="Söhne"/>
              </a:rPr>
              <a:t>Zarządzanie Konfiguracją i Zmianą</a:t>
            </a:r>
          </a:p>
          <a:p>
            <a:pPr lvl="1"/>
            <a:r>
              <a:rPr lang="pl-PL" sz="1400" b="0" i="0" dirty="0">
                <a:effectLst/>
                <a:latin typeface="Söhne"/>
              </a:rPr>
              <a:t>Git dla kontroli wersji i zarządzania kodem źródłowym.</a:t>
            </a:r>
          </a:p>
          <a:p>
            <a:pPr lvl="1"/>
            <a:r>
              <a:rPr lang="pl-PL" sz="1400" b="0" i="0" dirty="0" err="1">
                <a:effectLst/>
                <a:latin typeface="Söhne"/>
              </a:rPr>
              <a:t>Ansible</a:t>
            </a:r>
            <a:r>
              <a:rPr lang="pl-PL" sz="1400" b="0" i="0" dirty="0">
                <a:effectLst/>
                <a:latin typeface="Söhne"/>
              </a:rPr>
              <a:t>, </a:t>
            </a:r>
            <a:r>
              <a:rPr lang="pl-PL" sz="1400" b="0" i="0" dirty="0" err="1">
                <a:effectLst/>
                <a:latin typeface="Söhne"/>
              </a:rPr>
              <a:t>Puppet</a:t>
            </a:r>
            <a:r>
              <a:rPr lang="pl-PL" sz="1400" b="0" i="0" dirty="0">
                <a:effectLst/>
                <a:latin typeface="Söhne"/>
              </a:rPr>
              <a:t> lub </a:t>
            </a:r>
            <a:r>
              <a:rPr lang="pl-PL" sz="1400" b="0" i="0" dirty="0" err="1">
                <a:effectLst/>
                <a:latin typeface="Söhne"/>
              </a:rPr>
              <a:t>Chef</a:t>
            </a:r>
            <a:r>
              <a:rPr lang="pl-PL" sz="1400" b="0" i="0" dirty="0">
                <a:effectLst/>
                <a:latin typeface="Söhne"/>
              </a:rPr>
              <a:t> do zarządzania konfiguracją infrastruktury.</a:t>
            </a:r>
          </a:p>
          <a:p>
            <a:pPr lvl="1"/>
            <a:r>
              <a:rPr lang="pl-PL" sz="1400" b="0" i="0" dirty="0">
                <a:effectLst/>
                <a:latin typeface="Söhne"/>
              </a:rPr>
              <a:t>Jenkins lub </a:t>
            </a:r>
            <a:r>
              <a:rPr lang="pl-PL" sz="1400" b="0" i="0" dirty="0" err="1">
                <a:effectLst/>
                <a:latin typeface="Söhne"/>
              </a:rPr>
              <a:t>GitLab</a:t>
            </a:r>
            <a:r>
              <a:rPr lang="pl-PL" sz="1400" b="0" i="0" dirty="0">
                <a:effectLst/>
                <a:latin typeface="Söhne"/>
              </a:rPr>
              <a:t> CI/CD do automatyzacji procesów budowania i wdrażania oprogramowania.</a:t>
            </a:r>
          </a:p>
          <a:p>
            <a:r>
              <a:rPr lang="pl-PL" sz="1400" b="1" i="0" dirty="0">
                <a:effectLst/>
                <a:latin typeface="Söhne"/>
              </a:rPr>
              <a:t>Architektura Technologiczna i Platformy Obliczeniowe</a:t>
            </a:r>
          </a:p>
          <a:p>
            <a:pPr lvl="1"/>
            <a:r>
              <a:rPr lang="pl-PL" sz="1400" b="0" i="0" dirty="0">
                <a:effectLst/>
                <a:latin typeface="Söhne"/>
              </a:rPr>
              <a:t>Docker lub Kubernetes do demonstracji i zarządzania kontenerami i </a:t>
            </a:r>
            <a:r>
              <a:rPr lang="pl-PL" sz="1400" b="0" i="0" dirty="0" err="1">
                <a:effectLst/>
                <a:latin typeface="Söhne"/>
              </a:rPr>
              <a:t>mikrousługami</a:t>
            </a:r>
            <a:r>
              <a:rPr lang="pl-PL" sz="1400" b="0" i="0" dirty="0">
                <a:effectLst/>
                <a:latin typeface="Söhne"/>
              </a:rPr>
              <a:t>.</a:t>
            </a:r>
          </a:p>
          <a:p>
            <a:pPr lvl="1"/>
            <a:r>
              <a:rPr lang="pl-PL" sz="1400" b="0" i="0" dirty="0">
                <a:effectLst/>
                <a:latin typeface="Söhne"/>
              </a:rPr>
              <a:t>AWS </a:t>
            </a:r>
            <a:r>
              <a:rPr lang="pl-PL" sz="1400" b="0" i="0" dirty="0" err="1">
                <a:effectLst/>
                <a:latin typeface="Söhne"/>
              </a:rPr>
              <a:t>CloudFormation</a:t>
            </a:r>
            <a:r>
              <a:rPr lang="pl-PL" sz="1400" b="0" i="0" dirty="0">
                <a:effectLst/>
                <a:latin typeface="Söhne"/>
              </a:rPr>
              <a:t> lub </a:t>
            </a:r>
            <a:r>
              <a:rPr lang="pl-PL" sz="1400" b="0" i="0" dirty="0" err="1">
                <a:effectLst/>
                <a:latin typeface="Söhne"/>
              </a:rPr>
              <a:t>Terraform</a:t>
            </a:r>
            <a:r>
              <a:rPr lang="pl-PL" sz="1400" b="0" i="0" dirty="0">
                <a:effectLst/>
                <a:latin typeface="Söhne"/>
              </a:rPr>
              <a:t> do zarządzania infrastrukturą jako kod.</a:t>
            </a:r>
          </a:p>
          <a:p>
            <a:pPr lvl="1"/>
            <a:r>
              <a:rPr lang="pl-PL" sz="1400" b="0" i="0" dirty="0">
                <a:effectLst/>
                <a:latin typeface="Söhne"/>
              </a:rPr>
              <a:t>Apache Kafka lub </a:t>
            </a:r>
            <a:r>
              <a:rPr lang="pl-PL" sz="1400" b="0" i="0" dirty="0" err="1">
                <a:effectLst/>
                <a:latin typeface="Söhne"/>
              </a:rPr>
              <a:t>RabbitMQ</a:t>
            </a:r>
            <a:r>
              <a:rPr lang="pl-PL" sz="1400" b="0" i="0" dirty="0">
                <a:effectLst/>
                <a:latin typeface="Söhne"/>
              </a:rPr>
              <a:t> dla zrozumienia i praktykowania strumieniowej przetwarzania danych.</a:t>
            </a:r>
          </a:p>
          <a:p>
            <a:r>
              <a:rPr lang="pl-PL" sz="1400" b="1" i="0" dirty="0">
                <a:effectLst/>
                <a:latin typeface="Söhne"/>
              </a:rPr>
              <a:t>Testowanie Bezpieczeństwa Oprogramowania</a:t>
            </a:r>
          </a:p>
          <a:p>
            <a:pPr lvl="1"/>
            <a:r>
              <a:rPr lang="pl-PL" sz="1400" b="0" i="0" dirty="0">
                <a:effectLst/>
                <a:latin typeface="Söhne"/>
              </a:rPr>
              <a:t>OWASP ZAP lub </a:t>
            </a:r>
            <a:r>
              <a:rPr lang="pl-PL" sz="1400" b="0" i="0" dirty="0" err="1">
                <a:effectLst/>
                <a:latin typeface="Söhne"/>
              </a:rPr>
              <a:t>Nessus</a:t>
            </a:r>
            <a:r>
              <a:rPr lang="pl-PL" sz="1400" b="0" i="0" dirty="0">
                <a:effectLst/>
                <a:latin typeface="Söhne"/>
              </a:rPr>
              <a:t> dla skanowania i identyfikacji podatności w aplikacjach.</a:t>
            </a:r>
          </a:p>
          <a:p>
            <a:pPr lvl="1"/>
            <a:r>
              <a:rPr lang="pl-PL" sz="1400" b="0" i="0" dirty="0" err="1">
                <a:effectLst/>
                <a:latin typeface="Söhne"/>
              </a:rPr>
              <a:t>Metasploit</a:t>
            </a:r>
            <a:r>
              <a:rPr lang="pl-PL" sz="1400" b="0" i="0" dirty="0">
                <a:effectLst/>
                <a:latin typeface="Söhne"/>
              </a:rPr>
              <a:t> dla przeprowadzania testów penetracyjnych.</a:t>
            </a:r>
          </a:p>
          <a:p>
            <a:pPr lvl="1"/>
            <a:r>
              <a:rPr lang="pl-PL" sz="1400" b="0" i="0" dirty="0">
                <a:effectLst/>
                <a:latin typeface="Söhne"/>
              </a:rPr>
              <a:t>Kali Linux jako dystrybucja zawierająca wiele narzędzi do testowania bezpieczeństwa.</a:t>
            </a:r>
          </a:p>
        </p:txBody>
      </p:sp>
    </p:spTree>
    <p:extLst>
      <p:ext uri="{BB962C8B-B14F-4D97-AF65-F5344CB8AC3E}">
        <p14:creationId xmlns:p14="http://schemas.microsoft.com/office/powerpoint/2010/main" val="212950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0B4FBC0-BD93-303D-05D8-12E191C4863F}"/>
              </a:ext>
            </a:extLst>
          </p:cNvPr>
          <p:cNvSpPr>
            <a:spLocks noGrp="1"/>
          </p:cNvSpPr>
          <p:nvPr>
            <p:ph type="title"/>
          </p:nvPr>
        </p:nvSpPr>
        <p:spPr>
          <a:xfrm>
            <a:off x="1075767" y="1188637"/>
            <a:ext cx="2988234" cy="4480726"/>
          </a:xfrm>
        </p:spPr>
        <p:txBody>
          <a:bodyPr>
            <a:normAutofit/>
          </a:bodyPr>
          <a:lstStyle/>
          <a:p>
            <a:pPr algn="r"/>
            <a:r>
              <a:rPr lang="pl-PL" sz="3600" dirty="0"/>
              <a:t>Zajęcia 1: Wprowadzenie do inżynierii wstecznej i architektury korporacyjnej</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DC9333CD-71E9-1A9D-49A2-47FCF033309D}"/>
              </a:ext>
            </a:extLst>
          </p:cNvPr>
          <p:cNvSpPr>
            <a:spLocks noGrp="1"/>
          </p:cNvSpPr>
          <p:nvPr>
            <p:ph idx="1"/>
          </p:nvPr>
        </p:nvSpPr>
        <p:spPr>
          <a:xfrm>
            <a:off x="5255260" y="1648870"/>
            <a:ext cx="4702848" cy="3560260"/>
          </a:xfrm>
        </p:spPr>
        <p:txBody>
          <a:bodyPr anchor="ctr">
            <a:normAutofit/>
          </a:bodyPr>
          <a:lstStyle/>
          <a:p>
            <a:r>
              <a:rPr lang="pl-PL" sz="2400"/>
              <a:t>Teoria (90 minut):</a:t>
            </a:r>
          </a:p>
          <a:p>
            <a:pPr lvl="1"/>
            <a:r>
              <a:rPr lang="pl-PL" dirty="0"/>
              <a:t>Podstawy inżynierii wstecznej.</a:t>
            </a:r>
          </a:p>
          <a:p>
            <a:pPr lvl="1"/>
            <a:r>
              <a:rPr lang="pl-PL" dirty="0"/>
              <a:t>Przegląd architektury korporacyjnej.</a:t>
            </a:r>
          </a:p>
        </p:txBody>
      </p:sp>
    </p:spTree>
    <p:extLst>
      <p:ext uri="{BB962C8B-B14F-4D97-AF65-F5344CB8AC3E}">
        <p14:creationId xmlns:p14="http://schemas.microsoft.com/office/powerpoint/2010/main" val="201752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8CBDCA6-EFC9-AD9F-8812-51CF7BED0514}"/>
              </a:ext>
            </a:extLst>
          </p:cNvPr>
          <p:cNvSpPr>
            <a:spLocks noGrp="1"/>
          </p:cNvSpPr>
          <p:nvPr>
            <p:ph type="title"/>
          </p:nvPr>
        </p:nvSpPr>
        <p:spPr>
          <a:xfrm>
            <a:off x="1006900" y="1188637"/>
            <a:ext cx="3057101" cy="4480726"/>
          </a:xfrm>
        </p:spPr>
        <p:txBody>
          <a:bodyPr>
            <a:normAutofit/>
          </a:bodyPr>
          <a:lstStyle/>
          <a:p>
            <a:pPr algn="r"/>
            <a:r>
              <a:rPr lang="pl-PL" sz="3600" dirty="0"/>
              <a:t>Zajęcia 2: Architektura Biznesowa i Inżynieria Wsteczna</a:t>
            </a:r>
          </a:p>
        </p:txBody>
      </p:sp>
      <p:cxnSp>
        <p:nvCxnSpPr>
          <p:cNvPr id="33"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4" name="Symbol zastępczy zawartości 2">
            <a:extLst>
              <a:ext uri="{FF2B5EF4-FFF2-40B4-BE49-F238E27FC236}">
                <a16:creationId xmlns:a16="http://schemas.microsoft.com/office/drawing/2014/main" id="{2A84136F-2DE9-42F2-1E31-E7D5C5EFE38C}"/>
              </a:ext>
            </a:extLst>
          </p:cNvPr>
          <p:cNvGraphicFramePr>
            <a:graphicFrameLocks noGrp="1"/>
          </p:cNvGraphicFramePr>
          <p:nvPr>
            <p:ph idx="1"/>
            <p:extLst>
              <p:ext uri="{D42A27DB-BD31-4B8C-83A1-F6EECF244321}">
                <p14:modId xmlns:p14="http://schemas.microsoft.com/office/powerpoint/2010/main" val="2173852450"/>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813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BDE17C2-28EF-FD46-203C-074821C9EBED}"/>
              </a:ext>
            </a:extLst>
          </p:cNvPr>
          <p:cNvSpPr>
            <a:spLocks noGrp="1"/>
          </p:cNvSpPr>
          <p:nvPr>
            <p:ph type="title"/>
          </p:nvPr>
        </p:nvSpPr>
        <p:spPr>
          <a:xfrm>
            <a:off x="1006900" y="1188637"/>
            <a:ext cx="3057101" cy="4480726"/>
          </a:xfrm>
        </p:spPr>
        <p:txBody>
          <a:bodyPr>
            <a:normAutofit/>
          </a:bodyPr>
          <a:lstStyle/>
          <a:p>
            <a:pPr algn="r"/>
            <a:r>
              <a:rPr lang="pl-PL" sz="3600" dirty="0"/>
              <a:t>Zajęcia 3: Modele Danych w Inżynierii Wstecznej</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A634F79D-63F7-8F82-CBF3-788ED1693A34}"/>
              </a:ext>
            </a:extLst>
          </p:cNvPr>
          <p:cNvGraphicFramePr>
            <a:graphicFrameLocks noGrp="1"/>
          </p:cNvGraphicFramePr>
          <p:nvPr>
            <p:ph idx="1"/>
            <p:extLst>
              <p:ext uri="{D42A27DB-BD31-4B8C-83A1-F6EECF244321}">
                <p14:modId xmlns:p14="http://schemas.microsoft.com/office/powerpoint/2010/main" val="3954741935"/>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777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EC01293-3324-FE63-F9BE-78E237E4FBA2}"/>
              </a:ext>
            </a:extLst>
          </p:cNvPr>
          <p:cNvSpPr>
            <a:spLocks noGrp="1"/>
          </p:cNvSpPr>
          <p:nvPr>
            <p:ph type="title"/>
          </p:nvPr>
        </p:nvSpPr>
        <p:spPr>
          <a:xfrm>
            <a:off x="1006900" y="1188637"/>
            <a:ext cx="3057101" cy="4480726"/>
          </a:xfrm>
        </p:spPr>
        <p:txBody>
          <a:bodyPr>
            <a:normAutofit/>
          </a:bodyPr>
          <a:lstStyle/>
          <a:p>
            <a:pPr algn="r"/>
            <a:r>
              <a:rPr lang="pl-PL" sz="3600" dirty="0"/>
              <a:t>Zajęcia 4: Aplikacje i ich Wzajemne Zależności</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6800D692-3A5B-E76C-15A4-0C2DAD64452E}"/>
              </a:ext>
            </a:extLst>
          </p:cNvPr>
          <p:cNvGraphicFramePr>
            <a:graphicFrameLocks noGrp="1"/>
          </p:cNvGraphicFramePr>
          <p:nvPr>
            <p:ph idx="1"/>
            <p:extLst>
              <p:ext uri="{D42A27DB-BD31-4B8C-83A1-F6EECF244321}">
                <p14:modId xmlns:p14="http://schemas.microsoft.com/office/powerpoint/2010/main" val="2023120687"/>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95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4D3A2B3-0A2D-00E3-D0F4-4348930A1B09}"/>
              </a:ext>
            </a:extLst>
          </p:cNvPr>
          <p:cNvSpPr>
            <a:spLocks noGrp="1"/>
          </p:cNvSpPr>
          <p:nvPr>
            <p:ph type="title"/>
          </p:nvPr>
        </p:nvSpPr>
        <p:spPr>
          <a:xfrm>
            <a:off x="1006900" y="1188637"/>
            <a:ext cx="3057101" cy="4480726"/>
          </a:xfrm>
        </p:spPr>
        <p:txBody>
          <a:bodyPr>
            <a:normAutofit/>
          </a:bodyPr>
          <a:lstStyle/>
          <a:p>
            <a:pPr algn="r"/>
            <a:r>
              <a:rPr lang="pl-PL" sz="3600" dirty="0"/>
              <a:t>Zajęcia 5: Infrastruktura Sieciowa i Inżynieria Wsteczna</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0434454F-AB7E-1B64-1DA2-5915C74E6CFE}"/>
              </a:ext>
            </a:extLst>
          </p:cNvPr>
          <p:cNvGraphicFramePr>
            <a:graphicFrameLocks noGrp="1"/>
          </p:cNvGraphicFramePr>
          <p:nvPr>
            <p:ph idx="1"/>
            <p:extLst>
              <p:ext uri="{D42A27DB-BD31-4B8C-83A1-F6EECF244321}">
                <p14:modId xmlns:p14="http://schemas.microsoft.com/office/powerpoint/2010/main" val="663115934"/>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658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1C43BD3-1420-4D8B-3B74-37C690C48768}"/>
              </a:ext>
            </a:extLst>
          </p:cNvPr>
          <p:cNvSpPr>
            <a:spLocks noGrp="1"/>
          </p:cNvSpPr>
          <p:nvPr>
            <p:ph type="title"/>
          </p:nvPr>
        </p:nvSpPr>
        <p:spPr>
          <a:xfrm>
            <a:off x="1006900" y="1188637"/>
            <a:ext cx="3057101" cy="4480726"/>
          </a:xfrm>
        </p:spPr>
        <p:txBody>
          <a:bodyPr>
            <a:normAutofit/>
          </a:bodyPr>
          <a:lstStyle/>
          <a:p>
            <a:pPr algn="r"/>
            <a:r>
              <a:rPr lang="pl-PL" sz="3600" dirty="0"/>
              <a:t>Zajęcia 6: Bezpieczeństwo i Inżynieria Wsteczna</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Symbol zastępczy zawartości 2">
            <a:extLst>
              <a:ext uri="{FF2B5EF4-FFF2-40B4-BE49-F238E27FC236}">
                <a16:creationId xmlns:a16="http://schemas.microsoft.com/office/drawing/2014/main" id="{A197BE86-D43B-0B0C-9459-D54B6DB38BE8}"/>
              </a:ext>
            </a:extLst>
          </p:cNvPr>
          <p:cNvGraphicFramePr>
            <a:graphicFrameLocks noGrp="1"/>
          </p:cNvGraphicFramePr>
          <p:nvPr>
            <p:ph idx="1"/>
            <p:extLst>
              <p:ext uri="{D42A27DB-BD31-4B8C-83A1-F6EECF244321}">
                <p14:modId xmlns:p14="http://schemas.microsoft.com/office/powerpoint/2010/main" val="2502106162"/>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33315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2427</Words>
  <Application>Microsoft Office PowerPoint</Application>
  <PresentationFormat>Panoramiczny</PresentationFormat>
  <Paragraphs>244</Paragraphs>
  <Slides>33</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33</vt:i4>
      </vt:variant>
    </vt:vector>
  </HeadingPairs>
  <TitlesOfParts>
    <vt:vector size="38" baseType="lpstr">
      <vt:lpstr>Arial</vt:lpstr>
      <vt:lpstr>Calibri</vt:lpstr>
      <vt:lpstr>Calibri Light</vt:lpstr>
      <vt:lpstr>Söhne</vt:lpstr>
      <vt:lpstr>Motyw pakietu Office</vt:lpstr>
      <vt:lpstr>INŻYNIERIA WSTECZNA SYSTEMÓW INFORMATYCZNYCH</vt:lpstr>
      <vt:lpstr>Zasady zaliczenia laboratoriów</vt:lpstr>
      <vt:lpstr>Plan zajęć i zadania</vt:lpstr>
      <vt:lpstr>Zajęcia 1: Wprowadzenie do inżynierii wstecznej i architektury korporacyjnej</vt:lpstr>
      <vt:lpstr>Zajęcia 2: Architektura Biznesowa i Inżynieria Wsteczna</vt:lpstr>
      <vt:lpstr>Zajęcia 3: Modele Danych w Inżynierii Wstecznej</vt:lpstr>
      <vt:lpstr>Zajęcia 4: Aplikacje i ich Wzajemne Zależności</vt:lpstr>
      <vt:lpstr>Zajęcia 5: Infrastruktura Sieciowa i Inżynieria Wsteczna</vt:lpstr>
      <vt:lpstr>Zajęcia 6: Bezpieczeństwo i Inżynieria Wsteczna</vt:lpstr>
      <vt:lpstr>Zajęcia 7: Narzędzia i Techniki Dynamicznej Analizy</vt:lpstr>
      <vt:lpstr>Zajęcia 8: Zarządzanie Konfiguracją i Zmianą</vt:lpstr>
      <vt:lpstr>Zajęcia 9: Architektura Technologiczna i Platformy Obliczeniowe</vt:lpstr>
      <vt:lpstr>Zajęcia 10: Testowanie Bezpieczeństwa Oprogramowania</vt:lpstr>
      <vt:lpstr>Zajęcia 11: Studium Przypadku i Przygotowanie do Prezentacji</vt:lpstr>
      <vt:lpstr>Zajęcia 12: Prezentacje Projektów Studentów</vt:lpstr>
      <vt:lpstr>Czym jest Inżynieria Wsteczna?</vt:lpstr>
      <vt:lpstr>Czym jest Inżynieria wsteczna oprogramowania? Praktyczna inżynieria wsteczna. Metody, techniki i narzędzia - red. Mateusz Jurczyk, Gynvael Coldwind</vt:lpstr>
      <vt:lpstr>Po co dokonujemy Inżynierii Wstecznej?</vt:lpstr>
      <vt:lpstr>Co to jest Architektura korporacyjna?</vt:lpstr>
      <vt:lpstr>Przykłady architektury korporacyjnej: https://www.edrawsoft.com/enterprisearchitecture/enterprise-architecture-examples.html</vt:lpstr>
      <vt:lpstr>Przykłady architektury korporacyjnej: https://www.edrawsoft.com/enterprisearchitecture/enterprise-architecture-examples.html</vt:lpstr>
      <vt:lpstr>Przykłady architektury korporacyjnej: https://www.edrawsoft.com/enterprisearchitecture/enterprise-architecture-examples.html</vt:lpstr>
      <vt:lpstr>Czym jest  ITIL?</vt:lpstr>
      <vt:lpstr>Prezentacja programu PowerPoint</vt:lpstr>
      <vt:lpstr>Projekt Inżynierii Wstecznej Systemów Informatycznych</vt:lpstr>
      <vt:lpstr>Elementy Architektury Korporacyjnej</vt:lpstr>
      <vt:lpstr>Elementy Architektury Korporacyjnej</vt:lpstr>
      <vt:lpstr>Elementy Architektury Korporacyjnej</vt:lpstr>
      <vt:lpstr>Elementy Architektury Korporacyjnej</vt:lpstr>
      <vt:lpstr>Elementy Architektury Korporacyjnej</vt:lpstr>
      <vt:lpstr>Przykładowe oprogramowanie:</vt:lpstr>
      <vt:lpstr>Przykładowe oprogramowanie:</vt:lpstr>
      <vt:lpstr>Przykładowe oprogramowanie: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Patryk Barczak</dc:creator>
  <cp:lastModifiedBy>Patryk Serafin</cp:lastModifiedBy>
  <cp:revision>1</cp:revision>
  <dcterms:created xsi:type="dcterms:W3CDTF">2023-02-27T11:26:04Z</dcterms:created>
  <dcterms:modified xsi:type="dcterms:W3CDTF">2023-11-05T21:02:57Z</dcterms:modified>
</cp:coreProperties>
</file>