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282" r:id="rId2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Styl jasny 1 — Ak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Styl ciemny 2 - Akcent 5/Ak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61" d="100"/>
          <a:sy n="161" d="100"/>
        </p:scale>
        <p:origin x="1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yk Serafin" userId="86fa742248e137ce" providerId="LiveId" clId="{C0DE6801-FA96-4758-B7F4-A38EFEEFB6C0}"/>
    <pc:docChg chg="undo custSel modSld">
      <pc:chgData name="Patryk Serafin" userId="86fa742248e137ce" providerId="LiveId" clId="{C0DE6801-FA96-4758-B7F4-A38EFEEFB6C0}" dt="2024-01-17T09:17:49.620" v="25" actId="20577"/>
      <pc:docMkLst>
        <pc:docMk/>
      </pc:docMkLst>
      <pc:sldChg chg="modSp mod">
        <pc:chgData name="Patryk Serafin" userId="86fa742248e137ce" providerId="LiveId" clId="{C0DE6801-FA96-4758-B7F4-A38EFEEFB6C0}" dt="2024-01-17T09:17:49.620" v="25" actId="20577"/>
        <pc:sldMkLst>
          <pc:docMk/>
          <pc:sldMk cId="527867234" sldId="256"/>
        </pc:sldMkLst>
        <pc:spChg chg="mod">
          <ac:chgData name="Patryk Serafin" userId="86fa742248e137ce" providerId="LiveId" clId="{C0DE6801-FA96-4758-B7F4-A38EFEEFB6C0}" dt="2024-01-17T09:17:49.620" v="25" actId="20577"/>
          <ac:spMkLst>
            <pc:docMk/>
            <pc:sldMk cId="527867234" sldId="256"/>
            <ac:spMk id="3" creationId="{2DF877C1-FFB8-EE3A-7589-AD1D4A371B66}"/>
          </ac:spMkLst>
        </pc:spChg>
      </pc:sldChg>
    </pc:docChg>
  </pc:docChgLst>
  <pc:docChgLst>
    <pc:chgData name="Patryk Barczak" userId="86fa742248e137ce" providerId="LiveId" clId="{BA7E16A4-FCF1-4C41-8B32-7429EE79B8E9}"/>
    <pc:docChg chg="undo redo custSel addSld delSld modSld addMainMaster delMainMaster">
      <pc:chgData name="Patryk Barczak" userId="86fa742248e137ce" providerId="LiveId" clId="{BA7E16A4-FCF1-4C41-8B32-7429EE79B8E9}" dt="2023-04-14T11:27:59.549" v="2347" actId="27636"/>
      <pc:docMkLst>
        <pc:docMk/>
      </pc:docMkLst>
      <pc:sldChg chg="addSp modSp mod setBg modClrScheme chgLayout">
        <pc:chgData name="Patryk Barczak" userId="86fa742248e137ce" providerId="LiveId" clId="{BA7E16A4-FCF1-4C41-8B32-7429EE79B8E9}" dt="2023-04-14T11:27:59.549" v="2347" actId="27636"/>
        <pc:sldMkLst>
          <pc:docMk/>
          <pc:sldMk cId="527867234" sldId="256"/>
        </pc:sldMkLst>
        <pc:spChg chg="mod">
          <ac:chgData name="Patryk Barczak" userId="86fa742248e137ce" providerId="LiveId" clId="{BA7E16A4-FCF1-4C41-8B32-7429EE79B8E9}" dt="2023-04-14T09:52:08.488" v="231" actId="26606"/>
          <ac:spMkLst>
            <pc:docMk/>
            <pc:sldMk cId="527867234" sldId="256"/>
            <ac:spMk id="2" creationId="{06D1D233-F4B2-A74D-777C-6B0BE2E55DE8}"/>
          </ac:spMkLst>
        </pc:spChg>
        <pc:spChg chg="mod">
          <ac:chgData name="Patryk Barczak" userId="86fa742248e137ce" providerId="LiveId" clId="{BA7E16A4-FCF1-4C41-8B32-7429EE79B8E9}" dt="2023-04-14T11:27:59.549" v="2347" actId="27636"/>
          <ac:spMkLst>
            <pc:docMk/>
            <pc:sldMk cId="527867234" sldId="256"/>
            <ac:spMk id="3" creationId="{2DF877C1-FFB8-EE3A-7589-AD1D4A371B66}"/>
          </ac:spMkLst>
        </pc:spChg>
        <pc:spChg chg="add">
          <ac:chgData name="Patryk Barczak" userId="86fa742248e137ce" providerId="LiveId" clId="{BA7E16A4-FCF1-4C41-8B32-7429EE79B8E9}" dt="2023-04-14T09:52:08.488" v="231" actId="26606"/>
          <ac:spMkLst>
            <pc:docMk/>
            <pc:sldMk cId="527867234" sldId="256"/>
            <ac:spMk id="9" creationId="{2D6FBB9D-1CAA-4D05-AB33-BABDFE17B843}"/>
          </ac:spMkLst>
        </pc:spChg>
        <pc:spChg chg="add">
          <ac:chgData name="Patryk Barczak" userId="86fa742248e137ce" providerId="LiveId" clId="{BA7E16A4-FCF1-4C41-8B32-7429EE79B8E9}" dt="2023-04-14T09:52:08.488" v="231" actId="26606"/>
          <ac:spMkLst>
            <pc:docMk/>
            <pc:sldMk cId="527867234" sldId="256"/>
            <ac:spMk id="11" creationId="{04727B71-B4B6-4823-80A1-68C40B475118}"/>
          </ac:spMkLst>
        </pc:spChg>
        <pc:spChg chg="add">
          <ac:chgData name="Patryk Barczak" userId="86fa742248e137ce" providerId="LiveId" clId="{BA7E16A4-FCF1-4C41-8B32-7429EE79B8E9}" dt="2023-04-14T09:52:08.488" v="231" actId="26606"/>
          <ac:spMkLst>
            <pc:docMk/>
            <pc:sldMk cId="527867234" sldId="256"/>
            <ac:spMk id="13" creationId="{79A6DB05-9FB5-4B07-8675-74C23D4FD89D}"/>
          </ac:spMkLst>
        </pc:spChg>
        <pc:spChg chg="add">
          <ac:chgData name="Patryk Barczak" userId="86fa742248e137ce" providerId="LiveId" clId="{BA7E16A4-FCF1-4C41-8B32-7429EE79B8E9}" dt="2023-04-14T09:52:08.488" v="231" actId="26606"/>
          <ac:spMkLst>
            <pc:docMk/>
            <pc:sldMk cId="527867234" sldId="256"/>
            <ac:spMk id="15" creationId="{8380AD67-C5CA-4918-B4BB-C359BB03EEDD}"/>
          </ac:spMkLst>
        </pc:spChg>
        <pc:spChg chg="add">
          <ac:chgData name="Patryk Barczak" userId="86fa742248e137ce" providerId="LiveId" clId="{BA7E16A4-FCF1-4C41-8B32-7429EE79B8E9}" dt="2023-04-14T09:52:08.488" v="231" actId="26606"/>
          <ac:spMkLst>
            <pc:docMk/>
            <pc:sldMk cId="527867234" sldId="256"/>
            <ac:spMk id="17" creationId="{EABAD4DA-87BA-4F70-9EF0-45C6BCF17823}"/>
          </ac:spMkLst>
        </pc:spChg>
        <pc:spChg chg="add">
          <ac:chgData name="Patryk Barczak" userId="86fa742248e137ce" providerId="LiveId" clId="{BA7E16A4-FCF1-4C41-8B32-7429EE79B8E9}" dt="2023-04-14T09:52:08.488" v="231" actId="26606"/>
          <ac:spMkLst>
            <pc:docMk/>
            <pc:sldMk cId="527867234" sldId="256"/>
            <ac:spMk id="19" creationId="{915128D9-2797-47FA-B6FE-EC24E6B8437A}"/>
          </ac:spMkLst>
        </pc:spChg>
        <pc:picChg chg="add">
          <ac:chgData name="Patryk Barczak" userId="86fa742248e137ce" providerId="LiveId" clId="{BA7E16A4-FCF1-4C41-8B32-7429EE79B8E9}" dt="2023-04-14T09:52:08.488" v="231" actId="26606"/>
          <ac:picMkLst>
            <pc:docMk/>
            <pc:sldMk cId="527867234" sldId="256"/>
            <ac:picMk id="4" creationId="{CC6EC301-A049-6616-560A-089DB84F0CEC}"/>
          </ac:picMkLst>
        </pc:picChg>
      </pc:sldChg>
      <pc:sldChg chg="modSp new mod">
        <pc:chgData name="Patryk Barczak" userId="86fa742248e137ce" providerId="LiveId" clId="{BA7E16A4-FCF1-4C41-8B32-7429EE79B8E9}" dt="2023-04-14T09:53:37.749" v="266" actId="20577"/>
        <pc:sldMkLst>
          <pc:docMk/>
          <pc:sldMk cId="2457693816" sldId="257"/>
        </pc:sldMkLst>
        <pc:spChg chg="mod">
          <ac:chgData name="Patryk Barczak" userId="86fa742248e137ce" providerId="LiveId" clId="{BA7E16A4-FCF1-4C41-8B32-7429EE79B8E9}" dt="2023-04-14T09:53:31.595" v="264" actId="20577"/>
          <ac:spMkLst>
            <pc:docMk/>
            <pc:sldMk cId="2457693816" sldId="257"/>
            <ac:spMk id="2" creationId="{425F1119-2E8A-467A-3FC0-C51536B99785}"/>
          </ac:spMkLst>
        </pc:spChg>
        <pc:spChg chg="mod">
          <ac:chgData name="Patryk Barczak" userId="86fa742248e137ce" providerId="LiveId" clId="{BA7E16A4-FCF1-4C41-8B32-7429EE79B8E9}" dt="2023-04-14T09:53:37.749" v="266" actId="20577"/>
          <ac:spMkLst>
            <pc:docMk/>
            <pc:sldMk cId="2457693816" sldId="257"/>
            <ac:spMk id="3" creationId="{C1354EC3-26D9-55BF-8CBD-D7F92D5A81A5}"/>
          </ac:spMkLst>
        </pc:spChg>
      </pc:sldChg>
      <pc:sldChg chg="modSp new mod">
        <pc:chgData name="Patryk Barczak" userId="86fa742248e137ce" providerId="LiveId" clId="{BA7E16A4-FCF1-4C41-8B32-7429EE79B8E9}" dt="2023-04-14T09:55:56.027" v="646" actId="20577"/>
        <pc:sldMkLst>
          <pc:docMk/>
          <pc:sldMk cId="209998470" sldId="258"/>
        </pc:sldMkLst>
        <pc:spChg chg="mod">
          <ac:chgData name="Patryk Barczak" userId="86fa742248e137ce" providerId="LiveId" clId="{BA7E16A4-FCF1-4C41-8B32-7429EE79B8E9}" dt="2023-04-14T09:53:50.060" v="268"/>
          <ac:spMkLst>
            <pc:docMk/>
            <pc:sldMk cId="209998470" sldId="258"/>
            <ac:spMk id="2" creationId="{6315AC45-9603-80C4-FC19-5E740A3EEB98}"/>
          </ac:spMkLst>
        </pc:spChg>
        <pc:spChg chg="mod">
          <ac:chgData name="Patryk Barczak" userId="86fa742248e137ce" providerId="LiveId" clId="{BA7E16A4-FCF1-4C41-8B32-7429EE79B8E9}" dt="2023-04-14T09:55:56.027" v="646" actId="20577"/>
          <ac:spMkLst>
            <pc:docMk/>
            <pc:sldMk cId="209998470" sldId="258"/>
            <ac:spMk id="3" creationId="{95156ED6-1EA8-B393-99F3-588FB557A0F1}"/>
          </ac:spMkLst>
        </pc:spChg>
      </pc:sldChg>
      <pc:sldChg chg="modSp new mod">
        <pc:chgData name="Patryk Barczak" userId="86fa742248e137ce" providerId="LiveId" clId="{BA7E16A4-FCF1-4C41-8B32-7429EE79B8E9}" dt="2023-04-14T09:56:58.698" v="698" actId="27636"/>
        <pc:sldMkLst>
          <pc:docMk/>
          <pc:sldMk cId="899157190" sldId="259"/>
        </pc:sldMkLst>
        <pc:spChg chg="mod">
          <ac:chgData name="Patryk Barczak" userId="86fa742248e137ce" providerId="LiveId" clId="{BA7E16A4-FCF1-4C41-8B32-7429EE79B8E9}" dt="2023-04-14T09:56:11.057" v="648"/>
          <ac:spMkLst>
            <pc:docMk/>
            <pc:sldMk cId="899157190" sldId="259"/>
            <ac:spMk id="2" creationId="{64CBE330-9C81-F3CD-E973-9CBD858942F8}"/>
          </ac:spMkLst>
        </pc:spChg>
        <pc:spChg chg="mod">
          <ac:chgData name="Patryk Barczak" userId="86fa742248e137ce" providerId="LiveId" clId="{BA7E16A4-FCF1-4C41-8B32-7429EE79B8E9}" dt="2023-04-14T09:56:58.698" v="698" actId="27636"/>
          <ac:spMkLst>
            <pc:docMk/>
            <pc:sldMk cId="899157190" sldId="259"/>
            <ac:spMk id="3" creationId="{787A34E2-C31B-F70B-860C-4CD3D3AB4503}"/>
          </ac:spMkLst>
        </pc:spChg>
      </pc:sldChg>
      <pc:sldChg chg="modSp new mod">
        <pc:chgData name="Patryk Barczak" userId="86fa742248e137ce" providerId="LiveId" clId="{BA7E16A4-FCF1-4C41-8B32-7429EE79B8E9}" dt="2023-04-14T09:58:17.121" v="745" actId="20577"/>
        <pc:sldMkLst>
          <pc:docMk/>
          <pc:sldMk cId="3787877521" sldId="260"/>
        </pc:sldMkLst>
        <pc:spChg chg="mod">
          <ac:chgData name="Patryk Barczak" userId="86fa742248e137ce" providerId="LiveId" clId="{BA7E16A4-FCF1-4C41-8B32-7429EE79B8E9}" dt="2023-04-14T09:58:17.121" v="745" actId="20577"/>
          <ac:spMkLst>
            <pc:docMk/>
            <pc:sldMk cId="3787877521" sldId="260"/>
            <ac:spMk id="2" creationId="{A20084CF-124E-61DC-7B7A-D2CD0EB2DD05}"/>
          </ac:spMkLst>
        </pc:spChg>
        <pc:spChg chg="mod">
          <ac:chgData name="Patryk Barczak" userId="86fa742248e137ce" providerId="LiveId" clId="{BA7E16A4-FCF1-4C41-8B32-7429EE79B8E9}" dt="2023-04-14T09:57:52.226" v="725" actId="113"/>
          <ac:spMkLst>
            <pc:docMk/>
            <pc:sldMk cId="3787877521" sldId="260"/>
            <ac:spMk id="3" creationId="{86FD8713-F7FF-247A-BDC7-ED417E7F2C0A}"/>
          </ac:spMkLst>
        </pc:spChg>
      </pc:sldChg>
      <pc:sldChg chg="addSp delSp modSp new mod setBg">
        <pc:chgData name="Patryk Barczak" userId="86fa742248e137ce" providerId="LiveId" clId="{BA7E16A4-FCF1-4C41-8B32-7429EE79B8E9}" dt="2023-04-14T10:05:22.964" v="890" actId="26606"/>
        <pc:sldMkLst>
          <pc:docMk/>
          <pc:sldMk cId="1652796332" sldId="261"/>
        </pc:sldMkLst>
        <pc:spChg chg="mod">
          <ac:chgData name="Patryk Barczak" userId="86fa742248e137ce" providerId="LiveId" clId="{BA7E16A4-FCF1-4C41-8B32-7429EE79B8E9}" dt="2023-04-14T10:05:22.964" v="890" actId="26606"/>
          <ac:spMkLst>
            <pc:docMk/>
            <pc:sldMk cId="1652796332" sldId="261"/>
            <ac:spMk id="2" creationId="{FFDF111E-A293-AFD8-07B7-32B3A02D4EAC}"/>
          </ac:spMkLst>
        </pc:spChg>
        <pc:spChg chg="mod">
          <ac:chgData name="Patryk Barczak" userId="86fa742248e137ce" providerId="LiveId" clId="{BA7E16A4-FCF1-4C41-8B32-7429EE79B8E9}" dt="2023-04-14T10:05:22.964" v="890" actId="26606"/>
          <ac:spMkLst>
            <pc:docMk/>
            <pc:sldMk cId="1652796332" sldId="261"/>
            <ac:spMk id="3" creationId="{FCE3EA97-37F9-918B-E69D-F8F2FD35F0ED}"/>
          </ac:spMkLst>
        </pc:spChg>
        <pc:spChg chg="add">
          <ac:chgData name="Patryk Barczak" userId="86fa742248e137ce" providerId="LiveId" clId="{BA7E16A4-FCF1-4C41-8B32-7429EE79B8E9}" dt="2023-04-14T10:05:22.964" v="890" actId="26606"/>
          <ac:spMkLst>
            <pc:docMk/>
            <pc:sldMk cId="1652796332" sldId="261"/>
            <ac:spMk id="8" creationId="{1C799903-48D5-4A31-A1A2-541072D9771E}"/>
          </ac:spMkLst>
        </pc:spChg>
        <pc:spChg chg="add">
          <ac:chgData name="Patryk Barczak" userId="86fa742248e137ce" providerId="LiveId" clId="{BA7E16A4-FCF1-4C41-8B32-7429EE79B8E9}" dt="2023-04-14T10:05:22.964" v="890" actId="26606"/>
          <ac:spMkLst>
            <pc:docMk/>
            <pc:sldMk cId="1652796332" sldId="261"/>
            <ac:spMk id="10" creationId="{8EFFF109-FC58-4FD3-BE05-9775A1310F55}"/>
          </ac:spMkLst>
        </pc:spChg>
        <pc:spChg chg="add">
          <ac:chgData name="Patryk Barczak" userId="86fa742248e137ce" providerId="LiveId" clId="{BA7E16A4-FCF1-4C41-8B32-7429EE79B8E9}" dt="2023-04-14T10:05:22.964" v="890" actId="26606"/>
          <ac:spMkLst>
            <pc:docMk/>
            <pc:sldMk cId="1652796332" sldId="261"/>
            <ac:spMk id="12" creationId="{E1B96AD6-92A9-4273-A62B-96A1C3E0BA95}"/>
          </ac:spMkLst>
        </pc:spChg>
        <pc:spChg chg="add">
          <ac:chgData name="Patryk Barczak" userId="86fa742248e137ce" providerId="LiveId" clId="{BA7E16A4-FCF1-4C41-8B32-7429EE79B8E9}" dt="2023-04-14T10:05:22.964" v="890" actId="26606"/>
          <ac:spMkLst>
            <pc:docMk/>
            <pc:sldMk cId="1652796332" sldId="261"/>
            <ac:spMk id="14" creationId="{463EEC44-1BA3-44ED-81FC-A644B04B2A44}"/>
          </ac:spMkLst>
        </pc:spChg>
        <pc:graphicFrameChg chg="add del mod">
          <ac:chgData name="Patryk Barczak" userId="86fa742248e137ce" providerId="LiveId" clId="{BA7E16A4-FCF1-4C41-8B32-7429EE79B8E9}" dt="2023-04-14T09:59:06.980" v="757"/>
          <ac:graphicFrameMkLst>
            <pc:docMk/>
            <pc:sldMk cId="1652796332" sldId="261"/>
            <ac:graphicFrameMk id="4" creationId="{7697BF17-65AA-6A3E-AC37-48D566CFE7E3}"/>
          </ac:graphicFrameMkLst>
        </pc:graphicFrameChg>
        <pc:graphicFrameChg chg="add del mod">
          <ac:chgData name="Patryk Barczak" userId="86fa742248e137ce" providerId="LiveId" clId="{BA7E16A4-FCF1-4C41-8B32-7429EE79B8E9}" dt="2023-04-14T09:59:54.060" v="780"/>
          <ac:graphicFrameMkLst>
            <pc:docMk/>
            <pc:sldMk cId="1652796332" sldId="261"/>
            <ac:graphicFrameMk id="5" creationId="{CF28FB7B-DCA0-77E0-176E-5E93079A8495}"/>
          </ac:graphicFrameMkLst>
        </pc:graphicFrameChg>
      </pc:sldChg>
      <pc:sldChg chg="addSp delSp modSp new mod setBg">
        <pc:chgData name="Patryk Barczak" userId="86fa742248e137ce" providerId="LiveId" clId="{BA7E16A4-FCF1-4C41-8B32-7429EE79B8E9}" dt="2023-04-14T10:08:15.802" v="956" actId="26606"/>
        <pc:sldMkLst>
          <pc:docMk/>
          <pc:sldMk cId="3805650416" sldId="262"/>
        </pc:sldMkLst>
        <pc:spChg chg="mod">
          <ac:chgData name="Patryk Barczak" userId="86fa742248e137ce" providerId="LiveId" clId="{BA7E16A4-FCF1-4C41-8B32-7429EE79B8E9}" dt="2023-04-14T10:08:15.802" v="956" actId="26606"/>
          <ac:spMkLst>
            <pc:docMk/>
            <pc:sldMk cId="3805650416" sldId="262"/>
            <ac:spMk id="2" creationId="{30D59161-0C3D-C820-B4EB-75BA8246C30D}"/>
          </ac:spMkLst>
        </pc:spChg>
        <pc:spChg chg="mod">
          <ac:chgData name="Patryk Barczak" userId="86fa742248e137ce" providerId="LiveId" clId="{BA7E16A4-FCF1-4C41-8B32-7429EE79B8E9}" dt="2023-04-14T10:08:15.802" v="956" actId="26606"/>
          <ac:spMkLst>
            <pc:docMk/>
            <pc:sldMk cId="3805650416" sldId="262"/>
            <ac:spMk id="3" creationId="{CF4CA2BE-EAC6-072C-695D-2E1F916E088B}"/>
          </ac:spMkLst>
        </pc:spChg>
        <pc:spChg chg="add del">
          <ac:chgData name="Patryk Barczak" userId="86fa742248e137ce" providerId="LiveId" clId="{BA7E16A4-FCF1-4C41-8B32-7429EE79B8E9}" dt="2023-04-14T10:08:15.802" v="956" actId="26606"/>
          <ac:spMkLst>
            <pc:docMk/>
            <pc:sldMk cId="3805650416" sldId="262"/>
            <ac:spMk id="8" creationId="{1C799903-48D5-4A31-A1A2-541072D9771E}"/>
          </ac:spMkLst>
        </pc:spChg>
        <pc:spChg chg="add del">
          <ac:chgData name="Patryk Barczak" userId="86fa742248e137ce" providerId="LiveId" clId="{BA7E16A4-FCF1-4C41-8B32-7429EE79B8E9}" dt="2023-04-14T10:08:15.802" v="956" actId="26606"/>
          <ac:spMkLst>
            <pc:docMk/>
            <pc:sldMk cId="3805650416" sldId="262"/>
            <ac:spMk id="10" creationId="{8EFFF109-FC58-4FD3-BE05-9775A1310F55}"/>
          </ac:spMkLst>
        </pc:spChg>
        <pc:spChg chg="add del">
          <ac:chgData name="Patryk Barczak" userId="86fa742248e137ce" providerId="LiveId" clId="{BA7E16A4-FCF1-4C41-8B32-7429EE79B8E9}" dt="2023-04-14T10:08:15.802" v="956" actId="26606"/>
          <ac:spMkLst>
            <pc:docMk/>
            <pc:sldMk cId="3805650416" sldId="262"/>
            <ac:spMk id="12" creationId="{E1B96AD6-92A9-4273-A62B-96A1C3E0BA95}"/>
          </ac:spMkLst>
        </pc:spChg>
        <pc:spChg chg="add del">
          <ac:chgData name="Patryk Barczak" userId="86fa742248e137ce" providerId="LiveId" clId="{BA7E16A4-FCF1-4C41-8B32-7429EE79B8E9}" dt="2023-04-14T10:08:15.802" v="956" actId="26606"/>
          <ac:spMkLst>
            <pc:docMk/>
            <pc:sldMk cId="3805650416" sldId="262"/>
            <ac:spMk id="14" creationId="{463EEC44-1BA3-44ED-81FC-A644B04B2A44}"/>
          </ac:spMkLst>
        </pc:spChg>
      </pc:sldChg>
      <pc:sldChg chg="modSp new mod">
        <pc:chgData name="Patryk Barczak" userId="86fa742248e137ce" providerId="LiveId" clId="{BA7E16A4-FCF1-4C41-8B32-7429EE79B8E9}" dt="2023-04-14T10:10:56.677" v="992" actId="20577"/>
        <pc:sldMkLst>
          <pc:docMk/>
          <pc:sldMk cId="3946505899" sldId="263"/>
        </pc:sldMkLst>
        <pc:spChg chg="mod">
          <ac:chgData name="Patryk Barczak" userId="86fa742248e137ce" providerId="LiveId" clId="{BA7E16A4-FCF1-4C41-8B32-7429EE79B8E9}" dt="2023-04-14T10:08:26.394" v="958"/>
          <ac:spMkLst>
            <pc:docMk/>
            <pc:sldMk cId="3946505899" sldId="263"/>
            <ac:spMk id="2" creationId="{6D5FAC86-2433-FB56-B953-9FD41C609A83}"/>
          </ac:spMkLst>
        </pc:spChg>
        <pc:spChg chg="mod">
          <ac:chgData name="Patryk Barczak" userId="86fa742248e137ce" providerId="LiveId" clId="{BA7E16A4-FCF1-4C41-8B32-7429EE79B8E9}" dt="2023-04-14T10:10:56.677" v="992" actId="20577"/>
          <ac:spMkLst>
            <pc:docMk/>
            <pc:sldMk cId="3946505899" sldId="263"/>
            <ac:spMk id="3" creationId="{8F2317AF-CADC-8E48-8ABF-2959BF8CDE2E}"/>
          </ac:spMkLst>
        </pc:spChg>
      </pc:sldChg>
      <pc:sldChg chg="modSp new mod">
        <pc:chgData name="Patryk Barczak" userId="86fa742248e137ce" providerId="LiveId" clId="{BA7E16A4-FCF1-4C41-8B32-7429EE79B8E9}" dt="2023-04-14T10:12:41.771" v="1020" actId="27636"/>
        <pc:sldMkLst>
          <pc:docMk/>
          <pc:sldMk cId="2600576710" sldId="264"/>
        </pc:sldMkLst>
        <pc:spChg chg="mod">
          <ac:chgData name="Patryk Barczak" userId="86fa742248e137ce" providerId="LiveId" clId="{BA7E16A4-FCF1-4C41-8B32-7429EE79B8E9}" dt="2023-04-14T10:11:07.265" v="994"/>
          <ac:spMkLst>
            <pc:docMk/>
            <pc:sldMk cId="2600576710" sldId="264"/>
            <ac:spMk id="2" creationId="{8EA2C8D8-2B27-F0A2-309E-8B88B6D4C58E}"/>
          </ac:spMkLst>
        </pc:spChg>
        <pc:spChg chg="mod">
          <ac:chgData name="Patryk Barczak" userId="86fa742248e137ce" providerId="LiveId" clId="{BA7E16A4-FCF1-4C41-8B32-7429EE79B8E9}" dt="2023-04-14T10:12:41.771" v="1020" actId="27636"/>
          <ac:spMkLst>
            <pc:docMk/>
            <pc:sldMk cId="2600576710" sldId="264"/>
            <ac:spMk id="3" creationId="{D406F87D-7E32-6476-2270-142B2B02EB30}"/>
          </ac:spMkLst>
        </pc:spChg>
      </pc:sldChg>
      <pc:sldChg chg="modSp new mod">
        <pc:chgData name="Patryk Barczak" userId="86fa742248e137ce" providerId="LiveId" clId="{BA7E16A4-FCF1-4C41-8B32-7429EE79B8E9}" dt="2023-04-14T10:14:32.746" v="1049" actId="5793"/>
        <pc:sldMkLst>
          <pc:docMk/>
          <pc:sldMk cId="492209698" sldId="265"/>
        </pc:sldMkLst>
        <pc:spChg chg="mod">
          <ac:chgData name="Patryk Barczak" userId="86fa742248e137ce" providerId="LiveId" clId="{BA7E16A4-FCF1-4C41-8B32-7429EE79B8E9}" dt="2023-04-14T10:12:57.570" v="1022"/>
          <ac:spMkLst>
            <pc:docMk/>
            <pc:sldMk cId="492209698" sldId="265"/>
            <ac:spMk id="2" creationId="{92C384D8-D779-D4C0-92E7-21B6CF99E4AE}"/>
          </ac:spMkLst>
        </pc:spChg>
        <pc:spChg chg="mod">
          <ac:chgData name="Patryk Barczak" userId="86fa742248e137ce" providerId="LiveId" clId="{BA7E16A4-FCF1-4C41-8B32-7429EE79B8E9}" dt="2023-04-14T10:14:32.746" v="1049" actId="5793"/>
          <ac:spMkLst>
            <pc:docMk/>
            <pc:sldMk cId="492209698" sldId="265"/>
            <ac:spMk id="3" creationId="{525634E3-B3F4-ED55-263C-D89796CB45BA}"/>
          </ac:spMkLst>
        </pc:spChg>
      </pc:sldChg>
      <pc:sldChg chg="addSp delSp modSp new mod setBg">
        <pc:chgData name="Patryk Barczak" userId="86fa742248e137ce" providerId="LiveId" clId="{BA7E16A4-FCF1-4C41-8B32-7429EE79B8E9}" dt="2023-04-14T10:19:32.911" v="1122" actId="115"/>
        <pc:sldMkLst>
          <pc:docMk/>
          <pc:sldMk cId="1784877391" sldId="266"/>
        </pc:sldMkLst>
        <pc:spChg chg="mod">
          <ac:chgData name="Patryk Barczak" userId="86fa742248e137ce" providerId="LiveId" clId="{BA7E16A4-FCF1-4C41-8B32-7429EE79B8E9}" dt="2023-04-14T10:16:31.520" v="1089" actId="26606"/>
          <ac:spMkLst>
            <pc:docMk/>
            <pc:sldMk cId="1784877391" sldId="266"/>
            <ac:spMk id="2" creationId="{E6CA8EDE-A862-5066-B9C7-B8FDFE3D58C8}"/>
          </ac:spMkLst>
        </pc:spChg>
        <pc:spChg chg="mod">
          <ac:chgData name="Patryk Barczak" userId="86fa742248e137ce" providerId="LiveId" clId="{BA7E16A4-FCF1-4C41-8B32-7429EE79B8E9}" dt="2023-04-14T10:19:32.911" v="1122" actId="115"/>
          <ac:spMkLst>
            <pc:docMk/>
            <pc:sldMk cId="1784877391" sldId="266"/>
            <ac:spMk id="3" creationId="{D17C4BA6-ED37-E832-FAE1-A501B7E6F84C}"/>
          </ac:spMkLst>
        </pc:spChg>
        <pc:spChg chg="add del">
          <ac:chgData name="Patryk Barczak" userId="86fa742248e137ce" providerId="LiveId" clId="{BA7E16A4-FCF1-4C41-8B32-7429EE79B8E9}" dt="2023-04-14T10:16:28.218" v="1085" actId="26606"/>
          <ac:spMkLst>
            <pc:docMk/>
            <pc:sldMk cId="1784877391" sldId="266"/>
            <ac:spMk id="8" creationId="{1C799903-48D5-4A31-A1A2-541072D9771E}"/>
          </ac:spMkLst>
        </pc:spChg>
        <pc:spChg chg="add del">
          <ac:chgData name="Patryk Barczak" userId="86fa742248e137ce" providerId="LiveId" clId="{BA7E16A4-FCF1-4C41-8B32-7429EE79B8E9}" dt="2023-04-14T10:16:28.218" v="1085" actId="26606"/>
          <ac:spMkLst>
            <pc:docMk/>
            <pc:sldMk cId="1784877391" sldId="266"/>
            <ac:spMk id="10" creationId="{8EFFF109-FC58-4FD3-BE05-9775A1310F55}"/>
          </ac:spMkLst>
        </pc:spChg>
        <pc:spChg chg="add del">
          <ac:chgData name="Patryk Barczak" userId="86fa742248e137ce" providerId="LiveId" clId="{BA7E16A4-FCF1-4C41-8B32-7429EE79B8E9}" dt="2023-04-14T10:16:28.218" v="1085" actId="26606"/>
          <ac:spMkLst>
            <pc:docMk/>
            <pc:sldMk cId="1784877391" sldId="266"/>
            <ac:spMk id="12" creationId="{E1B96AD6-92A9-4273-A62B-96A1C3E0BA95}"/>
          </ac:spMkLst>
        </pc:spChg>
        <pc:spChg chg="add del">
          <ac:chgData name="Patryk Barczak" userId="86fa742248e137ce" providerId="LiveId" clId="{BA7E16A4-FCF1-4C41-8B32-7429EE79B8E9}" dt="2023-04-14T10:16:28.218" v="1085" actId="26606"/>
          <ac:spMkLst>
            <pc:docMk/>
            <pc:sldMk cId="1784877391" sldId="266"/>
            <ac:spMk id="14" creationId="{463EEC44-1BA3-44ED-81FC-A644B04B2A44}"/>
          </ac:spMkLst>
        </pc:spChg>
        <pc:spChg chg="add del">
          <ac:chgData name="Patryk Barczak" userId="86fa742248e137ce" providerId="LiveId" clId="{BA7E16A4-FCF1-4C41-8B32-7429EE79B8E9}" dt="2023-04-14T10:16:31.520" v="1089" actId="26606"/>
          <ac:spMkLst>
            <pc:docMk/>
            <pc:sldMk cId="1784877391" sldId="266"/>
            <ac:spMk id="16" creationId="{DAF1966E-FD40-4A4A-B61B-C4DF7FA05F06}"/>
          </ac:spMkLst>
        </pc:spChg>
        <pc:spChg chg="add del">
          <ac:chgData name="Patryk Barczak" userId="86fa742248e137ce" providerId="LiveId" clId="{BA7E16A4-FCF1-4C41-8B32-7429EE79B8E9}" dt="2023-04-14T10:16:31.520" v="1089" actId="26606"/>
          <ac:spMkLst>
            <pc:docMk/>
            <pc:sldMk cId="1784877391" sldId="266"/>
            <ac:spMk id="17" creationId="{047BFA19-D45E-416B-A404-7AF2F3F27017}"/>
          </ac:spMkLst>
        </pc:spChg>
        <pc:spChg chg="add del">
          <ac:chgData name="Patryk Barczak" userId="86fa742248e137ce" providerId="LiveId" clId="{BA7E16A4-FCF1-4C41-8B32-7429EE79B8E9}" dt="2023-04-14T10:16:31.520" v="1089" actId="26606"/>
          <ac:spMkLst>
            <pc:docMk/>
            <pc:sldMk cId="1784877391" sldId="266"/>
            <ac:spMk id="18" creationId="{8E0105E7-23DB-4CF2-8258-FF47C7620F6E}"/>
          </ac:spMkLst>
        </pc:spChg>
        <pc:spChg chg="add del">
          <ac:chgData name="Patryk Barczak" userId="86fa742248e137ce" providerId="LiveId" clId="{BA7E16A4-FCF1-4C41-8B32-7429EE79B8E9}" dt="2023-04-14T10:16:31.520" v="1089" actId="26606"/>
          <ac:spMkLst>
            <pc:docMk/>
            <pc:sldMk cId="1784877391" sldId="266"/>
            <ac:spMk id="19" creationId="{074B4F7D-14B2-478B-8BF5-01E4E0C5D263}"/>
          </ac:spMkLst>
        </pc:spChg>
      </pc:sldChg>
      <pc:sldChg chg="modSp new mod">
        <pc:chgData name="Patryk Barczak" userId="86fa742248e137ce" providerId="LiveId" clId="{BA7E16A4-FCF1-4C41-8B32-7429EE79B8E9}" dt="2023-04-14T10:20:57.069" v="1146" actId="20577"/>
        <pc:sldMkLst>
          <pc:docMk/>
          <pc:sldMk cId="3921095430" sldId="267"/>
        </pc:sldMkLst>
        <pc:spChg chg="mod">
          <ac:chgData name="Patryk Barczak" userId="86fa742248e137ce" providerId="LiveId" clId="{BA7E16A4-FCF1-4C41-8B32-7429EE79B8E9}" dt="2023-04-14T10:17:16.343" v="1096"/>
          <ac:spMkLst>
            <pc:docMk/>
            <pc:sldMk cId="3921095430" sldId="267"/>
            <ac:spMk id="2" creationId="{AD9FD267-A842-440D-675F-9AA44FF1F2B6}"/>
          </ac:spMkLst>
        </pc:spChg>
        <pc:spChg chg="mod">
          <ac:chgData name="Patryk Barczak" userId="86fa742248e137ce" providerId="LiveId" clId="{BA7E16A4-FCF1-4C41-8B32-7429EE79B8E9}" dt="2023-04-14T10:20:57.069" v="1146" actId="20577"/>
          <ac:spMkLst>
            <pc:docMk/>
            <pc:sldMk cId="3921095430" sldId="267"/>
            <ac:spMk id="3" creationId="{F4E51D61-5872-166C-BC14-D42EF41ADA99}"/>
          </ac:spMkLst>
        </pc:spChg>
      </pc:sldChg>
      <pc:sldChg chg="addSp delSp modSp new mod setBg">
        <pc:chgData name="Patryk Barczak" userId="86fa742248e137ce" providerId="LiveId" clId="{BA7E16A4-FCF1-4C41-8B32-7429EE79B8E9}" dt="2023-04-14T10:22:26.911" v="1173" actId="27636"/>
        <pc:sldMkLst>
          <pc:docMk/>
          <pc:sldMk cId="2755900060" sldId="268"/>
        </pc:sldMkLst>
        <pc:spChg chg="mod">
          <ac:chgData name="Patryk Barczak" userId="86fa742248e137ce" providerId="LiveId" clId="{BA7E16A4-FCF1-4C41-8B32-7429EE79B8E9}" dt="2023-04-14T10:22:22.046" v="1171" actId="26606"/>
          <ac:spMkLst>
            <pc:docMk/>
            <pc:sldMk cId="2755900060" sldId="268"/>
            <ac:spMk id="2" creationId="{04373EB8-5F34-563E-ACE4-3DEF7DA01DFB}"/>
          </ac:spMkLst>
        </pc:spChg>
        <pc:spChg chg="mod">
          <ac:chgData name="Patryk Barczak" userId="86fa742248e137ce" providerId="LiveId" clId="{BA7E16A4-FCF1-4C41-8B32-7429EE79B8E9}" dt="2023-04-14T10:22:26.911" v="1173" actId="27636"/>
          <ac:spMkLst>
            <pc:docMk/>
            <pc:sldMk cId="2755900060" sldId="268"/>
            <ac:spMk id="3" creationId="{5AEA8D6F-1E75-72DD-4C0A-A66A6A8C8295}"/>
          </ac:spMkLst>
        </pc:spChg>
        <pc:spChg chg="add del">
          <ac:chgData name="Patryk Barczak" userId="86fa742248e137ce" providerId="LiveId" clId="{BA7E16A4-FCF1-4C41-8B32-7429EE79B8E9}" dt="2023-04-14T10:22:22.046" v="1171" actId="26606"/>
          <ac:spMkLst>
            <pc:docMk/>
            <pc:sldMk cId="2755900060" sldId="268"/>
            <ac:spMk id="6" creationId="{8108D317-7CBD-4897-BD1F-959436D2A3BE}"/>
          </ac:spMkLst>
        </pc:spChg>
        <pc:spChg chg="add del">
          <ac:chgData name="Patryk Barczak" userId="86fa742248e137ce" providerId="LiveId" clId="{BA7E16A4-FCF1-4C41-8B32-7429EE79B8E9}" dt="2023-04-14T10:22:12.190" v="1167" actId="26606"/>
          <ac:spMkLst>
            <pc:docMk/>
            <pc:sldMk cId="2755900060" sldId="268"/>
            <ac:spMk id="8" creationId="{DAF1966E-FD40-4A4A-B61B-C4DF7FA05F06}"/>
          </ac:spMkLst>
        </pc:spChg>
        <pc:spChg chg="add del">
          <ac:chgData name="Patryk Barczak" userId="86fa742248e137ce" providerId="LiveId" clId="{BA7E16A4-FCF1-4C41-8B32-7429EE79B8E9}" dt="2023-04-14T10:22:19.951" v="1169" actId="26606"/>
          <ac:spMkLst>
            <pc:docMk/>
            <pc:sldMk cId="2755900060" sldId="268"/>
            <ac:spMk id="9" creationId="{8380AD67-C5CA-4918-B4BB-C359BB03EEDD}"/>
          </ac:spMkLst>
        </pc:spChg>
        <pc:spChg chg="add del">
          <ac:chgData name="Patryk Barczak" userId="86fa742248e137ce" providerId="LiveId" clId="{BA7E16A4-FCF1-4C41-8B32-7429EE79B8E9}" dt="2023-04-14T10:22:12.190" v="1167" actId="26606"/>
          <ac:spMkLst>
            <pc:docMk/>
            <pc:sldMk cId="2755900060" sldId="268"/>
            <ac:spMk id="10" creationId="{047BFA19-D45E-416B-A404-7AF2F3F27017}"/>
          </ac:spMkLst>
        </pc:spChg>
        <pc:spChg chg="add del">
          <ac:chgData name="Patryk Barczak" userId="86fa742248e137ce" providerId="LiveId" clId="{BA7E16A4-FCF1-4C41-8B32-7429EE79B8E9}" dt="2023-04-14T10:22:19.951" v="1169" actId="26606"/>
          <ac:spMkLst>
            <pc:docMk/>
            <pc:sldMk cId="2755900060" sldId="268"/>
            <ac:spMk id="11" creationId="{EABAD4DA-87BA-4F70-9EF0-45C6BCF17823}"/>
          </ac:spMkLst>
        </pc:spChg>
        <pc:spChg chg="add del">
          <ac:chgData name="Patryk Barczak" userId="86fa742248e137ce" providerId="LiveId" clId="{BA7E16A4-FCF1-4C41-8B32-7429EE79B8E9}" dt="2023-04-14T10:22:12.190" v="1167" actId="26606"/>
          <ac:spMkLst>
            <pc:docMk/>
            <pc:sldMk cId="2755900060" sldId="268"/>
            <ac:spMk id="12" creationId="{8E0105E7-23DB-4CF2-8258-FF47C7620F6E}"/>
          </ac:spMkLst>
        </pc:spChg>
        <pc:spChg chg="add del">
          <ac:chgData name="Patryk Barczak" userId="86fa742248e137ce" providerId="LiveId" clId="{BA7E16A4-FCF1-4C41-8B32-7429EE79B8E9}" dt="2023-04-14T10:22:19.951" v="1169" actId="26606"/>
          <ac:spMkLst>
            <pc:docMk/>
            <pc:sldMk cId="2755900060" sldId="268"/>
            <ac:spMk id="13" creationId="{915128D9-2797-47FA-B6FE-EC24E6B8437A}"/>
          </ac:spMkLst>
        </pc:spChg>
        <pc:spChg chg="add del">
          <ac:chgData name="Patryk Barczak" userId="86fa742248e137ce" providerId="LiveId" clId="{BA7E16A4-FCF1-4C41-8B32-7429EE79B8E9}" dt="2023-04-14T10:22:12.190" v="1167" actId="26606"/>
          <ac:spMkLst>
            <pc:docMk/>
            <pc:sldMk cId="2755900060" sldId="268"/>
            <ac:spMk id="14" creationId="{074B4F7D-14B2-478B-8BF5-01E4E0C5D263}"/>
          </ac:spMkLst>
        </pc:spChg>
        <pc:spChg chg="add del">
          <ac:chgData name="Patryk Barczak" userId="86fa742248e137ce" providerId="LiveId" clId="{BA7E16A4-FCF1-4C41-8B32-7429EE79B8E9}" dt="2023-04-14T10:22:22.046" v="1171" actId="26606"/>
          <ac:spMkLst>
            <pc:docMk/>
            <pc:sldMk cId="2755900060" sldId="268"/>
            <ac:spMk id="15" creationId="{D6297641-8B9F-4767-9606-8A11313227BF}"/>
          </ac:spMkLst>
        </pc:spChg>
        <pc:spChg chg="add del">
          <ac:chgData name="Patryk Barczak" userId="86fa742248e137ce" providerId="LiveId" clId="{BA7E16A4-FCF1-4C41-8B32-7429EE79B8E9}" dt="2023-04-14T10:22:22.046" v="1171" actId="26606"/>
          <ac:spMkLst>
            <pc:docMk/>
            <pc:sldMk cId="2755900060" sldId="268"/>
            <ac:spMk id="16" creationId="{D8F3CA65-EA00-46B4-9616-39E6853F7BED}"/>
          </ac:spMkLst>
        </pc:spChg>
        <pc:picChg chg="add del">
          <ac:chgData name="Patryk Barczak" userId="86fa742248e137ce" providerId="LiveId" clId="{BA7E16A4-FCF1-4C41-8B32-7429EE79B8E9}" dt="2023-04-14T10:22:19.951" v="1169" actId="26606"/>
          <ac:picMkLst>
            <pc:docMk/>
            <pc:sldMk cId="2755900060" sldId="268"/>
            <ac:picMk id="5" creationId="{FFB2AFEE-C51E-ADC6-1940-671C60FC2017}"/>
          </ac:picMkLst>
        </pc:picChg>
        <pc:picChg chg="add del">
          <ac:chgData name="Patryk Barczak" userId="86fa742248e137ce" providerId="LiveId" clId="{BA7E16A4-FCF1-4C41-8B32-7429EE79B8E9}" dt="2023-04-14T10:22:22.046" v="1171" actId="26606"/>
          <ac:picMkLst>
            <pc:docMk/>
            <pc:sldMk cId="2755900060" sldId="268"/>
            <ac:picMk id="7" creationId="{BEDD67D9-C5E1-D2FC-C635-4541791BF50D}"/>
          </ac:picMkLst>
        </pc:picChg>
      </pc:sldChg>
      <pc:sldChg chg="modSp new mod">
        <pc:chgData name="Patryk Barczak" userId="86fa742248e137ce" providerId="LiveId" clId="{BA7E16A4-FCF1-4C41-8B32-7429EE79B8E9}" dt="2023-04-14T10:22:48.381" v="1178" actId="15"/>
        <pc:sldMkLst>
          <pc:docMk/>
          <pc:sldMk cId="4092573337" sldId="269"/>
        </pc:sldMkLst>
        <pc:spChg chg="mod">
          <ac:chgData name="Patryk Barczak" userId="86fa742248e137ce" providerId="LiveId" clId="{BA7E16A4-FCF1-4C41-8B32-7429EE79B8E9}" dt="2023-04-14T10:22:37.098" v="1175"/>
          <ac:spMkLst>
            <pc:docMk/>
            <pc:sldMk cId="4092573337" sldId="269"/>
            <ac:spMk id="2" creationId="{D1923544-39C8-D65A-D24D-D92A73940149}"/>
          </ac:spMkLst>
        </pc:spChg>
        <pc:spChg chg="mod">
          <ac:chgData name="Patryk Barczak" userId="86fa742248e137ce" providerId="LiveId" clId="{BA7E16A4-FCF1-4C41-8B32-7429EE79B8E9}" dt="2023-04-14T10:22:48.381" v="1178" actId="15"/>
          <ac:spMkLst>
            <pc:docMk/>
            <pc:sldMk cId="4092573337" sldId="269"/>
            <ac:spMk id="3" creationId="{CA60817A-3E80-6D8A-E6C9-4A1B6F628C1F}"/>
          </ac:spMkLst>
        </pc:spChg>
      </pc:sldChg>
      <pc:sldChg chg="addSp modSp new mod modAnim">
        <pc:chgData name="Patryk Barczak" userId="86fa742248e137ce" providerId="LiveId" clId="{BA7E16A4-FCF1-4C41-8B32-7429EE79B8E9}" dt="2023-04-14T10:57:08.455" v="2340"/>
        <pc:sldMkLst>
          <pc:docMk/>
          <pc:sldMk cId="2515674413" sldId="270"/>
        </pc:sldMkLst>
        <pc:spChg chg="mod">
          <ac:chgData name="Patryk Barczak" userId="86fa742248e137ce" providerId="LiveId" clId="{BA7E16A4-FCF1-4C41-8B32-7429EE79B8E9}" dt="2023-04-14T10:23:26.002" v="1180"/>
          <ac:spMkLst>
            <pc:docMk/>
            <pc:sldMk cId="2515674413" sldId="270"/>
            <ac:spMk id="2" creationId="{1D9BA9D8-325C-47EB-357E-2819F9325DD8}"/>
          </ac:spMkLst>
        </pc:spChg>
        <pc:spChg chg="mod">
          <ac:chgData name="Patryk Barczak" userId="86fa742248e137ce" providerId="LiveId" clId="{BA7E16A4-FCF1-4C41-8B32-7429EE79B8E9}" dt="2023-04-14T10:23:33.404" v="1181"/>
          <ac:spMkLst>
            <pc:docMk/>
            <pc:sldMk cId="2515674413" sldId="270"/>
            <ac:spMk id="3" creationId="{5B32F9B3-DFA4-A1CB-77BC-49B7B30F5979}"/>
          </ac:spMkLst>
        </pc:spChg>
        <pc:spChg chg="mod">
          <ac:chgData name="Patryk Barczak" userId="86fa742248e137ce" providerId="LiveId" clId="{BA7E16A4-FCF1-4C41-8B32-7429EE79B8E9}" dt="2023-04-14T10:26:41.033" v="1205" actId="1076"/>
          <ac:spMkLst>
            <pc:docMk/>
            <pc:sldMk cId="2515674413" sldId="270"/>
            <ac:spMk id="8" creationId="{1C550C5D-298D-C5BE-4C6E-EBABA3D8EA15}"/>
          </ac:spMkLst>
        </pc:spChg>
        <pc:spChg chg="mod">
          <ac:chgData name="Patryk Barczak" userId="86fa742248e137ce" providerId="LiveId" clId="{BA7E16A4-FCF1-4C41-8B32-7429EE79B8E9}" dt="2023-04-14T10:26:41.033" v="1205" actId="1076"/>
          <ac:spMkLst>
            <pc:docMk/>
            <pc:sldMk cId="2515674413" sldId="270"/>
            <ac:spMk id="9" creationId="{ED84A1BC-D8EA-FD25-464E-F6D7E218153D}"/>
          </ac:spMkLst>
        </pc:spChg>
        <pc:spChg chg="mod">
          <ac:chgData name="Patryk Barczak" userId="86fa742248e137ce" providerId="LiveId" clId="{BA7E16A4-FCF1-4C41-8B32-7429EE79B8E9}" dt="2023-04-14T10:26:41.033" v="1205" actId="1076"/>
          <ac:spMkLst>
            <pc:docMk/>
            <pc:sldMk cId="2515674413" sldId="270"/>
            <ac:spMk id="11" creationId="{C262D462-610C-4EBE-B790-08BF9296EF88}"/>
          </ac:spMkLst>
        </pc:spChg>
        <pc:spChg chg="mod">
          <ac:chgData name="Patryk Barczak" userId="86fa742248e137ce" providerId="LiveId" clId="{BA7E16A4-FCF1-4C41-8B32-7429EE79B8E9}" dt="2023-04-14T10:26:41.033" v="1205" actId="1076"/>
          <ac:spMkLst>
            <pc:docMk/>
            <pc:sldMk cId="2515674413" sldId="270"/>
            <ac:spMk id="12" creationId="{7A691068-0165-C7DE-0D9B-B832C302CEE1}"/>
          </ac:spMkLst>
        </pc:spChg>
        <pc:spChg chg="mod">
          <ac:chgData name="Patryk Barczak" userId="86fa742248e137ce" providerId="LiveId" clId="{BA7E16A4-FCF1-4C41-8B32-7429EE79B8E9}" dt="2023-04-14T10:26:41.033" v="1205" actId="1076"/>
          <ac:spMkLst>
            <pc:docMk/>
            <pc:sldMk cId="2515674413" sldId="270"/>
            <ac:spMk id="13" creationId="{F17CD908-2356-5401-FF47-2D65239B2E8F}"/>
          </ac:spMkLst>
        </pc:spChg>
        <pc:spChg chg="mod">
          <ac:chgData name="Patryk Barczak" userId="86fa742248e137ce" providerId="LiveId" clId="{BA7E16A4-FCF1-4C41-8B32-7429EE79B8E9}" dt="2023-04-14T10:26:41.033" v="1205" actId="1076"/>
          <ac:spMkLst>
            <pc:docMk/>
            <pc:sldMk cId="2515674413" sldId="270"/>
            <ac:spMk id="14" creationId="{4875D8C5-8DC1-B03C-BBEE-6C926ACC8479}"/>
          </ac:spMkLst>
        </pc:spChg>
        <pc:spChg chg="mod">
          <ac:chgData name="Patryk Barczak" userId="86fa742248e137ce" providerId="LiveId" clId="{BA7E16A4-FCF1-4C41-8B32-7429EE79B8E9}" dt="2023-04-14T10:26:41.033" v="1205" actId="1076"/>
          <ac:spMkLst>
            <pc:docMk/>
            <pc:sldMk cId="2515674413" sldId="270"/>
            <ac:spMk id="15" creationId="{7EF1AC6C-A836-2A5C-8A0D-D4857D6040D2}"/>
          </ac:spMkLst>
        </pc:spChg>
        <pc:spChg chg="mod">
          <ac:chgData name="Patryk Barczak" userId="86fa742248e137ce" providerId="LiveId" clId="{BA7E16A4-FCF1-4C41-8B32-7429EE79B8E9}" dt="2023-04-14T10:26:41.033" v="1205" actId="1076"/>
          <ac:spMkLst>
            <pc:docMk/>
            <pc:sldMk cId="2515674413" sldId="270"/>
            <ac:spMk id="16" creationId="{93DF4607-E0D7-4FCD-D28A-7EDC1490DB9C}"/>
          </ac:spMkLst>
        </pc:spChg>
        <pc:spChg chg="mod">
          <ac:chgData name="Patryk Barczak" userId="86fa742248e137ce" providerId="LiveId" clId="{BA7E16A4-FCF1-4C41-8B32-7429EE79B8E9}" dt="2023-04-14T10:26:41.033" v="1205" actId="1076"/>
          <ac:spMkLst>
            <pc:docMk/>
            <pc:sldMk cId="2515674413" sldId="270"/>
            <ac:spMk id="17" creationId="{3086FC28-F340-9950-6A4A-BFAFB42E7D01}"/>
          </ac:spMkLst>
        </pc:spChg>
        <pc:spChg chg="mod">
          <ac:chgData name="Patryk Barczak" userId="86fa742248e137ce" providerId="LiveId" clId="{BA7E16A4-FCF1-4C41-8B32-7429EE79B8E9}" dt="2023-04-14T10:26:41.033" v="1205" actId="1076"/>
          <ac:spMkLst>
            <pc:docMk/>
            <pc:sldMk cId="2515674413" sldId="270"/>
            <ac:spMk id="18" creationId="{5E7635A8-2A09-5445-1F2E-A06B300F8409}"/>
          </ac:spMkLst>
        </pc:spChg>
        <pc:spChg chg="mod">
          <ac:chgData name="Patryk Barczak" userId="86fa742248e137ce" providerId="LiveId" clId="{BA7E16A4-FCF1-4C41-8B32-7429EE79B8E9}" dt="2023-04-14T10:26:41.033" v="1205" actId="1076"/>
          <ac:spMkLst>
            <pc:docMk/>
            <pc:sldMk cId="2515674413" sldId="270"/>
            <ac:spMk id="19" creationId="{419C380B-08B5-E199-E2C4-B757185A03C4}"/>
          </ac:spMkLst>
        </pc:spChg>
        <pc:spChg chg="mod">
          <ac:chgData name="Patryk Barczak" userId="86fa742248e137ce" providerId="LiveId" clId="{BA7E16A4-FCF1-4C41-8B32-7429EE79B8E9}" dt="2023-04-14T10:26:41.033" v="1205" actId="1076"/>
          <ac:spMkLst>
            <pc:docMk/>
            <pc:sldMk cId="2515674413" sldId="270"/>
            <ac:spMk id="22" creationId="{194F8295-55D3-82D4-04C2-962FD6C84E3E}"/>
          </ac:spMkLst>
        </pc:spChg>
        <pc:spChg chg="mod">
          <ac:chgData name="Patryk Barczak" userId="86fa742248e137ce" providerId="LiveId" clId="{BA7E16A4-FCF1-4C41-8B32-7429EE79B8E9}" dt="2023-04-14T10:26:41.033" v="1205" actId="1076"/>
          <ac:spMkLst>
            <pc:docMk/>
            <pc:sldMk cId="2515674413" sldId="270"/>
            <ac:spMk id="24" creationId="{4FB136F2-BC6F-D7C1-0E02-790F91BA523F}"/>
          </ac:spMkLst>
        </pc:spChg>
        <pc:spChg chg="mod">
          <ac:chgData name="Patryk Barczak" userId="86fa742248e137ce" providerId="LiveId" clId="{BA7E16A4-FCF1-4C41-8B32-7429EE79B8E9}" dt="2023-04-14T10:26:41.033" v="1205" actId="1076"/>
          <ac:spMkLst>
            <pc:docMk/>
            <pc:sldMk cId="2515674413" sldId="270"/>
            <ac:spMk id="25" creationId="{6E0B4B7E-126F-B93B-7852-55359DCDA84F}"/>
          </ac:spMkLst>
        </pc:spChg>
        <pc:spChg chg="mod">
          <ac:chgData name="Patryk Barczak" userId="86fa742248e137ce" providerId="LiveId" clId="{BA7E16A4-FCF1-4C41-8B32-7429EE79B8E9}" dt="2023-04-14T10:26:41.033" v="1205" actId="1076"/>
          <ac:spMkLst>
            <pc:docMk/>
            <pc:sldMk cId="2515674413" sldId="270"/>
            <ac:spMk id="26" creationId="{350EE6CE-81AB-FC4C-4AC4-68F253E63C6C}"/>
          </ac:spMkLst>
        </pc:spChg>
        <pc:spChg chg="mod">
          <ac:chgData name="Patryk Barczak" userId="86fa742248e137ce" providerId="LiveId" clId="{BA7E16A4-FCF1-4C41-8B32-7429EE79B8E9}" dt="2023-04-14T10:26:41.033" v="1205" actId="1076"/>
          <ac:spMkLst>
            <pc:docMk/>
            <pc:sldMk cId="2515674413" sldId="270"/>
            <ac:spMk id="27" creationId="{D339EC5D-C823-18EF-E6C8-02723FBB5CEA}"/>
          </ac:spMkLst>
        </pc:spChg>
        <pc:spChg chg="mod">
          <ac:chgData name="Patryk Barczak" userId="86fa742248e137ce" providerId="LiveId" clId="{BA7E16A4-FCF1-4C41-8B32-7429EE79B8E9}" dt="2023-04-14T10:26:41.033" v="1205" actId="1076"/>
          <ac:spMkLst>
            <pc:docMk/>
            <pc:sldMk cId="2515674413" sldId="270"/>
            <ac:spMk id="28" creationId="{EF4530A7-0552-9F46-CC8D-EB60F8931A82}"/>
          </ac:spMkLst>
        </pc:spChg>
        <pc:spChg chg="mod">
          <ac:chgData name="Patryk Barczak" userId="86fa742248e137ce" providerId="LiveId" clId="{BA7E16A4-FCF1-4C41-8B32-7429EE79B8E9}" dt="2023-04-14T10:26:41.033" v="1205" actId="1076"/>
          <ac:spMkLst>
            <pc:docMk/>
            <pc:sldMk cId="2515674413" sldId="270"/>
            <ac:spMk id="29" creationId="{89F1B95B-8A3D-01A6-009C-D5C52375EE15}"/>
          </ac:spMkLst>
        </pc:spChg>
        <pc:spChg chg="mod">
          <ac:chgData name="Patryk Barczak" userId="86fa742248e137ce" providerId="LiveId" clId="{BA7E16A4-FCF1-4C41-8B32-7429EE79B8E9}" dt="2023-04-14T10:26:41.033" v="1205" actId="1076"/>
          <ac:spMkLst>
            <pc:docMk/>
            <pc:sldMk cId="2515674413" sldId="270"/>
            <ac:spMk id="30" creationId="{08BA5E6C-ED2C-B4EB-0545-CAF5387664C3}"/>
          </ac:spMkLst>
        </pc:spChg>
        <pc:spChg chg="mod">
          <ac:chgData name="Patryk Barczak" userId="86fa742248e137ce" providerId="LiveId" clId="{BA7E16A4-FCF1-4C41-8B32-7429EE79B8E9}" dt="2023-04-14T10:26:41.033" v="1205" actId="1076"/>
          <ac:spMkLst>
            <pc:docMk/>
            <pc:sldMk cId="2515674413" sldId="270"/>
            <ac:spMk id="31" creationId="{C5AF2A1B-0D71-CF13-6E0C-B15880957C42}"/>
          </ac:spMkLst>
        </pc:spChg>
        <pc:spChg chg="mod">
          <ac:chgData name="Patryk Barczak" userId="86fa742248e137ce" providerId="LiveId" clId="{BA7E16A4-FCF1-4C41-8B32-7429EE79B8E9}" dt="2023-04-14T10:26:41.033" v="1205" actId="1076"/>
          <ac:spMkLst>
            <pc:docMk/>
            <pc:sldMk cId="2515674413" sldId="270"/>
            <ac:spMk id="32" creationId="{56237C9D-F9A7-F5AB-0793-4D6410C671CC}"/>
          </ac:spMkLst>
        </pc:spChg>
        <pc:spChg chg="mod">
          <ac:chgData name="Patryk Barczak" userId="86fa742248e137ce" providerId="LiveId" clId="{BA7E16A4-FCF1-4C41-8B32-7429EE79B8E9}" dt="2023-04-14T10:26:41.033" v="1205" actId="1076"/>
          <ac:spMkLst>
            <pc:docMk/>
            <pc:sldMk cId="2515674413" sldId="270"/>
            <ac:spMk id="33" creationId="{39C8F2AC-9B87-DAC6-723B-C57F2BB693BF}"/>
          </ac:spMkLst>
        </pc:spChg>
        <pc:spChg chg="mod">
          <ac:chgData name="Patryk Barczak" userId="86fa742248e137ce" providerId="LiveId" clId="{BA7E16A4-FCF1-4C41-8B32-7429EE79B8E9}" dt="2023-04-14T10:26:41.033" v="1205" actId="1076"/>
          <ac:spMkLst>
            <pc:docMk/>
            <pc:sldMk cId="2515674413" sldId="270"/>
            <ac:spMk id="34" creationId="{DFF92106-3791-3DBA-AED7-C070A788E27D}"/>
          </ac:spMkLst>
        </pc:spChg>
        <pc:spChg chg="mod">
          <ac:chgData name="Patryk Barczak" userId="86fa742248e137ce" providerId="LiveId" clId="{BA7E16A4-FCF1-4C41-8B32-7429EE79B8E9}" dt="2023-04-14T10:26:41.033" v="1205" actId="1076"/>
          <ac:spMkLst>
            <pc:docMk/>
            <pc:sldMk cId="2515674413" sldId="270"/>
            <ac:spMk id="35" creationId="{F21F94A0-E5B3-8D9A-C0D7-B65309FC75A4}"/>
          </ac:spMkLst>
        </pc:spChg>
        <pc:spChg chg="mod">
          <ac:chgData name="Patryk Barczak" userId="86fa742248e137ce" providerId="LiveId" clId="{BA7E16A4-FCF1-4C41-8B32-7429EE79B8E9}" dt="2023-04-14T10:26:41.033" v="1205" actId="1076"/>
          <ac:spMkLst>
            <pc:docMk/>
            <pc:sldMk cId="2515674413" sldId="270"/>
            <ac:spMk id="36" creationId="{16720F8E-61DE-044F-9D8E-544B318B381C}"/>
          </ac:spMkLst>
        </pc:spChg>
        <pc:spChg chg="mod">
          <ac:chgData name="Patryk Barczak" userId="86fa742248e137ce" providerId="LiveId" clId="{BA7E16A4-FCF1-4C41-8B32-7429EE79B8E9}" dt="2023-04-14T10:26:41.033" v="1205" actId="1076"/>
          <ac:spMkLst>
            <pc:docMk/>
            <pc:sldMk cId="2515674413" sldId="270"/>
            <ac:spMk id="37" creationId="{E3DF5F88-13B7-8920-4C67-E280570E6C6A}"/>
          </ac:spMkLst>
        </pc:spChg>
        <pc:spChg chg="mod">
          <ac:chgData name="Patryk Barczak" userId="86fa742248e137ce" providerId="LiveId" clId="{BA7E16A4-FCF1-4C41-8B32-7429EE79B8E9}" dt="2023-04-14T10:26:41.033" v="1205" actId="1076"/>
          <ac:spMkLst>
            <pc:docMk/>
            <pc:sldMk cId="2515674413" sldId="270"/>
            <ac:spMk id="38" creationId="{6010971E-4205-0054-6BDB-661F88E42A59}"/>
          </ac:spMkLst>
        </pc:spChg>
        <pc:spChg chg="mod">
          <ac:chgData name="Patryk Barczak" userId="86fa742248e137ce" providerId="LiveId" clId="{BA7E16A4-FCF1-4C41-8B32-7429EE79B8E9}" dt="2023-04-14T10:26:41.033" v="1205" actId="1076"/>
          <ac:spMkLst>
            <pc:docMk/>
            <pc:sldMk cId="2515674413" sldId="270"/>
            <ac:spMk id="39" creationId="{F2E4ACD7-2BA5-D54E-6EFB-3045EBFC7489}"/>
          </ac:spMkLst>
        </pc:spChg>
        <pc:spChg chg="mod">
          <ac:chgData name="Patryk Barczak" userId="86fa742248e137ce" providerId="LiveId" clId="{BA7E16A4-FCF1-4C41-8B32-7429EE79B8E9}" dt="2023-04-14T10:26:41.033" v="1205" actId="1076"/>
          <ac:spMkLst>
            <pc:docMk/>
            <pc:sldMk cId="2515674413" sldId="270"/>
            <ac:spMk id="40" creationId="{C168D781-7E7E-0C24-5E60-0083FE1CEFAF}"/>
          </ac:spMkLst>
        </pc:spChg>
        <pc:grpChg chg="add mod">
          <ac:chgData name="Patryk Barczak" userId="86fa742248e137ce" providerId="LiveId" clId="{BA7E16A4-FCF1-4C41-8B32-7429EE79B8E9}" dt="2023-04-14T10:26:41.033" v="1205" actId="1076"/>
          <ac:grpSpMkLst>
            <pc:docMk/>
            <pc:sldMk cId="2515674413" sldId="270"/>
            <ac:grpSpMk id="5" creationId="{B2DBEDCD-F24F-40C3-4C6B-E18EC601E440}"/>
          </ac:grpSpMkLst>
        </pc:grpChg>
        <pc:grpChg chg="mod">
          <ac:chgData name="Patryk Barczak" userId="86fa742248e137ce" providerId="LiveId" clId="{BA7E16A4-FCF1-4C41-8B32-7429EE79B8E9}" dt="2023-04-14T10:26:41.033" v="1205" actId="1076"/>
          <ac:grpSpMkLst>
            <pc:docMk/>
            <pc:sldMk cId="2515674413" sldId="270"/>
            <ac:grpSpMk id="6" creationId="{58E591D2-989A-8D27-D4B6-7E0739005878}"/>
          </ac:grpSpMkLst>
        </pc:grpChg>
        <pc:grpChg chg="mod">
          <ac:chgData name="Patryk Barczak" userId="86fa742248e137ce" providerId="LiveId" clId="{BA7E16A4-FCF1-4C41-8B32-7429EE79B8E9}" dt="2023-04-14T10:26:41.033" v="1205" actId="1076"/>
          <ac:grpSpMkLst>
            <pc:docMk/>
            <pc:sldMk cId="2515674413" sldId="270"/>
            <ac:grpSpMk id="7" creationId="{E2152993-88BF-8CD4-F9CC-B014A555B3D0}"/>
          </ac:grpSpMkLst>
        </pc:grpChg>
        <pc:grpChg chg="mod">
          <ac:chgData name="Patryk Barczak" userId="86fa742248e137ce" providerId="LiveId" clId="{BA7E16A4-FCF1-4C41-8B32-7429EE79B8E9}" dt="2023-04-14T10:26:41.033" v="1205" actId="1076"/>
          <ac:grpSpMkLst>
            <pc:docMk/>
            <pc:sldMk cId="2515674413" sldId="270"/>
            <ac:grpSpMk id="10" creationId="{8858DD5E-FDC5-4DB8-AB2E-43604F4EDBBD}"/>
          </ac:grpSpMkLst>
        </pc:grpChg>
        <pc:grpChg chg="mod">
          <ac:chgData name="Patryk Barczak" userId="86fa742248e137ce" providerId="LiveId" clId="{BA7E16A4-FCF1-4C41-8B32-7429EE79B8E9}" dt="2023-04-14T10:26:41.033" v="1205" actId="1076"/>
          <ac:grpSpMkLst>
            <pc:docMk/>
            <pc:sldMk cId="2515674413" sldId="270"/>
            <ac:grpSpMk id="20" creationId="{BBADC854-CCB4-E1EC-7FEC-A7E09D585B1E}"/>
          </ac:grpSpMkLst>
        </pc:grpChg>
        <pc:grpChg chg="mod">
          <ac:chgData name="Patryk Barczak" userId="86fa742248e137ce" providerId="LiveId" clId="{BA7E16A4-FCF1-4C41-8B32-7429EE79B8E9}" dt="2023-04-14T10:26:41.033" v="1205" actId="1076"/>
          <ac:grpSpMkLst>
            <pc:docMk/>
            <pc:sldMk cId="2515674413" sldId="270"/>
            <ac:grpSpMk id="21" creationId="{8AA28EA6-4224-2EAE-8C4E-FFCAAE858E59}"/>
          </ac:grpSpMkLst>
        </pc:grpChg>
        <pc:grpChg chg="mod">
          <ac:chgData name="Patryk Barczak" userId="86fa742248e137ce" providerId="LiveId" clId="{BA7E16A4-FCF1-4C41-8B32-7429EE79B8E9}" dt="2023-04-14T10:26:41.033" v="1205" actId="1076"/>
          <ac:grpSpMkLst>
            <pc:docMk/>
            <pc:sldMk cId="2515674413" sldId="270"/>
            <ac:grpSpMk id="23" creationId="{6B92EDEF-17EF-DD44-D40E-883537AF8B67}"/>
          </ac:grpSpMkLst>
        </pc:grpChg>
        <pc:picChg chg="add mod">
          <ac:chgData name="Patryk Barczak" userId="86fa742248e137ce" providerId="LiveId" clId="{BA7E16A4-FCF1-4C41-8B32-7429EE79B8E9}" dt="2023-04-14T10:26:28.545" v="1204" actId="1076"/>
          <ac:picMkLst>
            <pc:docMk/>
            <pc:sldMk cId="2515674413" sldId="270"/>
            <ac:picMk id="4" creationId="{304FED55-F9B3-63DB-09DC-B3378D74E29C}"/>
          </ac:picMkLst>
        </pc:picChg>
      </pc:sldChg>
      <pc:sldChg chg="addSp delSp modSp new mod setBg">
        <pc:chgData name="Patryk Barczak" userId="86fa742248e137ce" providerId="LiveId" clId="{BA7E16A4-FCF1-4C41-8B32-7429EE79B8E9}" dt="2023-04-14T10:28:11.421" v="1225" actId="26606"/>
        <pc:sldMkLst>
          <pc:docMk/>
          <pc:sldMk cId="2048274188" sldId="271"/>
        </pc:sldMkLst>
        <pc:spChg chg="mod">
          <ac:chgData name="Patryk Barczak" userId="86fa742248e137ce" providerId="LiveId" clId="{BA7E16A4-FCF1-4C41-8B32-7429EE79B8E9}" dt="2023-04-14T10:27:17.155" v="1216" actId="26606"/>
          <ac:spMkLst>
            <pc:docMk/>
            <pc:sldMk cId="2048274188" sldId="271"/>
            <ac:spMk id="2" creationId="{93A3758F-61BF-B8F9-EA88-A6B7B8B0084C}"/>
          </ac:spMkLst>
        </pc:spChg>
        <pc:spChg chg="mod ord">
          <ac:chgData name="Patryk Barczak" userId="86fa742248e137ce" providerId="LiveId" clId="{BA7E16A4-FCF1-4C41-8B32-7429EE79B8E9}" dt="2023-04-14T10:28:11.421" v="1225" actId="26606"/>
          <ac:spMkLst>
            <pc:docMk/>
            <pc:sldMk cId="2048274188" sldId="271"/>
            <ac:spMk id="3" creationId="{C0683D97-3F87-97D5-92C1-5A8A87396A6D}"/>
          </ac:spMkLst>
        </pc:spChg>
        <pc:spChg chg="add del">
          <ac:chgData name="Patryk Barczak" userId="86fa742248e137ce" providerId="LiveId" clId="{BA7E16A4-FCF1-4C41-8B32-7429EE79B8E9}" dt="2023-04-14T10:27:15.471" v="1211" actId="26606"/>
          <ac:spMkLst>
            <pc:docMk/>
            <pc:sldMk cId="2048274188" sldId="271"/>
            <ac:spMk id="9" creationId="{92468898-5A6E-4D55-85EC-308E785EE06C}"/>
          </ac:spMkLst>
        </pc:spChg>
        <pc:spChg chg="add del">
          <ac:chgData name="Patryk Barczak" userId="86fa742248e137ce" providerId="LiveId" clId="{BA7E16A4-FCF1-4C41-8B32-7429EE79B8E9}" dt="2023-04-14T10:27:15.471" v="1211" actId="26606"/>
          <ac:spMkLst>
            <pc:docMk/>
            <pc:sldMk cId="2048274188" sldId="271"/>
            <ac:spMk id="11" creationId="{3E23A947-2D45-4208-AE2B-64948C87A3EB}"/>
          </ac:spMkLst>
        </pc:spChg>
        <pc:spChg chg="add del">
          <ac:chgData name="Patryk Barczak" userId="86fa742248e137ce" providerId="LiveId" clId="{BA7E16A4-FCF1-4C41-8B32-7429EE79B8E9}" dt="2023-04-14T10:27:15.471" v="1211" actId="26606"/>
          <ac:spMkLst>
            <pc:docMk/>
            <pc:sldMk cId="2048274188" sldId="271"/>
            <ac:spMk id="13" creationId="{E5BBB0F9-6A59-4D02-A9C7-A2D6516684CE}"/>
          </ac:spMkLst>
        </pc:spChg>
        <pc:spChg chg="add del">
          <ac:chgData name="Patryk Barczak" userId="86fa742248e137ce" providerId="LiveId" clId="{BA7E16A4-FCF1-4C41-8B32-7429EE79B8E9}" dt="2023-04-14T10:27:16.582" v="1213" actId="26606"/>
          <ac:spMkLst>
            <pc:docMk/>
            <pc:sldMk cId="2048274188" sldId="271"/>
            <ac:spMk id="15" creationId="{768EB4DD-3704-43AD-92B3-C4E0C6EA92CB}"/>
          </ac:spMkLst>
        </pc:spChg>
        <pc:spChg chg="add del">
          <ac:chgData name="Patryk Barczak" userId="86fa742248e137ce" providerId="LiveId" clId="{BA7E16A4-FCF1-4C41-8B32-7429EE79B8E9}" dt="2023-04-14T10:27:16.582" v="1213" actId="26606"/>
          <ac:spMkLst>
            <pc:docMk/>
            <pc:sldMk cId="2048274188" sldId="271"/>
            <ac:spMk id="16" creationId="{84ECDE7A-6944-466D-8FFE-149A29BA6BAE}"/>
          </ac:spMkLst>
        </pc:spChg>
        <pc:spChg chg="add del">
          <ac:chgData name="Patryk Barczak" userId="86fa742248e137ce" providerId="LiveId" clId="{BA7E16A4-FCF1-4C41-8B32-7429EE79B8E9}" dt="2023-04-14T10:27:16.582" v="1213" actId="26606"/>
          <ac:spMkLst>
            <pc:docMk/>
            <pc:sldMk cId="2048274188" sldId="271"/>
            <ac:spMk id="17" creationId="{B3420082-9415-44EC-802E-C77D71D59C57}"/>
          </ac:spMkLst>
        </pc:spChg>
        <pc:spChg chg="add del">
          <ac:chgData name="Patryk Barczak" userId="86fa742248e137ce" providerId="LiveId" clId="{BA7E16A4-FCF1-4C41-8B32-7429EE79B8E9}" dt="2023-04-14T10:27:16.582" v="1213" actId="26606"/>
          <ac:spMkLst>
            <pc:docMk/>
            <pc:sldMk cId="2048274188" sldId="271"/>
            <ac:spMk id="18" creationId="{55A52C45-1FCB-4636-A80F-2849B8226C01}"/>
          </ac:spMkLst>
        </pc:spChg>
        <pc:spChg chg="add del">
          <ac:chgData name="Patryk Barczak" userId="86fa742248e137ce" providerId="LiveId" clId="{BA7E16A4-FCF1-4C41-8B32-7429EE79B8E9}" dt="2023-04-14T10:27:17.151" v="1215" actId="26606"/>
          <ac:spMkLst>
            <pc:docMk/>
            <pc:sldMk cId="2048274188" sldId="271"/>
            <ac:spMk id="20" creationId="{E45CA849-654C-4173-AD99-B3A2528275F5}"/>
          </ac:spMkLst>
        </pc:spChg>
        <pc:spChg chg="add del">
          <ac:chgData name="Patryk Barczak" userId="86fa742248e137ce" providerId="LiveId" clId="{BA7E16A4-FCF1-4C41-8B32-7429EE79B8E9}" dt="2023-04-14T10:27:17.151" v="1215" actId="26606"/>
          <ac:spMkLst>
            <pc:docMk/>
            <pc:sldMk cId="2048274188" sldId="271"/>
            <ac:spMk id="21" creationId="{3E23A947-2D45-4208-AE2B-64948C87A3EB}"/>
          </ac:spMkLst>
        </pc:spChg>
        <pc:spChg chg="add del">
          <ac:chgData name="Patryk Barczak" userId="86fa742248e137ce" providerId="LiveId" clId="{BA7E16A4-FCF1-4C41-8B32-7429EE79B8E9}" dt="2023-04-14T10:27:17.151" v="1215" actId="26606"/>
          <ac:spMkLst>
            <pc:docMk/>
            <pc:sldMk cId="2048274188" sldId="271"/>
            <ac:spMk id="22" creationId="{E5BBB0F9-6A59-4D02-A9C7-A2D6516684CE}"/>
          </ac:spMkLst>
        </pc:spChg>
        <pc:spChg chg="add del">
          <ac:chgData name="Patryk Barczak" userId="86fa742248e137ce" providerId="LiveId" clId="{BA7E16A4-FCF1-4C41-8B32-7429EE79B8E9}" dt="2023-04-14T10:28:11.421" v="1225" actId="26606"/>
          <ac:spMkLst>
            <pc:docMk/>
            <pc:sldMk cId="2048274188" sldId="271"/>
            <ac:spMk id="24" creationId="{92468898-5A6E-4D55-85EC-308E785EE06C}"/>
          </ac:spMkLst>
        </pc:spChg>
        <pc:spChg chg="add del">
          <ac:chgData name="Patryk Barczak" userId="86fa742248e137ce" providerId="LiveId" clId="{BA7E16A4-FCF1-4C41-8B32-7429EE79B8E9}" dt="2023-04-14T10:28:11.421" v="1225" actId="26606"/>
          <ac:spMkLst>
            <pc:docMk/>
            <pc:sldMk cId="2048274188" sldId="271"/>
            <ac:spMk id="25" creationId="{3E23A947-2D45-4208-AE2B-64948C87A3EB}"/>
          </ac:spMkLst>
        </pc:spChg>
        <pc:spChg chg="add del">
          <ac:chgData name="Patryk Barczak" userId="86fa742248e137ce" providerId="LiveId" clId="{BA7E16A4-FCF1-4C41-8B32-7429EE79B8E9}" dt="2023-04-14T10:28:11.421" v="1225" actId="26606"/>
          <ac:spMkLst>
            <pc:docMk/>
            <pc:sldMk cId="2048274188" sldId="271"/>
            <ac:spMk id="26" creationId="{E5BBB0F9-6A59-4D02-A9C7-A2D6516684CE}"/>
          </ac:spMkLst>
        </pc:spChg>
        <pc:spChg chg="add del">
          <ac:chgData name="Patryk Barczak" userId="86fa742248e137ce" providerId="LiveId" clId="{BA7E16A4-FCF1-4C41-8B32-7429EE79B8E9}" dt="2023-04-14T10:28:11.421" v="1225" actId="26606"/>
          <ac:spMkLst>
            <pc:docMk/>
            <pc:sldMk cId="2048274188" sldId="271"/>
            <ac:spMk id="1031" creationId="{92468898-5A6E-4D55-85EC-308E785EE06C}"/>
          </ac:spMkLst>
        </pc:spChg>
        <pc:spChg chg="add del">
          <ac:chgData name="Patryk Barczak" userId="86fa742248e137ce" providerId="LiveId" clId="{BA7E16A4-FCF1-4C41-8B32-7429EE79B8E9}" dt="2023-04-14T10:28:11.421" v="1225" actId="26606"/>
          <ac:spMkLst>
            <pc:docMk/>
            <pc:sldMk cId="2048274188" sldId="271"/>
            <ac:spMk id="1033" creationId="{3E23A947-2D45-4208-AE2B-64948C87A3EB}"/>
          </ac:spMkLst>
        </pc:spChg>
        <pc:spChg chg="add del">
          <ac:chgData name="Patryk Barczak" userId="86fa742248e137ce" providerId="LiveId" clId="{BA7E16A4-FCF1-4C41-8B32-7429EE79B8E9}" dt="2023-04-14T10:28:11.421" v="1225" actId="26606"/>
          <ac:spMkLst>
            <pc:docMk/>
            <pc:sldMk cId="2048274188" sldId="271"/>
            <ac:spMk id="1035" creationId="{E5BBB0F9-6A59-4D02-A9C7-A2D6516684CE}"/>
          </ac:spMkLst>
        </pc:spChg>
        <pc:picChg chg="add del mod">
          <ac:chgData name="Patryk Barczak" userId="86fa742248e137ce" providerId="LiveId" clId="{BA7E16A4-FCF1-4C41-8B32-7429EE79B8E9}" dt="2023-04-14T10:28:10.814" v="1223" actId="478"/>
          <ac:picMkLst>
            <pc:docMk/>
            <pc:sldMk cId="2048274188" sldId="271"/>
            <ac:picMk id="4" creationId="{0C4598AA-D35E-3616-3892-CF1C2095D9E9}"/>
          </ac:picMkLst>
        </pc:picChg>
        <pc:picChg chg="add del mod">
          <ac:chgData name="Patryk Barczak" userId="86fa742248e137ce" providerId="LiveId" clId="{BA7E16A4-FCF1-4C41-8B32-7429EE79B8E9}" dt="2023-04-14T10:28:11.421" v="1225" actId="26606"/>
          <ac:picMkLst>
            <pc:docMk/>
            <pc:sldMk cId="2048274188" sldId="271"/>
            <ac:picMk id="1026" creationId="{605B175E-949D-DC5D-FE4B-EFF4D8F9D51E}"/>
          </ac:picMkLst>
        </pc:picChg>
      </pc:sldChg>
      <pc:sldChg chg="modSp new mod">
        <pc:chgData name="Patryk Barczak" userId="86fa742248e137ce" providerId="LiveId" clId="{BA7E16A4-FCF1-4C41-8B32-7429EE79B8E9}" dt="2023-04-14T10:33:45.587" v="1363" actId="20577"/>
        <pc:sldMkLst>
          <pc:docMk/>
          <pc:sldMk cId="3907626728" sldId="272"/>
        </pc:sldMkLst>
        <pc:spChg chg="mod">
          <ac:chgData name="Patryk Barczak" userId="86fa742248e137ce" providerId="LiveId" clId="{BA7E16A4-FCF1-4C41-8B32-7429EE79B8E9}" dt="2023-04-14T10:33:45.587" v="1363" actId="20577"/>
          <ac:spMkLst>
            <pc:docMk/>
            <pc:sldMk cId="3907626728" sldId="272"/>
            <ac:spMk id="2" creationId="{A6BD36B9-B133-64CD-9D6F-4969B26B9047}"/>
          </ac:spMkLst>
        </pc:spChg>
        <pc:spChg chg="mod">
          <ac:chgData name="Patryk Barczak" userId="86fa742248e137ce" providerId="LiveId" clId="{BA7E16A4-FCF1-4C41-8B32-7429EE79B8E9}" dt="2023-04-14T10:33:39.410" v="1362" actId="20577"/>
          <ac:spMkLst>
            <pc:docMk/>
            <pc:sldMk cId="3907626728" sldId="272"/>
            <ac:spMk id="3" creationId="{D9F2456B-D097-A1E3-D0E8-ECC14DB0A931}"/>
          </ac:spMkLst>
        </pc:spChg>
      </pc:sldChg>
      <pc:sldChg chg="addSp delSp modSp new mod">
        <pc:chgData name="Patryk Barczak" userId="86fa742248e137ce" providerId="LiveId" clId="{BA7E16A4-FCF1-4C41-8B32-7429EE79B8E9}" dt="2023-04-14T10:36:49.587" v="1796" actId="20577"/>
        <pc:sldMkLst>
          <pc:docMk/>
          <pc:sldMk cId="333001295" sldId="273"/>
        </pc:sldMkLst>
        <pc:spChg chg="mod">
          <ac:chgData name="Patryk Barczak" userId="86fa742248e137ce" providerId="LiveId" clId="{BA7E16A4-FCF1-4C41-8B32-7429EE79B8E9}" dt="2023-04-14T10:33:54.346" v="1365"/>
          <ac:spMkLst>
            <pc:docMk/>
            <pc:sldMk cId="333001295" sldId="273"/>
            <ac:spMk id="2" creationId="{C5A6B10F-F345-C377-066B-41AE2517AB68}"/>
          </ac:spMkLst>
        </pc:spChg>
        <pc:spChg chg="add del mod">
          <ac:chgData name="Patryk Barczak" userId="86fa742248e137ce" providerId="LiveId" clId="{BA7E16A4-FCF1-4C41-8B32-7429EE79B8E9}" dt="2023-04-14T10:36:49.587" v="1796" actId="20577"/>
          <ac:spMkLst>
            <pc:docMk/>
            <pc:sldMk cId="333001295" sldId="273"/>
            <ac:spMk id="3" creationId="{36C9EE25-7303-B9E0-E04A-4D3590D00821}"/>
          </ac:spMkLst>
        </pc:spChg>
        <pc:spChg chg="add del">
          <ac:chgData name="Patryk Barczak" userId="86fa742248e137ce" providerId="LiveId" clId="{BA7E16A4-FCF1-4C41-8B32-7429EE79B8E9}" dt="2023-04-14T10:34:06.460" v="1367"/>
          <ac:spMkLst>
            <pc:docMk/>
            <pc:sldMk cId="333001295" sldId="273"/>
            <ac:spMk id="4" creationId="{8EB6F25A-19CA-32CC-2620-47441428A20A}"/>
          </ac:spMkLst>
        </pc:spChg>
        <pc:spChg chg="add del">
          <ac:chgData name="Patryk Barczak" userId="86fa742248e137ce" providerId="LiveId" clId="{BA7E16A4-FCF1-4C41-8B32-7429EE79B8E9}" dt="2023-04-14T10:34:06.460" v="1367"/>
          <ac:spMkLst>
            <pc:docMk/>
            <pc:sldMk cId="333001295" sldId="273"/>
            <ac:spMk id="6" creationId="{BBB71FD5-03FD-10C2-3B60-9298F0550F50}"/>
          </ac:spMkLst>
        </pc:spChg>
        <pc:spChg chg="add del">
          <ac:chgData name="Patryk Barczak" userId="86fa742248e137ce" providerId="LiveId" clId="{BA7E16A4-FCF1-4C41-8B32-7429EE79B8E9}" dt="2023-04-14T10:34:10.188" v="1369"/>
          <ac:spMkLst>
            <pc:docMk/>
            <pc:sldMk cId="333001295" sldId="273"/>
            <ac:spMk id="7" creationId="{222B2D60-5847-1445-E39F-4A6C4C362B2B}"/>
          </ac:spMkLst>
        </pc:spChg>
        <pc:spChg chg="add del">
          <ac:chgData name="Patryk Barczak" userId="86fa742248e137ce" providerId="LiveId" clId="{BA7E16A4-FCF1-4C41-8B32-7429EE79B8E9}" dt="2023-04-14T10:34:10.188" v="1369"/>
          <ac:spMkLst>
            <pc:docMk/>
            <pc:sldMk cId="333001295" sldId="273"/>
            <ac:spMk id="9" creationId="{9BDC663A-F65C-FF64-584A-05E4383DDF1E}"/>
          </ac:spMkLst>
        </pc:spChg>
        <pc:spChg chg="add del">
          <ac:chgData name="Patryk Barczak" userId="86fa742248e137ce" providerId="LiveId" clId="{BA7E16A4-FCF1-4C41-8B32-7429EE79B8E9}" dt="2023-04-14T10:34:16.683" v="1371"/>
          <ac:spMkLst>
            <pc:docMk/>
            <pc:sldMk cId="333001295" sldId="273"/>
            <ac:spMk id="10" creationId="{EA3AE308-61AF-29EC-39D2-05B132F17C7E}"/>
          </ac:spMkLst>
        </pc:spChg>
        <pc:spChg chg="add del">
          <ac:chgData name="Patryk Barczak" userId="86fa742248e137ce" providerId="LiveId" clId="{BA7E16A4-FCF1-4C41-8B32-7429EE79B8E9}" dt="2023-04-14T10:34:16.683" v="1371"/>
          <ac:spMkLst>
            <pc:docMk/>
            <pc:sldMk cId="333001295" sldId="273"/>
            <ac:spMk id="12" creationId="{E0E4BC32-6C9F-0F60-7639-AACE6AA2DA1D}"/>
          </ac:spMkLst>
        </pc:spChg>
        <pc:graphicFrameChg chg="add del">
          <ac:chgData name="Patryk Barczak" userId="86fa742248e137ce" providerId="LiveId" clId="{BA7E16A4-FCF1-4C41-8B32-7429EE79B8E9}" dt="2023-04-14T10:34:06.460" v="1367"/>
          <ac:graphicFrameMkLst>
            <pc:docMk/>
            <pc:sldMk cId="333001295" sldId="273"/>
            <ac:graphicFrameMk id="5" creationId="{92CAB23B-20B1-C8EC-A421-EE401FB59E10}"/>
          </ac:graphicFrameMkLst>
        </pc:graphicFrameChg>
        <pc:graphicFrameChg chg="add del">
          <ac:chgData name="Patryk Barczak" userId="86fa742248e137ce" providerId="LiveId" clId="{BA7E16A4-FCF1-4C41-8B32-7429EE79B8E9}" dt="2023-04-14T10:34:10.188" v="1369"/>
          <ac:graphicFrameMkLst>
            <pc:docMk/>
            <pc:sldMk cId="333001295" sldId="273"/>
            <ac:graphicFrameMk id="8" creationId="{1214C149-FF6F-82CB-F73B-875E3BDCF3BF}"/>
          </ac:graphicFrameMkLst>
        </pc:graphicFrameChg>
        <pc:graphicFrameChg chg="add del">
          <ac:chgData name="Patryk Barczak" userId="86fa742248e137ce" providerId="LiveId" clId="{BA7E16A4-FCF1-4C41-8B32-7429EE79B8E9}" dt="2023-04-14T10:34:16.683" v="1371"/>
          <ac:graphicFrameMkLst>
            <pc:docMk/>
            <pc:sldMk cId="333001295" sldId="273"/>
            <ac:graphicFrameMk id="11" creationId="{96D909FA-B73C-275C-ED38-9E9F6644448C}"/>
          </ac:graphicFrameMkLst>
        </pc:graphicFrameChg>
        <pc:graphicFrameChg chg="add del mod">
          <ac:chgData name="Patryk Barczak" userId="86fa742248e137ce" providerId="LiveId" clId="{BA7E16A4-FCF1-4C41-8B32-7429EE79B8E9}" dt="2023-04-14T10:34:24.271" v="1373"/>
          <ac:graphicFrameMkLst>
            <pc:docMk/>
            <pc:sldMk cId="333001295" sldId="273"/>
            <ac:graphicFrameMk id="13" creationId="{24640596-64A4-1C30-6D03-8E727FF9FE2E}"/>
          </ac:graphicFrameMkLst>
        </pc:graphicFrameChg>
      </pc:sldChg>
      <pc:sldChg chg="modSp new mod">
        <pc:chgData name="Patryk Barczak" userId="86fa742248e137ce" providerId="LiveId" clId="{BA7E16A4-FCF1-4C41-8B32-7429EE79B8E9}" dt="2023-04-14T10:41:21.390" v="2105" actId="20577"/>
        <pc:sldMkLst>
          <pc:docMk/>
          <pc:sldMk cId="1734977660" sldId="274"/>
        </pc:sldMkLst>
        <pc:spChg chg="mod">
          <ac:chgData name="Patryk Barczak" userId="86fa742248e137ce" providerId="LiveId" clId="{BA7E16A4-FCF1-4C41-8B32-7429EE79B8E9}" dt="2023-04-14T10:37:07.619" v="1798"/>
          <ac:spMkLst>
            <pc:docMk/>
            <pc:sldMk cId="1734977660" sldId="274"/>
            <ac:spMk id="2" creationId="{1F477CAC-E33C-C94C-088F-0F25E8CD8199}"/>
          </ac:spMkLst>
        </pc:spChg>
        <pc:spChg chg="mod">
          <ac:chgData name="Patryk Barczak" userId="86fa742248e137ce" providerId="LiveId" clId="{BA7E16A4-FCF1-4C41-8B32-7429EE79B8E9}" dt="2023-04-14T10:41:21.390" v="2105" actId="20577"/>
          <ac:spMkLst>
            <pc:docMk/>
            <pc:sldMk cId="1734977660" sldId="274"/>
            <ac:spMk id="3" creationId="{F7812A20-CCF6-41B4-C297-848053E90108}"/>
          </ac:spMkLst>
        </pc:spChg>
      </pc:sldChg>
      <pc:sldChg chg="addSp delSp modSp new mod">
        <pc:chgData name="Patryk Barczak" userId="86fa742248e137ce" providerId="LiveId" clId="{BA7E16A4-FCF1-4C41-8B32-7429EE79B8E9}" dt="2023-04-14T10:44:09.199" v="2163" actId="5793"/>
        <pc:sldMkLst>
          <pc:docMk/>
          <pc:sldMk cId="1108411131" sldId="275"/>
        </pc:sldMkLst>
        <pc:spChg chg="mod">
          <ac:chgData name="Patryk Barczak" userId="86fa742248e137ce" providerId="LiveId" clId="{BA7E16A4-FCF1-4C41-8B32-7429EE79B8E9}" dt="2023-04-14T10:41:33.485" v="2109"/>
          <ac:spMkLst>
            <pc:docMk/>
            <pc:sldMk cId="1108411131" sldId="275"/>
            <ac:spMk id="2" creationId="{F23D491D-F1B7-3C2B-46B0-E686E537225C}"/>
          </ac:spMkLst>
        </pc:spChg>
        <pc:spChg chg="mod">
          <ac:chgData name="Patryk Barczak" userId="86fa742248e137ce" providerId="LiveId" clId="{BA7E16A4-FCF1-4C41-8B32-7429EE79B8E9}" dt="2023-04-14T10:44:09.199" v="2163" actId="5793"/>
          <ac:spMkLst>
            <pc:docMk/>
            <pc:sldMk cId="1108411131" sldId="275"/>
            <ac:spMk id="3" creationId="{122ED531-0A6E-942E-D689-8A78F97C1A8E}"/>
          </ac:spMkLst>
        </pc:spChg>
        <pc:spChg chg="add del">
          <ac:chgData name="Patryk Barczak" userId="86fa742248e137ce" providerId="LiveId" clId="{BA7E16A4-FCF1-4C41-8B32-7429EE79B8E9}" dt="2023-04-14T10:41:46.206" v="2111"/>
          <ac:spMkLst>
            <pc:docMk/>
            <pc:sldMk cId="1108411131" sldId="275"/>
            <ac:spMk id="7" creationId="{81C10674-9049-A96F-EB63-5AFAED19A695}"/>
          </ac:spMkLst>
        </pc:spChg>
        <pc:spChg chg="add del">
          <ac:chgData name="Patryk Barczak" userId="86fa742248e137ce" providerId="LiveId" clId="{BA7E16A4-FCF1-4C41-8B32-7429EE79B8E9}" dt="2023-04-14T10:41:46.206" v="2111"/>
          <ac:spMkLst>
            <pc:docMk/>
            <pc:sldMk cId="1108411131" sldId="275"/>
            <ac:spMk id="8" creationId="{341868A9-276D-6637-775A-5E44431B9F11}"/>
          </ac:spMkLst>
        </pc:spChg>
        <pc:spChg chg="add del">
          <ac:chgData name="Patryk Barczak" userId="86fa742248e137ce" providerId="LiveId" clId="{BA7E16A4-FCF1-4C41-8B32-7429EE79B8E9}" dt="2023-04-14T10:41:46.206" v="2111"/>
          <ac:spMkLst>
            <pc:docMk/>
            <pc:sldMk cId="1108411131" sldId="275"/>
            <ac:spMk id="9" creationId="{2E28C0AF-D616-9FEB-1249-615D5F39489B}"/>
          </ac:spMkLst>
        </pc:spChg>
        <pc:spChg chg="add del mod">
          <ac:chgData name="Patryk Barczak" userId="86fa742248e137ce" providerId="LiveId" clId="{BA7E16A4-FCF1-4C41-8B32-7429EE79B8E9}" dt="2023-04-14T10:42:09.044" v="2117"/>
          <ac:spMkLst>
            <pc:docMk/>
            <pc:sldMk cId="1108411131" sldId="275"/>
            <ac:spMk id="13" creationId="{1EDA4FC3-F0D5-0C0D-B10A-B19242656405}"/>
          </ac:spMkLst>
        </pc:spChg>
        <pc:spChg chg="add del mod">
          <ac:chgData name="Patryk Barczak" userId="86fa742248e137ce" providerId="LiveId" clId="{BA7E16A4-FCF1-4C41-8B32-7429EE79B8E9}" dt="2023-04-14T10:42:09.044" v="2117"/>
          <ac:spMkLst>
            <pc:docMk/>
            <pc:sldMk cId="1108411131" sldId="275"/>
            <ac:spMk id="14" creationId="{0184279C-B704-7FB9-0989-35062DAE3129}"/>
          </ac:spMkLst>
        </pc:spChg>
        <pc:spChg chg="add del mod">
          <ac:chgData name="Patryk Barczak" userId="86fa742248e137ce" providerId="LiveId" clId="{BA7E16A4-FCF1-4C41-8B32-7429EE79B8E9}" dt="2023-04-14T10:42:09.044" v="2117"/>
          <ac:spMkLst>
            <pc:docMk/>
            <pc:sldMk cId="1108411131" sldId="275"/>
            <ac:spMk id="15" creationId="{A3FDE9A7-845C-CE7D-5902-80E555DA952E}"/>
          </ac:spMkLst>
        </pc:spChg>
        <pc:graphicFrameChg chg="add del">
          <ac:chgData name="Patryk Barczak" userId="86fa742248e137ce" providerId="LiveId" clId="{BA7E16A4-FCF1-4C41-8B32-7429EE79B8E9}" dt="2023-04-14T10:41:46.206" v="2111"/>
          <ac:graphicFrameMkLst>
            <pc:docMk/>
            <pc:sldMk cId="1108411131" sldId="275"/>
            <ac:graphicFrameMk id="4" creationId="{EFD91A18-DF7E-0EEA-36AF-C150849E7F1E}"/>
          </ac:graphicFrameMkLst>
        </pc:graphicFrameChg>
        <pc:graphicFrameChg chg="add del">
          <ac:chgData name="Patryk Barczak" userId="86fa742248e137ce" providerId="LiveId" clId="{BA7E16A4-FCF1-4C41-8B32-7429EE79B8E9}" dt="2023-04-14T10:41:46.206" v="2111"/>
          <ac:graphicFrameMkLst>
            <pc:docMk/>
            <pc:sldMk cId="1108411131" sldId="275"/>
            <ac:graphicFrameMk id="5" creationId="{DB105231-EFF3-4002-6B1C-B4F49BF511DA}"/>
          </ac:graphicFrameMkLst>
        </pc:graphicFrameChg>
        <pc:graphicFrameChg chg="add del">
          <ac:chgData name="Patryk Barczak" userId="86fa742248e137ce" providerId="LiveId" clId="{BA7E16A4-FCF1-4C41-8B32-7429EE79B8E9}" dt="2023-04-14T10:41:46.206" v="2111"/>
          <ac:graphicFrameMkLst>
            <pc:docMk/>
            <pc:sldMk cId="1108411131" sldId="275"/>
            <ac:graphicFrameMk id="6" creationId="{9E101CD6-483C-DD94-5E7F-89690DE985E2}"/>
          </ac:graphicFrameMkLst>
        </pc:graphicFrameChg>
        <pc:graphicFrameChg chg="add del mod">
          <ac:chgData name="Patryk Barczak" userId="86fa742248e137ce" providerId="LiveId" clId="{BA7E16A4-FCF1-4C41-8B32-7429EE79B8E9}" dt="2023-04-14T10:42:09.044" v="2117"/>
          <ac:graphicFrameMkLst>
            <pc:docMk/>
            <pc:sldMk cId="1108411131" sldId="275"/>
            <ac:graphicFrameMk id="10" creationId="{8B809345-7A58-E96A-6AB5-19DCF9514BF0}"/>
          </ac:graphicFrameMkLst>
        </pc:graphicFrameChg>
        <pc:graphicFrameChg chg="add del mod">
          <ac:chgData name="Patryk Barczak" userId="86fa742248e137ce" providerId="LiveId" clId="{BA7E16A4-FCF1-4C41-8B32-7429EE79B8E9}" dt="2023-04-14T10:42:09.044" v="2117"/>
          <ac:graphicFrameMkLst>
            <pc:docMk/>
            <pc:sldMk cId="1108411131" sldId="275"/>
            <ac:graphicFrameMk id="11" creationId="{77083C55-C82C-3E5E-8093-C4788118FB1B}"/>
          </ac:graphicFrameMkLst>
        </pc:graphicFrameChg>
        <pc:graphicFrameChg chg="add del mod">
          <ac:chgData name="Patryk Barczak" userId="86fa742248e137ce" providerId="LiveId" clId="{BA7E16A4-FCF1-4C41-8B32-7429EE79B8E9}" dt="2023-04-14T10:42:09.044" v="2117"/>
          <ac:graphicFrameMkLst>
            <pc:docMk/>
            <pc:sldMk cId="1108411131" sldId="275"/>
            <ac:graphicFrameMk id="12" creationId="{98194568-3C4E-25FB-B7DB-4DB44EE3C48B}"/>
          </ac:graphicFrameMkLst>
        </pc:graphicFrameChg>
      </pc:sldChg>
      <pc:sldChg chg="addSp delSp modSp new mod setBg modAnim">
        <pc:chgData name="Patryk Barczak" userId="86fa742248e137ce" providerId="LiveId" clId="{BA7E16A4-FCF1-4C41-8B32-7429EE79B8E9}" dt="2023-04-14T10:48:53.266" v="2240" actId="1076"/>
        <pc:sldMkLst>
          <pc:docMk/>
          <pc:sldMk cId="1642460241" sldId="276"/>
        </pc:sldMkLst>
        <pc:spChg chg="mod">
          <ac:chgData name="Patryk Barczak" userId="86fa742248e137ce" providerId="LiveId" clId="{BA7E16A4-FCF1-4C41-8B32-7429EE79B8E9}" dt="2023-04-14T10:48:24.919" v="2225" actId="122"/>
          <ac:spMkLst>
            <pc:docMk/>
            <pc:sldMk cId="1642460241" sldId="276"/>
            <ac:spMk id="2" creationId="{4A555DFB-1DCD-C685-6C58-E4904DE7F037}"/>
          </ac:spMkLst>
        </pc:spChg>
        <pc:spChg chg="mod">
          <ac:chgData name="Patryk Barczak" userId="86fa742248e137ce" providerId="LiveId" clId="{BA7E16A4-FCF1-4C41-8B32-7429EE79B8E9}" dt="2023-04-14T10:48:35.058" v="2235" actId="27636"/>
          <ac:spMkLst>
            <pc:docMk/>
            <pc:sldMk cId="1642460241" sldId="276"/>
            <ac:spMk id="3" creationId="{FB79850E-2ACE-9791-6885-D13FBDDE935C}"/>
          </ac:spMkLst>
        </pc:spChg>
        <pc:spChg chg="add">
          <ac:chgData name="Patryk Barczak" userId="86fa742248e137ce" providerId="LiveId" clId="{BA7E16A4-FCF1-4C41-8B32-7429EE79B8E9}" dt="2023-04-14T10:48:09.921" v="2219" actId="26606"/>
          <ac:spMkLst>
            <pc:docMk/>
            <pc:sldMk cId="1642460241" sldId="276"/>
            <ac:spMk id="5" creationId="{1640B3DF-3C1C-49A7-8FA7-EE4A21CB0BDC}"/>
          </ac:spMkLst>
        </pc:spChg>
        <pc:spChg chg="add">
          <ac:chgData name="Patryk Barczak" userId="86fa742248e137ce" providerId="LiveId" clId="{BA7E16A4-FCF1-4C41-8B32-7429EE79B8E9}" dt="2023-04-14T10:48:09.921" v="2219" actId="26606"/>
          <ac:spMkLst>
            <pc:docMk/>
            <pc:sldMk cId="1642460241" sldId="276"/>
            <ac:spMk id="6" creationId="{AFF79527-C7F1-4E06-8126-A8E8C5FEBFCA}"/>
          </ac:spMkLst>
        </pc:spChg>
        <pc:spChg chg="add">
          <ac:chgData name="Patryk Barczak" userId="86fa742248e137ce" providerId="LiveId" clId="{BA7E16A4-FCF1-4C41-8B32-7429EE79B8E9}" dt="2023-04-14T10:48:09.921" v="2219" actId="26606"/>
          <ac:spMkLst>
            <pc:docMk/>
            <pc:sldMk cId="1642460241" sldId="276"/>
            <ac:spMk id="7" creationId="{55986208-8A53-4E92-9197-6B57BCCB2F37}"/>
          </ac:spMkLst>
        </pc:spChg>
        <pc:spChg chg="add del">
          <ac:chgData name="Patryk Barczak" userId="86fa742248e137ce" providerId="LiveId" clId="{BA7E16A4-FCF1-4C41-8B32-7429EE79B8E9}" dt="2023-04-14T10:47:24.728" v="2204" actId="26606"/>
          <ac:spMkLst>
            <pc:docMk/>
            <pc:sldMk cId="1642460241" sldId="276"/>
            <ac:spMk id="8" creationId="{A52B99F1-B2DC-437E-A8A1-A57F2F29F8D1}"/>
          </ac:spMkLst>
        </pc:spChg>
        <pc:spChg chg="add del">
          <ac:chgData name="Patryk Barczak" userId="86fa742248e137ce" providerId="LiveId" clId="{BA7E16A4-FCF1-4C41-8B32-7429EE79B8E9}" dt="2023-04-14T10:47:24.728" v="2204" actId="26606"/>
          <ac:spMkLst>
            <pc:docMk/>
            <pc:sldMk cId="1642460241" sldId="276"/>
            <ac:spMk id="10" creationId="{55F8BA08-3E38-4B70-B93A-74F08E092206}"/>
          </ac:spMkLst>
        </pc:spChg>
        <pc:spChg chg="add mod">
          <ac:chgData name="Patryk Barczak" userId="86fa742248e137ce" providerId="LiveId" clId="{BA7E16A4-FCF1-4C41-8B32-7429EE79B8E9}" dt="2023-04-14T10:48:53.266" v="2240" actId="1076"/>
          <ac:spMkLst>
            <pc:docMk/>
            <pc:sldMk cId="1642460241" sldId="276"/>
            <ac:spMk id="11" creationId="{CC9B11D6-FA8E-E855-7621-5203AE01FD0C}"/>
          </ac:spMkLst>
        </pc:spChg>
        <pc:spChg chg="add del">
          <ac:chgData name="Patryk Barczak" userId="86fa742248e137ce" providerId="LiveId" clId="{BA7E16A4-FCF1-4C41-8B32-7429EE79B8E9}" dt="2023-04-14T10:47:24.728" v="2204" actId="26606"/>
          <ac:spMkLst>
            <pc:docMk/>
            <pc:sldMk cId="1642460241" sldId="276"/>
            <ac:spMk id="12" creationId="{357F1B33-79AB-4A71-8CEC-4546D709B8C8}"/>
          </ac:spMkLst>
        </pc:spChg>
        <pc:spChg chg="add del">
          <ac:chgData name="Patryk Barczak" userId="86fa742248e137ce" providerId="LiveId" clId="{BA7E16A4-FCF1-4C41-8B32-7429EE79B8E9}" dt="2023-04-14T10:47:27.362" v="2206" actId="26606"/>
          <ac:spMkLst>
            <pc:docMk/>
            <pc:sldMk cId="1642460241" sldId="276"/>
            <ac:spMk id="14" creationId="{463EEC44-1BA3-44ED-81FC-A644B04B2A44}"/>
          </ac:spMkLst>
        </pc:spChg>
        <pc:spChg chg="add del">
          <ac:chgData name="Patryk Barczak" userId="86fa742248e137ce" providerId="LiveId" clId="{BA7E16A4-FCF1-4C41-8B32-7429EE79B8E9}" dt="2023-04-14T10:47:27.362" v="2206" actId="26606"/>
          <ac:spMkLst>
            <pc:docMk/>
            <pc:sldMk cId="1642460241" sldId="276"/>
            <ac:spMk id="15" creationId="{1C799903-48D5-4A31-A1A2-541072D9771E}"/>
          </ac:spMkLst>
        </pc:spChg>
        <pc:spChg chg="add del">
          <ac:chgData name="Patryk Barczak" userId="86fa742248e137ce" providerId="LiveId" clId="{BA7E16A4-FCF1-4C41-8B32-7429EE79B8E9}" dt="2023-04-14T10:47:27.362" v="2206" actId="26606"/>
          <ac:spMkLst>
            <pc:docMk/>
            <pc:sldMk cId="1642460241" sldId="276"/>
            <ac:spMk id="16" creationId="{8EFFF109-FC58-4FD3-BE05-9775A1310F55}"/>
          </ac:spMkLst>
        </pc:spChg>
        <pc:spChg chg="add del">
          <ac:chgData name="Patryk Barczak" userId="86fa742248e137ce" providerId="LiveId" clId="{BA7E16A4-FCF1-4C41-8B32-7429EE79B8E9}" dt="2023-04-14T10:47:27.362" v="2206" actId="26606"/>
          <ac:spMkLst>
            <pc:docMk/>
            <pc:sldMk cId="1642460241" sldId="276"/>
            <ac:spMk id="17" creationId="{E1B96AD6-92A9-4273-A62B-96A1C3E0BA95}"/>
          </ac:spMkLst>
        </pc:spChg>
        <pc:graphicFrameChg chg="add del mod">
          <ac:chgData name="Patryk Barczak" userId="86fa742248e137ce" providerId="LiveId" clId="{BA7E16A4-FCF1-4C41-8B32-7429EE79B8E9}" dt="2023-04-14T10:47:02.543" v="2202" actId="21"/>
          <ac:graphicFrameMkLst>
            <pc:docMk/>
            <pc:sldMk cId="1642460241" sldId="276"/>
            <ac:graphicFrameMk id="4" creationId="{94B14782-90E8-71B2-E6EB-7E8055441A34}"/>
          </ac:graphicFrameMkLst>
        </pc:graphicFrameChg>
        <pc:graphicFrameChg chg="add mod">
          <ac:chgData name="Patryk Barczak" userId="86fa742248e137ce" providerId="LiveId" clId="{BA7E16A4-FCF1-4C41-8B32-7429EE79B8E9}" dt="2023-04-14T10:48:44.314" v="2238" actId="1076"/>
          <ac:graphicFrameMkLst>
            <pc:docMk/>
            <pc:sldMk cId="1642460241" sldId="276"/>
            <ac:graphicFrameMk id="9" creationId="{C492518C-7955-312A-A344-79AD44864E06}"/>
          </ac:graphicFrameMkLst>
        </pc:graphicFrameChg>
      </pc:sldChg>
      <pc:sldChg chg="addSp delSp modSp add mod">
        <pc:chgData name="Patryk Barczak" userId="86fa742248e137ce" providerId="LiveId" clId="{BA7E16A4-FCF1-4C41-8B32-7429EE79B8E9}" dt="2023-04-14T10:51:02.121" v="2263" actId="1076"/>
        <pc:sldMkLst>
          <pc:docMk/>
          <pc:sldMk cId="1028289221" sldId="277"/>
        </pc:sldMkLst>
        <pc:spChg chg="mod">
          <ac:chgData name="Patryk Barczak" userId="86fa742248e137ce" providerId="LiveId" clId="{BA7E16A4-FCF1-4C41-8B32-7429EE79B8E9}" dt="2023-04-14T10:49:56.018" v="2246" actId="20577"/>
          <ac:spMkLst>
            <pc:docMk/>
            <pc:sldMk cId="1028289221" sldId="277"/>
            <ac:spMk id="3" creationId="{FB79850E-2ACE-9791-6885-D13FBDDE935C}"/>
          </ac:spMkLst>
        </pc:spChg>
        <pc:spChg chg="mod">
          <ac:chgData name="Patryk Barczak" userId="86fa742248e137ce" providerId="LiveId" clId="{BA7E16A4-FCF1-4C41-8B32-7429EE79B8E9}" dt="2023-04-14T10:51:02.121" v="2263" actId="1076"/>
          <ac:spMkLst>
            <pc:docMk/>
            <pc:sldMk cId="1028289221" sldId="277"/>
            <ac:spMk id="11" creationId="{CC9B11D6-FA8E-E855-7621-5203AE01FD0C}"/>
          </ac:spMkLst>
        </pc:spChg>
        <pc:graphicFrameChg chg="add del mod ord">
          <ac:chgData name="Patryk Barczak" userId="86fa742248e137ce" providerId="LiveId" clId="{BA7E16A4-FCF1-4C41-8B32-7429EE79B8E9}" dt="2023-04-14T10:50:54.386" v="2261" actId="1076"/>
          <ac:graphicFrameMkLst>
            <pc:docMk/>
            <pc:sldMk cId="1028289221" sldId="277"/>
            <ac:graphicFrameMk id="4" creationId="{F8F7D45C-800C-E2E1-1840-456B88BE2758}"/>
          </ac:graphicFrameMkLst>
        </pc:graphicFrameChg>
        <pc:graphicFrameChg chg="add del ord">
          <ac:chgData name="Patryk Barczak" userId="86fa742248e137ce" providerId="LiveId" clId="{BA7E16A4-FCF1-4C41-8B32-7429EE79B8E9}" dt="2023-04-14T10:50:55.763" v="2262" actId="478"/>
          <ac:graphicFrameMkLst>
            <pc:docMk/>
            <pc:sldMk cId="1028289221" sldId="277"/>
            <ac:graphicFrameMk id="9" creationId="{C492518C-7955-312A-A344-79AD44864E06}"/>
          </ac:graphicFrameMkLst>
        </pc:graphicFrameChg>
      </pc:sldChg>
      <pc:sldChg chg="addSp delSp add del setBg delDesignElem">
        <pc:chgData name="Patryk Barczak" userId="86fa742248e137ce" providerId="LiveId" clId="{BA7E16A4-FCF1-4C41-8B32-7429EE79B8E9}" dt="2023-04-14T10:49:50.077" v="2243"/>
        <pc:sldMkLst>
          <pc:docMk/>
          <pc:sldMk cId="4026210809" sldId="277"/>
        </pc:sldMkLst>
        <pc:spChg chg="add del">
          <ac:chgData name="Patryk Barczak" userId="86fa742248e137ce" providerId="LiveId" clId="{BA7E16A4-FCF1-4C41-8B32-7429EE79B8E9}" dt="2023-04-14T10:49:50.077" v="2243"/>
          <ac:spMkLst>
            <pc:docMk/>
            <pc:sldMk cId="4026210809" sldId="277"/>
            <ac:spMk id="5" creationId="{1640B3DF-3C1C-49A7-8FA7-EE4A21CB0BDC}"/>
          </ac:spMkLst>
        </pc:spChg>
        <pc:spChg chg="add del">
          <ac:chgData name="Patryk Barczak" userId="86fa742248e137ce" providerId="LiveId" clId="{BA7E16A4-FCF1-4C41-8B32-7429EE79B8E9}" dt="2023-04-14T10:49:50.077" v="2243"/>
          <ac:spMkLst>
            <pc:docMk/>
            <pc:sldMk cId="4026210809" sldId="277"/>
            <ac:spMk id="6" creationId="{AFF79527-C7F1-4E06-8126-A8E8C5FEBFCA}"/>
          </ac:spMkLst>
        </pc:spChg>
        <pc:spChg chg="add del">
          <ac:chgData name="Patryk Barczak" userId="86fa742248e137ce" providerId="LiveId" clId="{BA7E16A4-FCF1-4C41-8B32-7429EE79B8E9}" dt="2023-04-14T10:49:50.077" v="2243"/>
          <ac:spMkLst>
            <pc:docMk/>
            <pc:sldMk cId="4026210809" sldId="277"/>
            <ac:spMk id="7" creationId="{55986208-8A53-4E92-9197-6B57BCCB2F37}"/>
          </ac:spMkLst>
        </pc:spChg>
      </pc:sldChg>
      <pc:sldChg chg="addSp delSp modSp add mod">
        <pc:chgData name="Patryk Barczak" userId="86fa742248e137ce" providerId="LiveId" clId="{BA7E16A4-FCF1-4C41-8B32-7429EE79B8E9}" dt="2023-04-14T10:51:55.411" v="2273" actId="478"/>
        <pc:sldMkLst>
          <pc:docMk/>
          <pc:sldMk cId="1230471051" sldId="278"/>
        </pc:sldMkLst>
        <pc:spChg chg="mod">
          <ac:chgData name="Patryk Barczak" userId="86fa742248e137ce" providerId="LiveId" clId="{BA7E16A4-FCF1-4C41-8B32-7429EE79B8E9}" dt="2023-04-14T10:51:25.910" v="2269" actId="20577"/>
          <ac:spMkLst>
            <pc:docMk/>
            <pc:sldMk cId="1230471051" sldId="278"/>
            <ac:spMk id="3" creationId="{FB79850E-2ACE-9791-6885-D13FBDDE935C}"/>
          </ac:spMkLst>
        </pc:spChg>
        <pc:graphicFrameChg chg="del ord">
          <ac:chgData name="Patryk Barczak" userId="86fa742248e137ce" providerId="LiveId" clId="{BA7E16A4-FCF1-4C41-8B32-7429EE79B8E9}" dt="2023-04-14T10:51:55.411" v="2273" actId="478"/>
          <ac:graphicFrameMkLst>
            <pc:docMk/>
            <pc:sldMk cId="1230471051" sldId="278"/>
            <ac:graphicFrameMk id="4" creationId="{F8F7D45C-800C-E2E1-1840-456B88BE2758}"/>
          </ac:graphicFrameMkLst>
        </pc:graphicFrameChg>
        <pc:graphicFrameChg chg="add mod">
          <ac:chgData name="Patryk Barczak" userId="86fa742248e137ce" providerId="LiveId" clId="{BA7E16A4-FCF1-4C41-8B32-7429EE79B8E9}" dt="2023-04-14T10:51:53.425" v="2272" actId="1076"/>
          <ac:graphicFrameMkLst>
            <pc:docMk/>
            <pc:sldMk cId="1230471051" sldId="278"/>
            <ac:graphicFrameMk id="8" creationId="{87EF7A9A-AD44-6287-6522-F424FCCEA002}"/>
          </ac:graphicFrameMkLst>
        </pc:graphicFrameChg>
      </pc:sldChg>
      <pc:sldChg chg="addSp delSp add del setBg delDesignElem">
        <pc:chgData name="Patryk Barczak" userId="86fa742248e137ce" providerId="LiveId" clId="{BA7E16A4-FCF1-4C41-8B32-7429EE79B8E9}" dt="2023-04-14T10:51:22.646" v="2266"/>
        <pc:sldMkLst>
          <pc:docMk/>
          <pc:sldMk cId="1704781132" sldId="278"/>
        </pc:sldMkLst>
        <pc:spChg chg="add del">
          <ac:chgData name="Patryk Barczak" userId="86fa742248e137ce" providerId="LiveId" clId="{BA7E16A4-FCF1-4C41-8B32-7429EE79B8E9}" dt="2023-04-14T10:51:22.646" v="2266"/>
          <ac:spMkLst>
            <pc:docMk/>
            <pc:sldMk cId="1704781132" sldId="278"/>
            <ac:spMk id="5" creationId="{1640B3DF-3C1C-49A7-8FA7-EE4A21CB0BDC}"/>
          </ac:spMkLst>
        </pc:spChg>
        <pc:spChg chg="add del">
          <ac:chgData name="Patryk Barczak" userId="86fa742248e137ce" providerId="LiveId" clId="{BA7E16A4-FCF1-4C41-8B32-7429EE79B8E9}" dt="2023-04-14T10:51:22.646" v="2266"/>
          <ac:spMkLst>
            <pc:docMk/>
            <pc:sldMk cId="1704781132" sldId="278"/>
            <ac:spMk id="6" creationId="{AFF79527-C7F1-4E06-8126-A8E8C5FEBFCA}"/>
          </ac:spMkLst>
        </pc:spChg>
        <pc:spChg chg="add del">
          <ac:chgData name="Patryk Barczak" userId="86fa742248e137ce" providerId="LiveId" clId="{BA7E16A4-FCF1-4C41-8B32-7429EE79B8E9}" dt="2023-04-14T10:51:22.646" v="2266"/>
          <ac:spMkLst>
            <pc:docMk/>
            <pc:sldMk cId="1704781132" sldId="278"/>
            <ac:spMk id="7" creationId="{55986208-8A53-4E92-9197-6B57BCCB2F37}"/>
          </ac:spMkLst>
        </pc:spChg>
      </pc:sldChg>
      <pc:sldChg chg="addSp delSp modSp add mod">
        <pc:chgData name="Patryk Barczak" userId="86fa742248e137ce" providerId="LiveId" clId="{BA7E16A4-FCF1-4C41-8B32-7429EE79B8E9}" dt="2023-04-14T10:54:05.198" v="2309"/>
        <pc:sldMkLst>
          <pc:docMk/>
          <pc:sldMk cId="1497895408" sldId="279"/>
        </pc:sldMkLst>
        <pc:spChg chg="mod">
          <ac:chgData name="Patryk Barczak" userId="86fa742248e137ce" providerId="LiveId" clId="{BA7E16A4-FCF1-4C41-8B32-7429EE79B8E9}" dt="2023-04-14T10:52:27.226" v="2281" actId="20577"/>
          <ac:spMkLst>
            <pc:docMk/>
            <pc:sldMk cId="1497895408" sldId="279"/>
            <ac:spMk id="3" creationId="{FB79850E-2ACE-9791-6885-D13FBDDE935C}"/>
          </ac:spMkLst>
        </pc:spChg>
        <pc:spChg chg="mod">
          <ac:chgData name="Patryk Barczak" userId="86fa742248e137ce" providerId="LiveId" clId="{BA7E16A4-FCF1-4C41-8B32-7429EE79B8E9}" dt="2023-04-14T10:53:03.787" v="2294" actId="1076"/>
          <ac:spMkLst>
            <pc:docMk/>
            <pc:sldMk cId="1497895408" sldId="279"/>
            <ac:spMk id="11" creationId="{CC9B11D6-FA8E-E855-7621-5203AE01FD0C}"/>
          </ac:spMkLst>
        </pc:spChg>
        <pc:graphicFrameChg chg="add del mod ord">
          <ac:chgData name="Patryk Barczak" userId="86fa742248e137ce" providerId="LiveId" clId="{BA7E16A4-FCF1-4C41-8B32-7429EE79B8E9}" dt="2023-04-14T10:54:03.198" v="2307" actId="166"/>
          <ac:graphicFrameMkLst>
            <pc:docMk/>
            <pc:sldMk cId="1497895408" sldId="279"/>
            <ac:graphicFrameMk id="4" creationId="{08FA0657-41E6-14AC-D9CA-566E13FB2018}"/>
          </ac:graphicFrameMkLst>
        </pc:graphicFrameChg>
        <pc:graphicFrameChg chg="del ord">
          <ac:chgData name="Patryk Barczak" userId="86fa742248e137ce" providerId="LiveId" clId="{BA7E16A4-FCF1-4C41-8B32-7429EE79B8E9}" dt="2023-04-14T10:53:15.154" v="2298" actId="478"/>
          <ac:graphicFrameMkLst>
            <pc:docMk/>
            <pc:sldMk cId="1497895408" sldId="279"/>
            <ac:graphicFrameMk id="8" creationId="{87EF7A9A-AD44-6287-6522-F424FCCEA002}"/>
          </ac:graphicFrameMkLst>
        </pc:graphicFrameChg>
        <pc:graphicFrameChg chg="add del mod">
          <ac:chgData name="Patryk Barczak" userId="86fa742248e137ce" providerId="LiveId" clId="{BA7E16A4-FCF1-4C41-8B32-7429EE79B8E9}" dt="2023-04-14T10:54:05.198" v="2309"/>
          <ac:graphicFrameMkLst>
            <pc:docMk/>
            <pc:sldMk cId="1497895408" sldId="279"/>
            <ac:graphicFrameMk id="9" creationId="{E0CCE298-FF52-8B83-2015-94C8DB08A1C0}"/>
          </ac:graphicFrameMkLst>
        </pc:graphicFrameChg>
      </pc:sldChg>
      <pc:sldChg chg="new del">
        <pc:chgData name="Patryk Barczak" userId="86fa742248e137ce" providerId="LiveId" clId="{BA7E16A4-FCF1-4C41-8B32-7429EE79B8E9}" dt="2023-04-14T10:52:17.685" v="2275" actId="47"/>
        <pc:sldMkLst>
          <pc:docMk/>
          <pc:sldMk cId="2260633649" sldId="279"/>
        </pc:sldMkLst>
      </pc:sldChg>
      <pc:sldChg chg="addSp delSp add del setBg delDesignElem">
        <pc:chgData name="Patryk Barczak" userId="86fa742248e137ce" providerId="LiveId" clId="{BA7E16A4-FCF1-4C41-8B32-7429EE79B8E9}" dt="2023-04-14T10:52:24.173" v="2278"/>
        <pc:sldMkLst>
          <pc:docMk/>
          <pc:sldMk cId="2399691975" sldId="279"/>
        </pc:sldMkLst>
        <pc:spChg chg="add del">
          <ac:chgData name="Patryk Barczak" userId="86fa742248e137ce" providerId="LiveId" clId="{BA7E16A4-FCF1-4C41-8B32-7429EE79B8E9}" dt="2023-04-14T10:52:24.173" v="2278"/>
          <ac:spMkLst>
            <pc:docMk/>
            <pc:sldMk cId="2399691975" sldId="279"/>
            <ac:spMk id="5" creationId="{1640B3DF-3C1C-49A7-8FA7-EE4A21CB0BDC}"/>
          </ac:spMkLst>
        </pc:spChg>
        <pc:spChg chg="add del">
          <ac:chgData name="Patryk Barczak" userId="86fa742248e137ce" providerId="LiveId" clId="{BA7E16A4-FCF1-4C41-8B32-7429EE79B8E9}" dt="2023-04-14T10:52:24.173" v="2278"/>
          <ac:spMkLst>
            <pc:docMk/>
            <pc:sldMk cId="2399691975" sldId="279"/>
            <ac:spMk id="6" creationId="{AFF79527-C7F1-4E06-8126-A8E8C5FEBFCA}"/>
          </ac:spMkLst>
        </pc:spChg>
        <pc:spChg chg="add del">
          <ac:chgData name="Patryk Barczak" userId="86fa742248e137ce" providerId="LiveId" clId="{BA7E16A4-FCF1-4C41-8B32-7429EE79B8E9}" dt="2023-04-14T10:52:24.173" v="2278"/>
          <ac:spMkLst>
            <pc:docMk/>
            <pc:sldMk cId="2399691975" sldId="279"/>
            <ac:spMk id="7" creationId="{55986208-8A53-4E92-9197-6B57BCCB2F37}"/>
          </ac:spMkLst>
        </pc:spChg>
      </pc:sldChg>
      <pc:sldChg chg="addSp delSp add del setBg delDesignElem">
        <pc:chgData name="Patryk Barczak" userId="86fa742248e137ce" providerId="LiveId" clId="{BA7E16A4-FCF1-4C41-8B32-7429EE79B8E9}" dt="2023-04-14T10:52:44.847" v="2284"/>
        <pc:sldMkLst>
          <pc:docMk/>
          <pc:sldMk cId="1885380116" sldId="280"/>
        </pc:sldMkLst>
        <pc:spChg chg="add del">
          <ac:chgData name="Patryk Barczak" userId="86fa742248e137ce" providerId="LiveId" clId="{BA7E16A4-FCF1-4C41-8B32-7429EE79B8E9}" dt="2023-04-14T10:52:44.847" v="2284"/>
          <ac:spMkLst>
            <pc:docMk/>
            <pc:sldMk cId="1885380116" sldId="280"/>
            <ac:spMk id="5" creationId="{1640B3DF-3C1C-49A7-8FA7-EE4A21CB0BDC}"/>
          </ac:spMkLst>
        </pc:spChg>
        <pc:spChg chg="add del">
          <ac:chgData name="Patryk Barczak" userId="86fa742248e137ce" providerId="LiveId" clId="{BA7E16A4-FCF1-4C41-8B32-7429EE79B8E9}" dt="2023-04-14T10:52:44.847" v="2284"/>
          <ac:spMkLst>
            <pc:docMk/>
            <pc:sldMk cId="1885380116" sldId="280"/>
            <ac:spMk id="6" creationId="{AFF79527-C7F1-4E06-8126-A8E8C5FEBFCA}"/>
          </ac:spMkLst>
        </pc:spChg>
        <pc:spChg chg="add del">
          <ac:chgData name="Patryk Barczak" userId="86fa742248e137ce" providerId="LiveId" clId="{BA7E16A4-FCF1-4C41-8B32-7429EE79B8E9}" dt="2023-04-14T10:52:44.847" v="2284"/>
          <ac:spMkLst>
            <pc:docMk/>
            <pc:sldMk cId="1885380116" sldId="280"/>
            <ac:spMk id="7" creationId="{55986208-8A53-4E92-9197-6B57BCCB2F37}"/>
          </ac:spMkLst>
        </pc:spChg>
      </pc:sldChg>
      <pc:sldChg chg="addSp delSp modSp add mod">
        <pc:chgData name="Patryk Barczak" userId="86fa742248e137ce" providerId="LiveId" clId="{BA7E16A4-FCF1-4C41-8B32-7429EE79B8E9}" dt="2023-04-14T10:54:37.730" v="2313" actId="478"/>
        <pc:sldMkLst>
          <pc:docMk/>
          <pc:sldMk cId="2670847564" sldId="280"/>
        </pc:sldMkLst>
        <pc:spChg chg="mod">
          <ac:chgData name="Patryk Barczak" userId="86fa742248e137ce" providerId="LiveId" clId="{BA7E16A4-FCF1-4C41-8B32-7429EE79B8E9}" dt="2023-04-14T10:52:53.908" v="2293" actId="20577"/>
          <ac:spMkLst>
            <pc:docMk/>
            <pc:sldMk cId="2670847564" sldId="280"/>
            <ac:spMk id="3" creationId="{FB79850E-2ACE-9791-6885-D13FBDDE935C}"/>
          </ac:spMkLst>
        </pc:spChg>
        <pc:spChg chg="mod">
          <ac:chgData name="Patryk Barczak" userId="86fa742248e137ce" providerId="LiveId" clId="{BA7E16A4-FCF1-4C41-8B32-7429EE79B8E9}" dt="2023-04-14T10:53:29.729" v="2299" actId="1076"/>
          <ac:spMkLst>
            <pc:docMk/>
            <pc:sldMk cId="2670847564" sldId="280"/>
            <ac:spMk id="11" creationId="{CC9B11D6-FA8E-E855-7621-5203AE01FD0C}"/>
          </ac:spMkLst>
        </pc:spChg>
        <pc:graphicFrameChg chg="add mod">
          <ac:chgData name="Patryk Barczak" userId="86fa742248e137ce" providerId="LiveId" clId="{BA7E16A4-FCF1-4C41-8B32-7429EE79B8E9}" dt="2023-04-14T10:54:33.785" v="2312" actId="1076"/>
          <ac:graphicFrameMkLst>
            <pc:docMk/>
            <pc:sldMk cId="2670847564" sldId="280"/>
            <ac:graphicFrameMk id="4" creationId="{5875DC05-7957-961A-A4B7-288EFD65F79B}"/>
          </ac:graphicFrameMkLst>
        </pc:graphicFrameChg>
        <pc:graphicFrameChg chg="del ord">
          <ac:chgData name="Patryk Barczak" userId="86fa742248e137ce" providerId="LiveId" clId="{BA7E16A4-FCF1-4C41-8B32-7429EE79B8E9}" dt="2023-04-14T10:54:37.730" v="2313" actId="478"/>
          <ac:graphicFrameMkLst>
            <pc:docMk/>
            <pc:sldMk cId="2670847564" sldId="280"/>
            <ac:graphicFrameMk id="8" creationId="{87EF7A9A-AD44-6287-6522-F424FCCEA002}"/>
          </ac:graphicFrameMkLst>
        </pc:graphicFrameChg>
      </pc:sldChg>
      <pc:sldChg chg="addSp delSp add del setBg delDesignElem">
        <pc:chgData name="Patryk Barczak" userId="86fa742248e137ce" providerId="LiveId" clId="{BA7E16A4-FCF1-4C41-8B32-7429EE79B8E9}" dt="2023-04-14T10:52:47.951" v="2288"/>
        <pc:sldMkLst>
          <pc:docMk/>
          <pc:sldMk cId="2620441263" sldId="281"/>
        </pc:sldMkLst>
        <pc:spChg chg="add del">
          <ac:chgData name="Patryk Barczak" userId="86fa742248e137ce" providerId="LiveId" clId="{BA7E16A4-FCF1-4C41-8B32-7429EE79B8E9}" dt="2023-04-14T10:52:47.951" v="2288"/>
          <ac:spMkLst>
            <pc:docMk/>
            <pc:sldMk cId="2620441263" sldId="281"/>
            <ac:spMk id="5" creationId="{1640B3DF-3C1C-49A7-8FA7-EE4A21CB0BDC}"/>
          </ac:spMkLst>
        </pc:spChg>
        <pc:spChg chg="add del">
          <ac:chgData name="Patryk Barczak" userId="86fa742248e137ce" providerId="LiveId" clId="{BA7E16A4-FCF1-4C41-8B32-7429EE79B8E9}" dt="2023-04-14T10:52:47.951" v="2288"/>
          <ac:spMkLst>
            <pc:docMk/>
            <pc:sldMk cId="2620441263" sldId="281"/>
            <ac:spMk id="6" creationId="{AFF79527-C7F1-4E06-8126-A8E8C5FEBFCA}"/>
          </ac:spMkLst>
        </pc:spChg>
        <pc:spChg chg="add del">
          <ac:chgData name="Patryk Barczak" userId="86fa742248e137ce" providerId="LiveId" clId="{BA7E16A4-FCF1-4C41-8B32-7429EE79B8E9}" dt="2023-04-14T10:52:47.951" v="2288"/>
          <ac:spMkLst>
            <pc:docMk/>
            <pc:sldMk cId="2620441263" sldId="281"/>
            <ac:spMk id="7" creationId="{55986208-8A53-4E92-9197-6B57BCCB2F37}"/>
          </ac:spMkLst>
        </pc:spChg>
      </pc:sldChg>
      <pc:sldChg chg="addSp delSp modSp add mod delAnim">
        <pc:chgData name="Patryk Barczak" userId="86fa742248e137ce" providerId="LiveId" clId="{BA7E16A4-FCF1-4C41-8B32-7429EE79B8E9}" dt="2023-04-14T10:55:01.923" v="2319" actId="478"/>
        <pc:sldMkLst>
          <pc:docMk/>
          <pc:sldMk cId="4261769453" sldId="281"/>
        </pc:sldMkLst>
        <pc:spChg chg="mod">
          <ac:chgData name="Patryk Barczak" userId="86fa742248e137ce" providerId="LiveId" clId="{BA7E16A4-FCF1-4C41-8B32-7429EE79B8E9}" dt="2023-04-14T10:52:50.773" v="2291" actId="20577"/>
          <ac:spMkLst>
            <pc:docMk/>
            <pc:sldMk cId="4261769453" sldId="281"/>
            <ac:spMk id="3" creationId="{FB79850E-2ACE-9791-6885-D13FBDDE935C}"/>
          </ac:spMkLst>
        </pc:spChg>
        <pc:spChg chg="del">
          <ac:chgData name="Patryk Barczak" userId="86fa742248e137ce" providerId="LiveId" clId="{BA7E16A4-FCF1-4C41-8B32-7429EE79B8E9}" dt="2023-04-14T10:54:54.325" v="2314" actId="478"/>
          <ac:spMkLst>
            <pc:docMk/>
            <pc:sldMk cId="4261769453" sldId="281"/>
            <ac:spMk id="11" creationId="{CC9B11D6-FA8E-E855-7621-5203AE01FD0C}"/>
          </ac:spMkLst>
        </pc:spChg>
        <pc:graphicFrameChg chg="add mod">
          <ac:chgData name="Patryk Barczak" userId="86fa742248e137ce" providerId="LiveId" clId="{BA7E16A4-FCF1-4C41-8B32-7429EE79B8E9}" dt="2023-04-14T10:55:00.433" v="2318" actId="1076"/>
          <ac:graphicFrameMkLst>
            <pc:docMk/>
            <pc:sldMk cId="4261769453" sldId="281"/>
            <ac:graphicFrameMk id="4" creationId="{D90F0EFD-A5A0-9E83-DC65-611A12765967}"/>
          </ac:graphicFrameMkLst>
        </pc:graphicFrameChg>
        <pc:graphicFrameChg chg="del ord">
          <ac:chgData name="Patryk Barczak" userId="86fa742248e137ce" providerId="LiveId" clId="{BA7E16A4-FCF1-4C41-8B32-7429EE79B8E9}" dt="2023-04-14T10:55:01.923" v="2319" actId="478"/>
          <ac:graphicFrameMkLst>
            <pc:docMk/>
            <pc:sldMk cId="4261769453" sldId="281"/>
            <ac:graphicFrameMk id="8" creationId="{87EF7A9A-AD44-6287-6522-F424FCCEA002}"/>
          </ac:graphicFrameMkLst>
        </pc:graphicFrameChg>
      </pc:sldChg>
      <pc:sldChg chg="addSp delSp modSp new mod setBg">
        <pc:chgData name="Patryk Barczak" userId="86fa742248e137ce" providerId="LiveId" clId="{BA7E16A4-FCF1-4C41-8B32-7429EE79B8E9}" dt="2023-04-14T10:56:40.211" v="2339" actId="26606"/>
        <pc:sldMkLst>
          <pc:docMk/>
          <pc:sldMk cId="1130166014" sldId="282"/>
        </pc:sldMkLst>
        <pc:spChg chg="mod">
          <ac:chgData name="Patryk Barczak" userId="86fa742248e137ce" providerId="LiveId" clId="{BA7E16A4-FCF1-4C41-8B32-7429EE79B8E9}" dt="2023-04-14T10:56:40.211" v="2339" actId="26606"/>
          <ac:spMkLst>
            <pc:docMk/>
            <pc:sldMk cId="1130166014" sldId="282"/>
            <ac:spMk id="2" creationId="{F56E92E2-8FCC-901A-818D-F4B5F7F744EE}"/>
          </ac:spMkLst>
        </pc:spChg>
        <pc:spChg chg="del">
          <ac:chgData name="Patryk Barczak" userId="86fa742248e137ce" providerId="LiveId" clId="{BA7E16A4-FCF1-4C41-8B32-7429EE79B8E9}" dt="2023-04-14T10:56:29.330" v="2321" actId="478"/>
          <ac:spMkLst>
            <pc:docMk/>
            <pc:sldMk cId="1130166014" sldId="282"/>
            <ac:spMk id="3" creationId="{16E360F8-45B2-AE1D-D5D1-CAE68D20AA22}"/>
          </ac:spMkLst>
        </pc:spChg>
        <pc:spChg chg="add">
          <ac:chgData name="Patryk Barczak" userId="86fa742248e137ce" providerId="LiveId" clId="{BA7E16A4-FCF1-4C41-8B32-7429EE79B8E9}" dt="2023-04-14T10:56:40.211" v="2339" actId="26606"/>
          <ac:spMkLst>
            <pc:docMk/>
            <pc:sldMk cId="1130166014" sldId="282"/>
            <ac:spMk id="7" creationId="{8D06CE56-3881-4ADA-8CEF-D18B02C242A3}"/>
          </ac:spMkLst>
        </pc:spChg>
        <pc:spChg chg="add">
          <ac:chgData name="Patryk Barczak" userId="86fa742248e137ce" providerId="LiveId" clId="{BA7E16A4-FCF1-4C41-8B32-7429EE79B8E9}" dt="2023-04-14T10:56:40.211" v="2339" actId="26606"/>
          <ac:spMkLst>
            <pc:docMk/>
            <pc:sldMk cId="1130166014" sldId="282"/>
            <ac:spMk id="9" creationId="{79F3C543-62EC-4433-9C93-A2CD8764E9B4}"/>
          </ac:spMkLst>
        </pc:spChg>
        <pc:spChg chg="add">
          <ac:chgData name="Patryk Barczak" userId="86fa742248e137ce" providerId="LiveId" clId="{BA7E16A4-FCF1-4C41-8B32-7429EE79B8E9}" dt="2023-04-14T10:56:40.211" v="2339" actId="26606"/>
          <ac:spMkLst>
            <pc:docMk/>
            <pc:sldMk cId="1130166014" sldId="282"/>
            <ac:spMk id="11" creationId="{FFD48BC7-DC40-47DE-87EE-9F4B6ECB9ABB}"/>
          </ac:spMkLst>
        </pc:spChg>
        <pc:spChg chg="add">
          <ac:chgData name="Patryk Barczak" userId="86fa742248e137ce" providerId="LiveId" clId="{BA7E16A4-FCF1-4C41-8B32-7429EE79B8E9}" dt="2023-04-14T10:56:40.211" v="2339" actId="26606"/>
          <ac:spMkLst>
            <pc:docMk/>
            <pc:sldMk cId="1130166014" sldId="282"/>
            <ac:spMk id="13" creationId="{E502BBC7-2C76-46F3-BC24-5985BC13DB88}"/>
          </ac:spMkLst>
        </pc:spChg>
        <pc:spChg chg="add">
          <ac:chgData name="Patryk Barczak" userId="86fa742248e137ce" providerId="LiveId" clId="{BA7E16A4-FCF1-4C41-8B32-7429EE79B8E9}" dt="2023-04-14T10:56:40.211" v="2339" actId="26606"/>
          <ac:spMkLst>
            <pc:docMk/>
            <pc:sldMk cId="1130166014" sldId="282"/>
            <ac:spMk id="15" creationId="{9C45F024-2468-4D8A-9E11-BB2B1E0A3B37}"/>
          </ac:spMkLst>
        </pc:spChg>
        <pc:spChg chg="add">
          <ac:chgData name="Patryk Barczak" userId="86fa742248e137ce" providerId="LiveId" clId="{BA7E16A4-FCF1-4C41-8B32-7429EE79B8E9}" dt="2023-04-14T10:56:40.211" v="2339" actId="26606"/>
          <ac:spMkLst>
            <pc:docMk/>
            <pc:sldMk cId="1130166014" sldId="282"/>
            <ac:spMk id="17" creationId="{3629484E-3792-4B3D-89AD-7C8A1ED0E0D4}"/>
          </ac:spMkLst>
        </pc:spChg>
      </pc:sldChg>
      <pc:sldMasterChg chg="del delSldLayout">
        <pc:chgData name="Patryk Barczak" userId="86fa742248e137ce" providerId="LiveId" clId="{BA7E16A4-FCF1-4C41-8B32-7429EE79B8E9}" dt="2023-04-14T09:52:08.488" v="231" actId="26606"/>
        <pc:sldMasterMkLst>
          <pc:docMk/>
          <pc:sldMasterMk cId="2613973774" sldId="2147483648"/>
        </pc:sldMasterMkLst>
        <pc:sldLayoutChg chg="del">
          <pc:chgData name="Patryk Barczak" userId="86fa742248e137ce" providerId="LiveId" clId="{BA7E16A4-FCF1-4C41-8B32-7429EE79B8E9}" dt="2023-04-14T09:52:08.488" v="231" actId="26606"/>
          <pc:sldLayoutMkLst>
            <pc:docMk/>
            <pc:sldMasterMk cId="2613973774" sldId="2147483648"/>
            <pc:sldLayoutMk cId="1559817438" sldId="2147483649"/>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3187950253" sldId="2147483650"/>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196471827" sldId="2147483651"/>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1358616686" sldId="2147483652"/>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3557766704" sldId="2147483653"/>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3510680019" sldId="2147483654"/>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4152472668" sldId="2147483655"/>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2140458572" sldId="2147483656"/>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2445814273" sldId="2147483657"/>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1952314598" sldId="2147483658"/>
          </pc:sldLayoutMkLst>
        </pc:sldLayoutChg>
        <pc:sldLayoutChg chg="del">
          <pc:chgData name="Patryk Barczak" userId="86fa742248e137ce" providerId="LiveId" clId="{BA7E16A4-FCF1-4C41-8B32-7429EE79B8E9}" dt="2023-04-14T09:52:08.488" v="231" actId="26606"/>
          <pc:sldLayoutMkLst>
            <pc:docMk/>
            <pc:sldMasterMk cId="2613973774" sldId="2147483648"/>
            <pc:sldLayoutMk cId="1234607075" sldId="2147483659"/>
          </pc:sldLayoutMkLst>
        </pc:sldLayoutChg>
      </pc:sldMasterChg>
      <pc:sldMasterChg chg="add addSldLayout">
        <pc:chgData name="Patryk Barczak" userId="86fa742248e137ce" providerId="LiveId" clId="{BA7E16A4-FCF1-4C41-8B32-7429EE79B8E9}" dt="2023-04-14T09:52:08.488" v="231" actId="26606"/>
        <pc:sldMasterMkLst>
          <pc:docMk/>
          <pc:sldMasterMk cId="344842894" sldId="2147483738"/>
        </pc:sldMasterMkLst>
        <pc:sldLayoutChg chg="add">
          <pc:chgData name="Patryk Barczak" userId="86fa742248e137ce" providerId="LiveId" clId="{BA7E16A4-FCF1-4C41-8B32-7429EE79B8E9}" dt="2023-04-14T09:52:08.488" v="231" actId="26606"/>
          <pc:sldLayoutMkLst>
            <pc:docMk/>
            <pc:sldMasterMk cId="344842894" sldId="2147483738"/>
            <pc:sldLayoutMk cId="4278042378" sldId="2147483727"/>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649072017" sldId="2147483728"/>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349144329" sldId="2147483729"/>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2387893984" sldId="2147483730"/>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861979401" sldId="2147483731"/>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3744572717" sldId="2147483732"/>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2937612299" sldId="2147483733"/>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2564530221" sldId="2147483734"/>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1058236987" sldId="2147483735"/>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2742411321" sldId="2147483736"/>
          </pc:sldLayoutMkLst>
        </pc:sldLayoutChg>
        <pc:sldLayoutChg chg="add">
          <pc:chgData name="Patryk Barczak" userId="86fa742248e137ce" providerId="LiveId" clId="{BA7E16A4-FCF1-4C41-8B32-7429EE79B8E9}" dt="2023-04-14T09:52:08.488" v="231" actId="26606"/>
          <pc:sldLayoutMkLst>
            <pc:docMk/>
            <pc:sldMasterMk cId="344842894" sldId="2147483738"/>
            <pc:sldLayoutMk cId="412794108" sldId="2147483737"/>
          </pc:sldLayoutMkLst>
        </pc:sldLayoutChg>
      </pc:sldMasterChg>
    </pc:docChg>
  </pc:docChgLst>
  <pc:docChgLst>
    <pc:chgData name="Patryk Barczak" userId="86fa742248e137ce" providerId="LiveId" clId="{1A1B5AFB-8DCA-4C90-BB58-435DE4181B12}"/>
    <pc:docChg chg="undo redo custSel addSld delSld modSld">
      <pc:chgData name="Patryk Barczak" userId="86fa742248e137ce" providerId="LiveId" clId="{1A1B5AFB-8DCA-4C90-BB58-435DE4181B12}" dt="2023-05-15T07:18:43.347" v="1736" actId="5793"/>
      <pc:docMkLst>
        <pc:docMk/>
      </pc:docMkLst>
      <pc:sldChg chg="modSp mod">
        <pc:chgData name="Patryk Barczak" userId="86fa742248e137ce" providerId="LiveId" clId="{1A1B5AFB-8DCA-4C90-BB58-435DE4181B12}" dt="2023-05-15T06:20:56.523" v="555" actId="790"/>
        <pc:sldMkLst>
          <pc:docMk/>
          <pc:sldMk cId="527867234" sldId="256"/>
        </pc:sldMkLst>
        <pc:spChg chg="mod">
          <ac:chgData name="Patryk Barczak" userId="86fa742248e137ce" providerId="LiveId" clId="{1A1B5AFB-8DCA-4C90-BB58-435DE4181B12}" dt="2023-05-15T06:20:34.769" v="553" actId="790"/>
          <ac:spMkLst>
            <pc:docMk/>
            <pc:sldMk cId="527867234" sldId="256"/>
            <ac:spMk id="2" creationId="{06D1D233-F4B2-A74D-777C-6B0BE2E55DE8}"/>
          </ac:spMkLst>
        </pc:spChg>
        <pc:spChg chg="mod">
          <ac:chgData name="Patryk Barczak" userId="86fa742248e137ce" providerId="LiveId" clId="{1A1B5AFB-8DCA-4C90-BB58-435DE4181B12}" dt="2023-05-15T06:20:56.523" v="555" actId="790"/>
          <ac:spMkLst>
            <pc:docMk/>
            <pc:sldMk cId="527867234" sldId="256"/>
            <ac:spMk id="3" creationId="{2DF877C1-FFB8-EE3A-7589-AD1D4A371B66}"/>
          </ac:spMkLst>
        </pc:spChg>
      </pc:sldChg>
      <pc:sldChg chg="del">
        <pc:chgData name="Patryk Barczak" userId="86fa742248e137ce" providerId="LiveId" clId="{1A1B5AFB-8DCA-4C90-BB58-435DE4181B12}" dt="2023-05-15T05:55:46.787" v="54" actId="47"/>
        <pc:sldMkLst>
          <pc:docMk/>
          <pc:sldMk cId="2457693816" sldId="257"/>
        </pc:sldMkLst>
      </pc:sldChg>
      <pc:sldChg chg="del">
        <pc:chgData name="Patryk Barczak" userId="86fa742248e137ce" providerId="LiveId" clId="{1A1B5AFB-8DCA-4C90-BB58-435DE4181B12}" dt="2023-05-15T05:55:47.906" v="55" actId="47"/>
        <pc:sldMkLst>
          <pc:docMk/>
          <pc:sldMk cId="209998470" sldId="258"/>
        </pc:sldMkLst>
      </pc:sldChg>
      <pc:sldChg chg="del">
        <pc:chgData name="Patryk Barczak" userId="86fa742248e137ce" providerId="LiveId" clId="{1A1B5AFB-8DCA-4C90-BB58-435DE4181B12}" dt="2023-05-15T06:04:29.971" v="275" actId="47"/>
        <pc:sldMkLst>
          <pc:docMk/>
          <pc:sldMk cId="899157190" sldId="259"/>
        </pc:sldMkLst>
      </pc:sldChg>
      <pc:sldChg chg="del">
        <pc:chgData name="Patryk Barczak" userId="86fa742248e137ce" providerId="LiveId" clId="{1A1B5AFB-8DCA-4C90-BB58-435DE4181B12}" dt="2023-05-15T06:04:30.917" v="276" actId="47"/>
        <pc:sldMkLst>
          <pc:docMk/>
          <pc:sldMk cId="3787877521" sldId="260"/>
        </pc:sldMkLst>
      </pc:sldChg>
      <pc:sldChg chg="del">
        <pc:chgData name="Patryk Barczak" userId="86fa742248e137ce" providerId="LiveId" clId="{1A1B5AFB-8DCA-4C90-BB58-435DE4181B12}" dt="2023-05-15T06:04:31.614" v="277" actId="47"/>
        <pc:sldMkLst>
          <pc:docMk/>
          <pc:sldMk cId="1652796332" sldId="261"/>
        </pc:sldMkLst>
      </pc:sldChg>
      <pc:sldChg chg="del">
        <pc:chgData name="Patryk Barczak" userId="86fa742248e137ce" providerId="LiveId" clId="{1A1B5AFB-8DCA-4C90-BB58-435DE4181B12}" dt="2023-05-15T06:04:32.199" v="278" actId="47"/>
        <pc:sldMkLst>
          <pc:docMk/>
          <pc:sldMk cId="3805650416" sldId="262"/>
        </pc:sldMkLst>
      </pc:sldChg>
      <pc:sldChg chg="del">
        <pc:chgData name="Patryk Barczak" userId="86fa742248e137ce" providerId="LiveId" clId="{1A1B5AFB-8DCA-4C90-BB58-435DE4181B12}" dt="2023-05-15T06:04:32.643" v="279" actId="47"/>
        <pc:sldMkLst>
          <pc:docMk/>
          <pc:sldMk cId="3946505899" sldId="263"/>
        </pc:sldMkLst>
      </pc:sldChg>
      <pc:sldChg chg="del">
        <pc:chgData name="Patryk Barczak" userId="86fa742248e137ce" providerId="LiveId" clId="{1A1B5AFB-8DCA-4C90-BB58-435DE4181B12}" dt="2023-05-15T06:04:33.009" v="280" actId="47"/>
        <pc:sldMkLst>
          <pc:docMk/>
          <pc:sldMk cId="2600576710" sldId="264"/>
        </pc:sldMkLst>
      </pc:sldChg>
      <pc:sldChg chg="del">
        <pc:chgData name="Patryk Barczak" userId="86fa742248e137ce" providerId="LiveId" clId="{1A1B5AFB-8DCA-4C90-BB58-435DE4181B12}" dt="2023-05-15T06:04:33.349" v="281" actId="47"/>
        <pc:sldMkLst>
          <pc:docMk/>
          <pc:sldMk cId="492209698" sldId="265"/>
        </pc:sldMkLst>
      </pc:sldChg>
      <pc:sldChg chg="del">
        <pc:chgData name="Patryk Barczak" userId="86fa742248e137ce" providerId="LiveId" clId="{1A1B5AFB-8DCA-4C90-BB58-435DE4181B12}" dt="2023-05-15T06:04:33.766" v="282" actId="47"/>
        <pc:sldMkLst>
          <pc:docMk/>
          <pc:sldMk cId="1784877391" sldId="266"/>
        </pc:sldMkLst>
      </pc:sldChg>
      <pc:sldChg chg="del">
        <pc:chgData name="Patryk Barczak" userId="86fa742248e137ce" providerId="LiveId" clId="{1A1B5AFB-8DCA-4C90-BB58-435DE4181B12}" dt="2023-05-15T06:04:34.063" v="283" actId="47"/>
        <pc:sldMkLst>
          <pc:docMk/>
          <pc:sldMk cId="3921095430" sldId="267"/>
        </pc:sldMkLst>
      </pc:sldChg>
      <pc:sldChg chg="del">
        <pc:chgData name="Patryk Barczak" userId="86fa742248e137ce" providerId="LiveId" clId="{1A1B5AFB-8DCA-4C90-BB58-435DE4181B12}" dt="2023-05-15T06:04:34.194" v="284" actId="47"/>
        <pc:sldMkLst>
          <pc:docMk/>
          <pc:sldMk cId="2755900060" sldId="268"/>
        </pc:sldMkLst>
      </pc:sldChg>
      <pc:sldChg chg="del">
        <pc:chgData name="Patryk Barczak" userId="86fa742248e137ce" providerId="LiveId" clId="{1A1B5AFB-8DCA-4C90-BB58-435DE4181B12}" dt="2023-05-15T06:04:34.502" v="285" actId="47"/>
        <pc:sldMkLst>
          <pc:docMk/>
          <pc:sldMk cId="4092573337" sldId="269"/>
        </pc:sldMkLst>
      </pc:sldChg>
      <pc:sldChg chg="del">
        <pc:chgData name="Patryk Barczak" userId="86fa742248e137ce" providerId="LiveId" clId="{1A1B5AFB-8DCA-4C90-BB58-435DE4181B12}" dt="2023-05-15T06:04:34.853" v="286" actId="47"/>
        <pc:sldMkLst>
          <pc:docMk/>
          <pc:sldMk cId="2515674413" sldId="270"/>
        </pc:sldMkLst>
      </pc:sldChg>
      <pc:sldChg chg="del">
        <pc:chgData name="Patryk Barczak" userId="86fa742248e137ce" providerId="LiveId" clId="{1A1B5AFB-8DCA-4C90-BB58-435DE4181B12}" dt="2023-05-15T06:04:35.214" v="287" actId="47"/>
        <pc:sldMkLst>
          <pc:docMk/>
          <pc:sldMk cId="2048274188" sldId="271"/>
        </pc:sldMkLst>
      </pc:sldChg>
      <pc:sldChg chg="del">
        <pc:chgData name="Patryk Barczak" userId="86fa742248e137ce" providerId="LiveId" clId="{1A1B5AFB-8DCA-4C90-BB58-435DE4181B12}" dt="2023-05-15T06:04:35.647" v="288" actId="47"/>
        <pc:sldMkLst>
          <pc:docMk/>
          <pc:sldMk cId="3907626728" sldId="272"/>
        </pc:sldMkLst>
      </pc:sldChg>
      <pc:sldChg chg="del">
        <pc:chgData name="Patryk Barczak" userId="86fa742248e137ce" providerId="LiveId" clId="{1A1B5AFB-8DCA-4C90-BB58-435DE4181B12}" dt="2023-05-15T06:04:35.912" v="289" actId="47"/>
        <pc:sldMkLst>
          <pc:docMk/>
          <pc:sldMk cId="333001295" sldId="273"/>
        </pc:sldMkLst>
      </pc:sldChg>
      <pc:sldChg chg="del">
        <pc:chgData name="Patryk Barczak" userId="86fa742248e137ce" providerId="LiveId" clId="{1A1B5AFB-8DCA-4C90-BB58-435DE4181B12}" dt="2023-05-15T06:04:36.238" v="290" actId="47"/>
        <pc:sldMkLst>
          <pc:docMk/>
          <pc:sldMk cId="1734977660" sldId="274"/>
        </pc:sldMkLst>
      </pc:sldChg>
      <pc:sldChg chg="del">
        <pc:chgData name="Patryk Barczak" userId="86fa742248e137ce" providerId="LiveId" clId="{1A1B5AFB-8DCA-4C90-BB58-435DE4181B12}" dt="2023-05-15T06:04:36.703" v="291" actId="47"/>
        <pc:sldMkLst>
          <pc:docMk/>
          <pc:sldMk cId="1108411131" sldId="275"/>
        </pc:sldMkLst>
      </pc:sldChg>
      <pc:sldChg chg="del">
        <pc:chgData name="Patryk Barczak" userId="86fa742248e137ce" providerId="LiveId" clId="{1A1B5AFB-8DCA-4C90-BB58-435DE4181B12}" dt="2023-05-15T06:04:36.929" v="292" actId="47"/>
        <pc:sldMkLst>
          <pc:docMk/>
          <pc:sldMk cId="1642460241" sldId="276"/>
        </pc:sldMkLst>
      </pc:sldChg>
      <pc:sldChg chg="del">
        <pc:chgData name="Patryk Barczak" userId="86fa742248e137ce" providerId="LiveId" clId="{1A1B5AFB-8DCA-4C90-BB58-435DE4181B12}" dt="2023-05-15T06:04:37.254" v="293" actId="47"/>
        <pc:sldMkLst>
          <pc:docMk/>
          <pc:sldMk cId="1028289221" sldId="277"/>
        </pc:sldMkLst>
      </pc:sldChg>
      <pc:sldChg chg="del">
        <pc:chgData name="Patryk Barczak" userId="86fa742248e137ce" providerId="LiveId" clId="{1A1B5AFB-8DCA-4C90-BB58-435DE4181B12}" dt="2023-05-15T06:04:37.577" v="294" actId="47"/>
        <pc:sldMkLst>
          <pc:docMk/>
          <pc:sldMk cId="1230471051" sldId="278"/>
        </pc:sldMkLst>
      </pc:sldChg>
      <pc:sldChg chg="del">
        <pc:chgData name="Patryk Barczak" userId="86fa742248e137ce" providerId="LiveId" clId="{1A1B5AFB-8DCA-4C90-BB58-435DE4181B12}" dt="2023-05-15T06:04:37.879" v="295" actId="47"/>
        <pc:sldMkLst>
          <pc:docMk/>
          <pc:sldMk cId="1497895408" sldId="279"/>
        </pc:sldMkLst>
      </pc:sldChg>
      <pc:sldChg chg="del">
        <pc:chgData name="Patryk Barczak" userId="86fa742248e137ce" providerId="LiveId" clId="{1A1B5AFB-8DCA-4C90-BB58-435DE4181B12}" dt="2023-05-15T06:04:38.226" v="296" actId="47"/>
        <pc:sldMkLst>
          <pc:docMk/>
          <pc:sldMk cId="2670847564" sldId="280"/>
        </pc:sldMkLst>
      </pc:sldChg>
      <pc:sldChg chg="del">
        <pc:chgData name="Patryk Barczak" userId="86fa742248e137ce" providerId="LiveId" clId="{1A1B5AFB-8DCA-4C90-BB58-435DE4181B12}" dt="2023-05-15T06:04:38.494" v="297" actId="47"/>
        <pc:sldMkLst>
          <pc:docMk/>
          <pc:sldMk cId="4261769453" sldId="281"/>
        </pc:sldMkLst>
      </pc:sldChg>
      <pc:sldChg chg="modSp add del mod">
        <pc:chgData name="Patryk Barczak" userId="86fa742248e137ce" providerId="LiveId" clId="{1A1B5AFB-8DCA-4C90-BB58-435DE4181B12}" dt="2023-05-15T06:20:12.154" v="552" actId="790"/>
        <pc:sldMkLst>
          <pc:docMk/>
          <pc:sldMk cId="1130166014" sldId="282"/>
        </pc:sldMkLst>
        <pc:spChg chg="mod">
          <ac:chgData name="Patryk Barczak" userId="86fa742248e137ce" providerId="LiveId" clId="{1A1B5AFB-8DCA-4C90-BB58-435DE4181B12}" dt="2023-05-15T06:20:12.154" v="552" actId="790"/>
          <ac:spMkLst>
            <pc:docMk/>
            <pc:sldMk cId="1130166014" sldId="282"/>
            <ac:spMk id="2" creationId="{F56E92E2-8FCC-901A-818D-F4B5F7F744EE}"/>
          </ac:spMkLst>
        </pc:spChg>
      </pc:sldChg>
      <pc:sldChg chg="modSp new mod">
        <pc:chgData name="Patryk Barczak" userId="86fa742248e137ce" providerId="LiveId" clId="{1A1B5AFB-8DCA-4C90-BB58-435DE4181B12}" dt="2023-05-15T06:04:00.882" v="273" actId="6549"/>
        <pc:sldMkLst>
          <pc:docMk/>
          <pc:sldMk cId="175246031" sldId="283"/>
        </pc:sldMkLst>
        <pc:spChg chg="mod">
          <ac:chgData name="Patryk Barczak" userId="86fa742248e137ce" providerId="LiveId" clId="{1A1B5AFB-8DCA-4C90-BB58-435DE4181B12}" dt="2023-05-15T06:00:21.945" v="233" actId="20577"/>
          <ac:spMkLst>
            <pc:docMk/>
            <pc:sldMk cId="175246031" sldId="283"/>
            <ac:spMk id="2" creationId="{06AD5351-D018-9E72-462A-F4DE3F732929}"/>
          </ac:spMkLst>
        </pc:spChg>
        <pc:spChg chg="mod">
          <ac:chgData name="Patryk Barczak" userId="86fa742248e137ce" providerId="LiveId" clId="{1A1B5AFB-8DCA-4C90-BB58-435DE4181B12}" dt="2023-05-15T06:04:00.882" v="273" actId="6549"/>
          <ac:spMkLst>
            <pc:docMk/>
            <pc:sldMk cId="175246031" sldId="283"/>
            <ac:spMk id="3" creationId="{DAB48A8F-98D3-F27F-0D5A-38ED5C97E88C}"/>
          </ac:spMkLst>
        </pc:spChg>
      </pc:sldChg>
      <pc:sldChg chg="addSp delSp modSp new mod setBg">
        <pc:chgData name="Patryk Barczak" userId="86fa742248e137ce" providerId="LiveId" clId="{1A1B5AFB-8DCA-4C90-BB58-435DE4181B12}" dt="2023-05-15T06:09:49.762" v="419" actId="9"/>
        <pc:sldMkLst>
          <pc:docMk/>
          <pc:sldMk cId="2957266447" sldId="284"/>
        </pc:sldMkLst>
        <pc:spChg chg="mod">
          <ac:chgData name="Patryk Barczak" userId="86fa742248e137ce" providerId="LiveId" clId="{1A1B5AFB-8DCA-4C90-BB58-435DE4181B12}" dt="2023-05-15T06:09:07.651" v="388" actId="26606"/>
          <ac:spMkLst>
            <pc:docMk/>
            <pc:sldMk cId="2957266447" sldId="284"/>
            <ac:spMk id="2" creationId="{AD67930A-67C9-6684-61BF-2300418FDE43}"/>
          </ac:spMkLst>
        </pc:spChg>
        <pc:spChg chg="add del mod">
          <ac:chgData name="Patryk Barczak" userId="86fa742248e137ce" providerId="LiveId" clId="{1A1B5AFB-8DCA-4C90-BB58-435DE4181B12}" dt="2023-05-15T06:09:49.762" v="419" actId="9"/>
          <ac:spMkLst>
            <pc:docMk/>
            <pc:sldMk cId="2957266447" sldId="284"/>
            <ac:spMk id="3" creationId="{EC645BC9-551C-50DD-FDB9-A63B6F948D7A}"/>
          </ac:spMkLst>
        </pc:spChg>
        <pc:spChg chg="add del">
          <ac:chgData name="Patryk Barczak" userId="86fa742248e137ce" providerId="LiveId" clId="{1A1B5AFB-8DCA-4C90-BB58-435DE4181B12}" dt="2023-05-15T06:09:05.410" v="386" actId="26606"/>
          <ac:spMkLst>
            <pc:docMk/>
            <pc:sldMk cId="2957266447" sldId="284"/>
            <ac:spMk id="6" creationId="{B4CE5841-C184-4A70-A609-5FE4A50783C7}"/>
          </ac:spMkLst>
        </pc:spChg>
        <pc:spChg chg="add del">
          <ac:chgData name="Patryk Barczak" userId="86fa742248e137ce" providerId="LiveId" clId="{1A1B5AFB-8DCA-4C90-BB58-435DE4181B12}" dt="2023-05-15T06:09:05.410" v="386" actId="26606"/>
          <ac:spMkLst>
            <pc:docMk/>
            <pc:sldMk cId="2957266447" sldId="284"/>
            <ac:spMk id="7" creationId="{CD1AAA2C-FBBE-42AA-B869-31D524B7653F}"/>
          </ac:spMkLst>
        </pc:spChg>
        <pc:spChg chg="add del">
          <ac:chgData name="Patryk Barczak" userId="86fa742248e137ce" providerId="LiveId" clId="{1A1B5AFB-8DCA-4C90-BB58-435DE4181B12}" dt="2023-05-15T06:09:02.912" v="384" actId="26606"/>
          <ac:spMkLst>
            <pc:docMk/>
            <pc:sldMk cId="2957266447" sldId="284"/>
            <ac:spMk id="8" creationId="{2029D5AD-8348-4446-B191-6A9B6FE03F21}"/>
          </ac:spMkLst>
        </pc:spChg>
        <pc:spChg chg="add del">
          <ac:chgData name="Patryk Barczak" userId="86fa742248e137ce" providerId="LiveId" clId="{1A1B5AFB-8DCA-4C90-BB58-435DE4181B12}" dt="2023-05-15T06:09:05.410" v="386" actId="26606"/>
          <ac:spMkLst>
            <pc:docMk/>
            <pc:sldMk cId="2957266447" sldId="284"/>
            <ac:spMk id="9" creationId="{5F937BBF-9326-4230-AB1B-F1795E350559}"/>
          </ac:spMkLst>
        </pc:spChg>
        <pc:spChg chg="add del">
          <ac:chgData name="Patryk Barczak" userId="86fa742248e137ce" providerId="LiveId" clId="{1A1B5AFB-8DCA-4C90-BB58-435DE4181B12}" dt="2023-05-15T06:09:02.912" v="384" actId="26606"/>
          <ac:spMkLst>
            <pc:docMk/>
            <pc:sldMk cId="2957266447" sldId="284"/>
            <ac:spMk id="10" creationId="{A3F395A2-2B64-4749-BD93-2F159C7E1FB5}"/>
          </ac:spMkLst>
        </pc:spChg>
        <pc:spChg chg="add del">
          <ac:chgData name="Patryk Barczak" userId="86fa742248e137ce" providerId="LiveId" clId="{1A1B5AFB-8DCA-4C90-BB58-435DE4181B12}" dt="2023-05-15T06:09:07.651" v="388" actId="26606"/>
          <ac:spMkLst>
            <pc:docMk/>
            <pc:sldMk cId="2957266447" sldId="284"/>
            <ac:spMk id="11" creationId="{A52B99F1-B2DC-437E-A8A1-A57F2F29F8D1}"/>
          </ac:spMkLst>
        </pc:spChg>
        <pc:spChg chg="add del">
          <ac:chgData name="Patryk Barczak" userId="86fa742248e137ce" providerId="LiveId" clId="{1A1B5AFB-8DCA-4C90-BB58-435DE4181B12}" dt="2023-05-15T06:09:02.912" v="384" actId="26606"/>
          <ac:spMkLst>
            <pc:docMk/>
            <pc:sldMk cId="2957266447" sldId="284"/>
            <ac:spMk id="12" creationId="{5CF0135B-EAB8-4CA0-896C-2D897ECD28BC}"/>
          </ac:spMkLst>
        </pc:spChg>
        <pc:spChg chg="add del">
          <ac:chgData name="Patryk Barczak" userId="86fa742248e137ce" providerId="LiveId" clId="{1A1B5AFB-8DCA-4C90-BB58-435DE4181B12}" dt="2023-05-15T06:09:07.651" v="388" actId="26606"/>
          <ac:spMkLst>
            <pc:docMk/>
            <pc:sldMk cId="2957266447" sldId="284"/>
            <ac:spMk id="13" creationId="{55F8BA08-3E38-4B70-B93A-74F08E092206}"/>
          </ac:spMkLst>
        </pc:spChg>
        <pc:spChg chg="add del">
          <ac:chgData name="Patryk Barczak" userId="86fa742248e137ce" providerId="LiveId" clId="{1A1B5AFB-8DCA-4C90-BB58-435DE4181B12}" dt="2023-05-15T06:09:02.912" v="384" actId="26606"/>
          <ac:spMkLst>
            <pc:docMk/>
            <pc:sldMk cId="2957266447" sldId="284"/>
            <ac:spMk id="14" creationId="{92C3387C-D24F-4737-8A37-1DC5CFF09CFA}"/>
          </ac:spMkLst>
        </pc:spChg>
        <pc:spChg chg="add del">
          <ac:chgData name="Patryk Barczak" userId="86fa742248e137ce" providerId="LiveId" clId="{1A1B5AFB-8DCA-4C90-BB58-435DE4181B12}" dt="2023-05-15T06:09:07.651" v="388" actId="26606"/>
          <ac:spMkLst>
            <pc:docMk/>
            <pc:sldMk cId="2957266447" sldId="284"/>
            <ac:spMk id="15" creationId="{357F1B33-79AB-4A71-8CEC-4546D709B8C8}"/>
          </ac:spMkLst>
        </pc:spChg>
        <pc:graphicFrameChg chg="add del">
          <ac:chgData name="Patryk Barczak" userId="86fa742248e137ce" providerId="LiveId" clId="{1A1B5AFB-8DCA-4C90-BB58-435DE4181B12}" dt="2023-05-15T06:06:24.227" v="320" actId="26606"/>
          <ac:graphicFrameMkLst>
            <pc:docMk/>
            <pc:sldMk cId="2957266447" sldId="284"/>
            <ac:graphicFrameMk id="5" creationId="{B5104FEF-0D9E-C128-8B95-C12A3347ADCD}"/>
          </ac:graphicFrameMkLst>
        </pc:graphicFrameChg>
      </pc:sldChg>
      <pc:sldChg chg="addSp modSp new mod">
        <pc:chgData name="Patryk Barczak" userId="86fa742248e137ce" providerId="LiveId" clId="{1A1B5AFB-8DCA-4C90-BB58-435DE4181B12}" dt="2023-05-15T06:16:48.249" v="533" actId="1076"/>
        <pc:sldMkLst>
          <pc:docMk/>
          <pc:sldMk cId="2475728667" sldId="285"/>
        </pc:sldMkLst>
        <pc:spChg chg="mod">
          <ac:chgData name="Patryk Barczak" userId="86fa742248e137ce" providerId="LiveId" clId="{1A1B5AFB-8DCA-4C90-BB58-435DE4181B12}" dt="2023-05-15T06:10:07.024" v="421"/>
          <ac:spMkLst>
            <pc:docMk/>
            <pc:sldMk cId="2475728667" sldId="285"/>
            <ac:spMk id="2" creationId="{9F5EFC08-07A6-0EF5-0F35-88981CB4933D}"/>
          </ac:spMkLst>
        </pc:spChg>
        <pc:spChg chg="mod">
          <ac:chgData name="Patryk Barczak" userId="86fa742248e137ce" providerId="LiveId" clId="{1A1B5AFB-8DCA-4C90-BB58-435DE4181B12}" dt="2023-05-15T06:16:41.149" v="532" actId="27636"/>
          <ac:spMkLst>
            <pc:docMk/>
            <pc:sldMk cId="2475728667" sldId="285"/>
            <ac:spMk id="3" creationId="{7296BA45-1E58-4031-1985-70895FA37DFE}"/>
          </ac:spMkLst>
        </pc:spChg>
        <pc:graphicFrameChg chg="add mod modGraphic">
          <ac:chgData name="Patryk Barczak" userId="86fa742248e137ce" providerId="LiveId" clId="{1A1B5AFB-8DCA-4C90-BB58-435DE4181B12}" dt="2023-05-15T06:15:29.956" v="520" actId="14734"/>
          <ac:graphicFrameMkLst>
            <pc:docMk/>
            <pc:sldMk cId="2475728667" sldId="285"/>
            <ac:graphicFrameMk id="4" creationId="{6315A42F-9C16-B3F1-1821-2976E923DABD}"/>
          </ac:graphicFrameMkLst>
        </pc:graphicFrameChg>
        <pc:graphicFrameChg chg="add mod modGraphic">
          <ac:chgData name="Patryk Barczak" userId="86fa742248e137ce" providerId="LiveId" clId="{1A1B5AFB-8DCA-4C90-BB58-435DE4181B12}" dt="2023-05-15T06:16:48.249" v="533" actId="1076"/>
          <ac:graphicFrameMkLst>
            <pc:docMk/>
            <pc:sldMk cId="2475728667" sldId="285"/>
            <ac:graphicFrameMk id="5" creationId="{B8019F57-5012-B02B-87BF-8FB1FFDCE980}"/>
          </ac:graphicFrameMkLst>
        </pc:graphicFrameChg>
      </pc:sldChg>
      <pc:sldChg chg="modSp new mod">
        <pc:chgData name="Patryk Barczak" userId="86fa742248e137ce" providerId="LiveId" clId="{1A1B5AFB-8DCA-4C90-BB58-435DE4181B12}" dt="2023-05-15T06:18:30.649" v="543" actId="20577"/>
        <pc:sldMkLst>
          <pc:docMk/>
          <pc:sldMk cId="526690319" sldId="286"/>
        </pc:sldMkLst>
        <pc:spChg chg="mod">
          <ac:chgData name="Patryk Barczak" userId="86fa742248e137ce" providerId="LiveId" clId="{1A1B5AFB-8DCA-4C90-BB58-435DE4181B12}" dt="2023-05-15T06:16:59.240" v="535"/>
          <ac:spMkLst>
            <pc:docMk/>
            <pc:sldMk cId="526690319" sldId="286"/>
            <ac:spMk id="2" creationId="{37E6B122-B097-A6B2-2527-1E9913A2F2A7}"/>
          </ac:spMkLst>
        </pc:spChg>
        <pc:spChg chg="mod">
          <ac:chgData name="Patryk Barczak" userId="86fa742248e137ce" providerId="LiveId" clId="{1A1B5AFB-8DCA-4C90-BB58-435DE4181B12}" dt="2023-05-15T06:18:30.649" v="543" actId="20577"/>
          <ac:spMkLst>
            <pc:docMk/>
            <pc:sldMk cId="526690319" sldId="286"/>
            <ac:spMk id="3" creationId="{5FE6BAF1-F7C1-F9C9-B341-74140B662969}"/>
          </ac:spMkLst>
        </pc:spChg>
      </pc:sldChg>
      <pc:sldChg chg="addSp modSp new mod">
        <pc:chgData name="Patryk Barczak" userId="86fa742248e137ce" providerId="LiveId" clId="{1A1B5AFB-8DCA-4C90-BB58-435DE4181B12}" dt="2023-05-15T06:28:14.623" v="636" actId="27636"/>
        <pc:sldMkLst>
          <pc:docMk/>
          <pc:sldMk cId="3954246054" sldId="287"/>
        </pc:sldMkLst>
        <pc:spChg chg="mod">
          <ac:chgData name="Patryk Barczak" userId="86fa742248e137ce" providerId="LiveId" clId="{1A1B5AFB-8DCA-4C90-BB58-435DE4181B12}" dt="2023-05-15T06:19:16.008" v="545"/>
          <ac:spMkLst>
            <pc:docMk/>
            <pc:sldMk cId="3954246054" sldId="287"/>
            <ac:spMk id="2" creationId="{EA0D2176-8588-7A4C-F3B1-03FBA4EF3402}"/>
          </ac:spMkLst>
        </pc:spChg>
        <pc:spChg chg="mod">
          <ac:chgData name="Patryk Barczak" userId="86fa742248e137ce" providerId="LiveId" clId="{1A1B5AFB-8DCA-4C90-BB58-435DE4181B12}" dt="2023-05-15T06:28:14.623" v="636" actId="27636"/>
          <ac:spMkLst>
            <pc:docMk/>
            <pc:sldMk cId="3954246054" sldId="287"/>
            <ac:spMk id="3" creationId="{B55D0DC6-51A1-9CCC-9218-2197CA606931}"/>
          </ac:spMkLst>
        </pc:spChg>
        <pc:graphicFrameChg chg="add mod ord modGraphic">
          <ac:chgData name="Patryk Barczak" userId="86fa742248e137ce" providerId="LiveId" clId="{1A1B5AFB-8DCA-4C90-BB58-435DE4181B12}" dt="2023-05-15T06:27:43.842" v="627" actId="167"/>
          <ac:graphicFrameMkLst>
            <pc:docMk/>
            <pc:sldMk cId="3954246054" sldId="287"/>
            <ac:graphicFrameMk id="4" creationId="{B5E55B73-9769-3BC5-211F-1E22D0B6FBF4}"/>
          </ac:graphicFrameMkLst>
        </pc:graphicFrameChg>
        <pc:graphicFrameChg chg="add mod ord modGraphic">
          <ac:chgData name="Patryk Barczak" userId="86fa742248e137ce" providerId="LiveId" clId="{1A1B5AFB-8DCA-4C90-BB58-435DE4181B12}" dt="2023-05-15T06:27:39.810" v="626" actId="167"/>
          <ac:graphicFrameMkLst>
            <pc:docMk/>
            <pc:sldMk cId="3954246054" sldId="287"/>
            <ac:graphicFrameMk id="5" creationId="{1C1334E0-6E16-A1A2-3B85-C12E683C8812}"/>
          </ac:graphicFrameMkLst>
        </pc:graphicFrameChg>
        <pc:cxnChg chg="add mod ord">
          <ac:chgData name="Patryk Barczak" userId="86fa742248e137ce" providerId="LiveId" clId="{1A1B5AFB-8DCA-4C90-BB58-435DE4181B12}" dt="2023-05-15T06:27:28.165" v="624" actId="167"/>
          <ac:cxnSpMkLst>
            <pc:docMk/>
            <pc:sldMk cId="3954246054" sldId="287"/>
            <ac:cxnSpMk id="6" creationId="{48660327-DBAE-55DA-163B-D8B355D5E405}"/>
          </ac:cxnSpMkLst>
        </pc:cxnChg>
        <pc:cxnChg chg="add mod ord">
          <ac:chgData name="Patryk Barczak" userId="86fa742248e137ce" providerId="LiveId" clId="{1A1B5AFB-8DCA-4C90-BB58-435DE4181B12}" dt="2023-05-15T06:27:34.846" v="625" actId="167"/>
          <ac:cxnSpMkLst>
            <pc:docMk/>
            <pc:sldMk cId="3954246054" sldId="287"/>
            <ac:cxnSpMk id="9" creationId="{E58C3859-C61F-0204-2C07-717812010D80}"/>
          </ac:cxnSpMkLst>
        </pc:cxnChg>
        <pc:cxnChg chg="add mod ord">
          <ac:chgData name="Patryk Barczak" userId="86fa742248e137ce" providerId="LiveId" clId="{1A1B5AFB-8DCA-4C90-BB58-435DE4181B12}" dt="2023-05-15T06:27:34.846" v="625" actId="167"/>
          <ac:cxnSpMkLst>
            <pc:docMk/>
            <pc:sldMk cId="3954246054" sldId="287"/>
            <ac:cxnSpMk id="14" creationId="{20B56646-BC80-B98C-629A-8DB6A6EC6A0D}"/>
          </ac:cxnSpMkLst>
        </pc:cxnChg>
        <pc:cxnChg chg="add mod ord">
          <ac:chgData name="Patryk Barczak" userId="86fa742248e137ce" providerId="LiveId" clId="{1A1B5AFB-8DCA-4C90-BB58-435DE4181B12}" dt="2023-05-15T06:28:05.952" v="631" actId="14100"/>
          <ac:cxnSpMkLst>
            <pc:docMk/>
            <pc:sldMk cId="3954246054" sldId="287"/>
            <ac:cxnSpMk id="19" creationId="{9CE0E59F-F13C-329B-A673-DDB90B1D8CBE}"/>
          </ac:cxnSpMkLst>
        </pc:cxnChg>
        <pc:cxnChg chg="add mod ord">
          <ac:chgData name="Patryk Barczak" userId="86fa742248e137ce" providerId="LiveId" clId="{1A1B5AFB-8DCA-4C90-BB58-435DE4181B12}" dt="2023-05-15T06:28:03.616" v="630" actId="14100"/>
          <ac:cxnSpMkLst>
            <pc:docMk/>
            <pc:sldMk cId="3954246054" sldId="287"/>
            <ac:cxnSpMk id="22" creationId="{C126D6D9-A098-2ECD-22D0-54D1554426E5}"/>
          </ac:cxnSpMkLst>
        </pc:cxnChg>
        <pc:cxnChg chg="add mod ord">
          <ac:chgData name="Patryk Barczak" userId="86fa742248e137ce" providerId="LiveId" clId="{1A1B5AFB-8DCA-4C90-BB58-435DE4181B12}" dt="2023-05-15T06:27:34.846" v="625" actId="167"/>
          <ac:cxnSpMkLst>
            <pc:docMk/>
            <pc:sldMk cId="3954246054" sldId="287"/>
            <ac:cxnSpMk id="25" creationId="{C97BFE1D-1A60-ECE3-2F48-1AAFC494D854}"/>
          </ac:cxnSpMkLst>
        </pc:cxnChg>
      </pc:sldChg>
      <pc:sldChg chg="modSp new mod">
        <pc:chgData name="Patryk Barczak" userId="86fa742248e137ce" providerId="LiveId" clId="{1A1B5AFB-8DCA-4C90-BB58-435DE4181B12}" dt="2023-05-15T06:28:42.038" v="644" actId="27636"/>
        <pc:sldMkLst>
          <pc:docMk/>
          <pc:sldMk cId="3325128312" sldId="288"/>
        </pc:sldMkLst>
        <pc:spChg chg="mod">
          <ac:chgData name="Patryk Barczak" userId="86fa742248e137ce" providerId="LiveId" clId="{1A1B5AFB-8DCA-4C90-BB58-435DE4181B12}" dt="2023-05-15T06:28:32.655" v="638"/>
          <ac:spMkLst>
            <pc:docMk/>
            <pc:sldMk cId="3325128312" sldId="288"/>
            <ac:spMk id="2" creationId="{E59558B5-1C65-8A5E-13AB-D50C7A60F941}"/>
          </ac:spMkLst>
        </pc:spChg>
        <pc:spChg chg="mod">
          <ac:chgData name="Patryk Barczak" userId="86fa742248e137ce" providerId="LiveId" clId="{1A1B5AFB-8DCA-4C90-BB58-435DE4181B12}" dt="2023-05-15T06:28:42.038" v="644" actId="27636"/>
          <ac:spMkLst>
            <pc:docMk/>
            <pc:sldMk cId="3325128312" sldId="288"/>
            <ac:spMk id="3" creationId="{62D6A7A4-7B35-CDCB-FE50-1D23152AE5C2}"/>
          </ac:spMkLst>
        </pc:spChg>
      </pc:sldChg>
      <pc:sldChg chg="modSp new mod">
        <pc:chgData name="Patryk Barczak" userId="86fa742248e137ce" providerId="LiveId" clId="{1A1B5AFB-8DCA-4C90-BB58-435DE4181B12}" dt="2023-05-15T06:32:02.025" v="697" actId="14100"/>
        <pc:sldMkLst>
          <pc:docMk/>
          <pc:sldMk cId="3035177660" sldId="289"/>
        </pc:sldMkLst>
        <pc:spChg chg="mod">
          <ac:chgData name="Patryk Barczak" userId="86fa742248e137ce" providerId="LiveId" clId="{1A1B5AFB-8DCA-4C90-BB58-435DE4181B12}" dt="2023-05-15T06:29:24.840" v="646"/>
          <ac:spMkLst>
            <pc:docMk/>
            <pc:sldMk cId="3035177660" sldId="289"/>
            <ac:spMk id="2" creationId="{A41A6654-8495-B976-7C4A-49DC59CBC185}"/>
          </ac:spMkLst>
        </pc:spChg>
        <pc:spChg chg="mod">
          <ac:chgData name="Patryk Barczak" userId="86fa742248e137ce" providerId="LiveId" clId="{1A1B5AFB-8DCA-4C90-BB58-435DE4181B12}" dt="2023-05-15T06:32:02.025" v="697" actId="14100"/>
          <ac:spMkLst>
            <pc:docMk/>
            <pc:sldMk cId="3035177660" sldId="289"/>
            <ac:spMk id="3" creationId="{A6278B26-C76D-0B10-E53C-43869E7C4ED9}"/>
          </ac:spMkLst>
        </pc:spChg>
      </pc:sldChg>
      <pc:sldChg chg="addSp delSp modSp new mod">
        <pc:chgData name="Patryk Barczak" userId="86fa742248e137ce" providerId="LiveId" clId="{1A1B5AFB-8DCA-4C90-BB58-435DE4181B12}" dt="2023-05-15T06:38:32.306" v="767" actId="12385"/>
        <pc:sldMkLst>
          <pc:docMk/>
          <pc:sldMk cId="2053015416" sldId="290"/>
        </pc:sldMkLst>
        <pc:spChg chg="mod">
          <ac:chgData name="Patryk Barczak" userId="86fa742248e137ce" providerId="LiveId" clId="{1A1B5AFB-8DCA-4C90-BB58-435DE4181B12}" dt="2023-05-15T06:32:54.672" v="718" actId="404"/>
          <ac:spMkLst>
            <pc:docMk/>
            <pc:sldMk cId="2053015416" sldId="290"/>
            <ac:spMk id="2" creationId="{EA78A424-B508-F978-2651-C391B24CBD57}"/>
          </ac:spMkLst>
        </pc:spChg>
        <pc:spChg chg="del mod">
          <ac:chgData name="Patryk Barczak" userId="86fa742248e137ce" providerId="LiveId" clId="{1A1B5AFB-8DCA-4C90-BB58-435DE4181B12}" dt="2023-05-15T06:32:59.290" v="719" actId="478"/>
          <ac:spMkLst>
            <pc:docMk/>
            <pc:sldMk cId="2053015416" sldId="290"/>
            <ac:spMk id="3" creationId="{580B2936-B5CF-811A-6123-F6ADD86A6316}"/>
          </ac:spMkLst>
        </pc:spChg>
        <pc:graphicFrameChg chg="add mod modGraphic">
          <ac:chgData name="Patryk Barczak" userId="86fa742248e137ce" providerId="LiveId" clId="{1A1B5AFB-8DCA-4C90-BB58-435DE4181B12}" dt="2023-05-15T06:38:32.306" v="767" actId="12385"/>
          <ac:graphicFrameMkLst>
            <pc:docMk/>
            <pc:sldMk cId="2053015416" sldId="290"/>
            <ac:graphicFrameMk id="4" creationId="{568562E8-26E4-E235-0D48-4098E1415006}"/>
          </ac:graphicFrameMkLst>
        </pc:graphicFrameChg>
      </pc:sldChg>
      <pc:sldChg chg="addSp modSp new mod">
        <pc:chgData name="Patryk Barczak" userId="86fa742248e137ce" providerId="LiveId" clId="{1A1B5AFB-8DCA-4C90-BB58-435DE4181B12}" dt="2023-05-15T06:41:15.721" v="775" actId="1076"/>
        <pc:sldMkLst>
          <pc:docMk/>
          <pc:sldMk cId="2601626710" sldId="291"/>
        </pc:sldMkLst>
        <pc:spChg chg="mod">
          <ac:chgData name="Patryk Barczak" userId="86fa742248e137ce" providerId="LiveId" clId="{1A1B5AFB-8DCA-4C90-BB58-435DE4181B12}" dt="2023-05-15T06:36:54.185" v="748" actId="404"/>
          <ac:spMkLst>
            <pc:docMk/>
            <pc:sldMk cId="2601626710" sldId="291"/>
            <ac:spMk id="2" creationId="{2FD1767F-D5BD-536A-C7B9-9ADC3ABAE1D7}"/>
          </ac:spMkLst>
        </pc:spChg>
        <pc:spChg chg="mod">
          <ac:chgData name="Patryk Barczak" userId="86fa742248e137ce" providerId="LiveId" clId="{1A1B5AFB-8DCA-4C90-BB58-435DE4181B12}" dt="2023-05-15T06:41:15.721" v="775" actId="1076"/>
          <ac:spMkLst>
            <pc:docMk/>
            <pc:sldMk cId="2601626710" sldId="291"/>
            <ac:spMk id="3" creationId="{C8E9519F-73A1-1FE9-45D8-69C6B4A360AB}"/>
          </ac:spMkLst>
        </pc:spChg>
        <pc:graphicFrameChg chg="add mod modGraphic">
          <ac:chgData name="Patryk Barczak" userId="86fa742248e137ce" providerId="LiveId" clId="{1A1B5AFB-8DCA-4C90-BB58-435DE4181B12}" dt="2023-05-15T06:38:56.138" v="774" actId="120"/>
          <ac:graphicFrameMkLst>
            <pc:docMk/>
            <pc:sldMk cId="2601626710" sldId="291"/>
            <ac:graphicFrameMk id="4" creationId="{45472709-4FC4-278B-D159-7A8FA138D3BB}"/>
          </ac:graphicFrameMkLst>
        </pc:graphicFrameChg>
      </pc:sldChg>
      <pc:sldChg chg="addSp modSp new mod">
        <pc:chgData name="Patryk Barczak" userId="86fa742248e137ce" providerId="LiveId" clId="{1A1B5AFB-8DCA-4C90-BB58-435DE4181B12}" dt="2023-05-15T06:42:41.512" v="791" actId="1076"/>
        <pc:sldMkLst>
          <pc:docMk/>
          <pc:sldMk cId="1794010254" sldId="292"/>
        </pc:sldMkLst>
        <pc:spChg chg="mod">
          <ac:chgData name="Patryk Barczak" userId="86fa742248e137ce" providerId="LiveId" clId="{1A1B5AFB-8DCA-4C90-BB58-435DE4181B12}" dt="2023-05-15T06:41:26.088" v="777"/>
          <ac:spMkLst>
            <pc:docMk/>
            <pc:sldMk cId="1794010254" sldId="292"/>
            <ac:spMk id="2" creationId="{F27C49B3-CD35-130F-3196-7D5F7CE0C927}"/>
          </ac:spMkLst>
        </pc:spChg>
        <pc:spChg chg="mod">
          <ac:chgData name="Patryk Barczak" userId="86fa742248e137ce" providerId="LiveId" clId="{1A1B5AFB-8DCA-4C90-BB58-435DE4181B12}" dt="2023-05-15T06:41:51.025" v="781" actId="14100"/>
          <ac:spMkLst>
            <pc:docMk/>
            <pc:sldMk cId="1794010254" sldId="292"/>
            <ac:spMk id="3" creationId="{971450FC-E27C-C091-DBAC-86E0FD29458B}"/>
          </ac:spMkLst>
        </pc:spChg>
        <pc:picChg chg="add mod modCrop">
          <ac:chgData name="Patryk Barczak" userId="86fa742248e137ce" providerId="LiveId" clId="{1A1B5AFB-8DCA-4C90-BB58-435DE4181B12}" dt="2023-05-15T06:42:41.512" v="791" actId="1076"/>
          <ac:picMkLst>
            <pc:docMk/>
            <pc:sldMk cId="1794010254" sldId="292"/>
            <ac:picMk id="4" creationId="{BDA63A44-532C-8011-451B-2B5FA9BA04B4}"/>
          </ac:picMkLst>
        </pc:picChg>
      </pc:sldChg>
      <pc:sldChg chg="modSp new mod">
        <pc:chgData name="Patryk Barczak" userId="86fa742248e137ce" providerId="LiveId" clId="{1A1B5AFB-8DCA-4C90-BB58-435DE4181B12}" dt="2023-05-15T06:46:05.499" v="828" actId="113"/>
        <pc:sldMkLst>
          <pc:docMk/>
          <pc:sldMk cId="2725731397" sldId="293"/>
        </pc:sldMkLst>
        <pc:spChg chg="mod">
          <ac:chgData name="Patryk Barczak" userId="86fa742248e137ce" providerId="LiveId" clId="{1A1B5AFB-8DCA-4C90-BB58-435DE4181B12}" dt="2023-05-15T06:43:21.905" v="793"/>
          <ac:spMkLst>
            <pc:docMk/>
            <pc:sldMk cId="2725731397" sldId="293"/>
            <ac:spMk id="2" creationId="{40DFC418-5FEC-457D-299B-380D07DDCE2E}"/>
          </ac:spMkLst>
        </pc:spChg>
        <pc:spChg chg="mod">
          <ac:chgData name="Patryk Barczak" userId="86fa742248e137ce" providerId="LiveId" clId="{1A1B5AFB-8DCA-4C90-BB58-435DE4181B12}" dt="2023-05-15T06:46:05.499" v="828" actId="113"/>
          <ac:spMkLst>
            <pc:docMk/>
            <pc:sldMk cId="2725731397" sldId="293"/>
            <ac:spMk id="3" creationId="{E1865A77-956A-44C5-F4D5-8FD21A837FB6}"/>
          </ac:spMkLst>
        </pc:spChg>
      </pc:sldChg>
      <pc:sldChg chg="addSp delSp modSp new mod">
        <pc:chgData name="Patryk Barczak" userId="86fa742248e137ce" providerId="LiveId" clId="{1A1B5AFB-8DCA-4C90-BB58-435DE4181B12}" dt="2023-05-15T06:47:37.659" v="854" actId="120"/>
        <pc:sldMkLst>
          <pc:docMk/>
          <pc:sldMk cId="2650230256" sldId="294"/>
        </pc:sldMkLst>
        <pc:spChg chg="mod">
          <ac:chgData name="Patryk Barczak" userId="86fa742248e137ce" providerId="LiveId" clId="{1A1B5AFB-8DCA-4C90-BB58-435DE4181B12}" dt="2023-05-15T06:46:53.322" v="843" actId="27636"/>
          <ac:spMkLst>
            <pc:docMk/>
            <pc:sldMk cId="2650230256" sldId="294"/>
            <ac:spMk id="2" creationId="{5C30E393-1012-38E5-A13E-D8B86B62A670}"/>
          </ac:spMkLst>
        </pc:spChg>
        <pc:spChg chg="del mod">
          <ac:chgData name="Patryk Barczak" userId="86fa742248e137ce" providerId="LiveId" clId="{1A1B5AFB-8DCA-4C90-BB58-435DE4181B12}" dt="2023-05-15T06:47:09.594" v="847" actId="478"/>
          <ac:spMkLst>
            <pc:docMk/>
            <pc:sldMk cId="2650230256" sldId="294"/>
            <ac:spMk id="3" creationId="{2240360D-C484-BB2B-1CBF-7C5D261968BD}"/>
          </ac:spMkLst>
        </pc:spChg>
        <pc:graphicFrameChg chg="add mod modGraphic">
          <ac:chgData name="Patryk Barczak" userId="86fa742248e137ce" providerId="LiveId" clId="{1A1B5AFB-8DCA-4C90-BB58-435DE4181B12}" dt="2023-05-15T06:47:37.659" v="854" actId="120"/>
          <ac:graphicFrameMkLst>
            <pc:docMk/>
            <pc:sldMk cId="2650230256" sldId="294"/>
            <ac:graphicFrameMk id="4" creationId="{A124B867-B0A7-DBD5-6858-ADC7AF1E0E9B}"/>
          </ac:graphicFrameMkLst>
        </pc:graphicFrameChg>
      </pc:sldChg>
      <pc:sldChg chg="addSp modSp new mod">
        <pc:chgData name="Patryk Barczak" userId="86fa742248e137ce" providerId="LiveId" clId="{1A1B5AFB-8DCA-4C90-BB58-435DE4181B12}" dt="2023-05-15T06:49:10.715" v="892" actId="120"/>
        <pc:sldMkLst>
          <pc:docMk/>
          <pc:sldMk cId="3963122924" sldId="295"/>
        </pc:sldMkLst>
        <pc:spChg chg="mod">
          <ac:chgData name="Patryk Barczak" userId="86fa742248e137ce" providerId="LiveId" clId="{1A1B5AFB-8DCA-4C90-BB58-435DE4181B12}" dt="2023-05-15T06:48:24.058" v="873" actId="403"/>
          <ac:spMkLst>
            <pc:docMk/>
            <pc:sldMk cId="3963122924" sldId="295"/>
            <ac:spMk id="2" creationId="{3886FB54-8405-4B9C-51AE-0410439726B8}"/>
          </ac:spMkLst>
        </pc:spChg>
        <pc:spChg chg="mod">
          <ac:chgData name="Patryk Barczak" userId="86fa742248e137ce" providerId="LiveId" clId="{1A1B5AFB-8DCA-4C90-BB58-435DE4181B12}" dt="2023-05-15T06:48:44.985" v="884" actId="1076"/>
          <ac:spMkLst>
            <pc:docMk/>
            <pc:sldMk cId="3963122924" sldId="295"/>
            <ac:spMk id="3" creationId="{3A7356B7-588C-C483-DDFA-8A3B7F3D7E93}"/>
          </ac:spMkLst>
        </pc:spChg>
        <pc:graphicFrameChg chg="add mod modGraphic">
          <ac:chgData name="Patryk Barczak" userId="86fa742248e137ce" providerId="LiveId" clId="{1A1B5AFB-8DCA-4C90-BB58-435DE4181B12}" dt="2023-05-15T06:49:10.715" v="892" actId="120"/>
          <ac:graphicFrameMkLst>
            <pc:docMk/>
            <pc:sldMk cId="3963122924" sldId="295"/>
            <ac:graphicFrameMk id="4" creationId="{B6E55678-37FE-3A35-3569-AF3BAF99E913}"/>
          </ac:graphicFrameMkLst>
        </pc:graphicFrameChg>
      </pc:sldChg>
      <pc:sldChg chg="modSp new mod">
        <pc:chgData name="Patryk Barczak" userId="86fa742248e137ce" providerId="LiveId" clId="{1A1B5AFB-8DCA-4C90-BB58-435DE4181B12}" dt="2023-05-15T06:52:33.433" v="985" actId="20577"/>
        <pc:sldMkLst>
          <pc:docMk/>
          <pc:sldMk cId="3569199546" sldId="296"/>
        </pc:sldMkLst>
        <pc:spChg chg="mod">
          <ac:chgData name="Patryk Barczak" userId="86fa742248e137ce" providerId="LiveId" clId="{1A1B5AFB-8DCA-4C90-BB58-435DE4181B12}" dt="2023-05-15T06:51:13.209" v="894"/>
          <ac:spMkLst>
            <pc:docMk/>
            <pc:sldMk cId="3569199546" sldId="296"/>
            <ac:spMk id="2" creationId="{2A4A5DD5-D5ED-2725-75C3-8BAAA975F69B}"/>
          </ac:spMkLst>
        </pc:spChg>
        <pc:spChg chg="mod">
          <ac:chgData name="Patryk Barczak" userId="86fa742248e137ce" providerId="LiveId" clId="{1A1B5AFB-8DCA-4C90-BB58-435DE4181B12}" dt="2023-05-15T06:52:33.433" v="985" actId="20577"/>
          <ac:spMkLst>
            <pc:docMk/>
            <pc:sldMk cId="3569199546" sldId="296"/>
            <ac:spMk id="3" creationId="{7F24DAD0-BC15-CC86-B9AB-EAE0F614E429}"/>
          </ac:spMkLst>
        </pc:spChg>
      </pc:sldChg>
      <pc:sldChg chg="modSp new mod">
        <pc:chgData name="Patryk Barczak" userId="86fa742248e137ce" providerId="LiveId" clId="{1A1B5AFB-8DCA-4C90-BB58-435DE4181B12}" dt="2023-05-15T06:54:37.518" v="1032" actId="255"/>
        <pc:sldMkLst>
          <pc:docMk/>
          <pc:sldMk cId="3062588641" sldId="297"/>
        </pc:sldMkLst>
        <pc:spChg chg="mod">
          <ac:chgData name="Patryk Barczak" userId="86fa742248e137ce" providerId="LiveId" clId="{1A1B5AFB-8DCA-4C90-BB58-435DE4181B12}" dt="2023-05-15T06:52:48.017" v="987"/>
          <ac:spMkLst>
            <pc:docMk/>
            <pc:sldMk cId="3062588641" sldId="297"/>
            <ac:spMk id="2" creationId="{5D2C5442-E27F-75CE-5106-075D1A36C99D}"/>
          </ac:spMkLst>
        </pc:spChg>
        <pc:spChg chg="mod">
          <ac:chgData name="Patryk Barczak" userId="86fa742248e137ce" providerId="LiveId" clId="{1A1B5AFB-8DCA-4C90-BB58-435DE4181B12}" dt="2023-05-15T06:54:37.518" v="1032" actId="255"/>
          <ac:spMkLst>
            <pc:docMk/>
            <pc:sldMk cId="3062588641" sldId="297"/>
            <ac:spMk id="3" creationId="{B7A67DB6-46B1-AF58-AFC7-90D0C6408A00}"/>
          </ac:spMkLst>
        </pc:spChg>
      </pc:sldChg>
      <pc:sldChg chg="modSp new mod">
        <pc:chgData name="Patryk Barczak" userId="86fa742248e137ce" providerId="LiveId" clId="{1A1B5AFB-8DCA-4C90-BB58-435DE4181B12}" dt="2023-05-15T07:05:48.130" v="1265" actId="20577"/>
        <pc:sldMkLst>
          <pc:docMk/>
          <pc:sldMk cId="781704203" sldId="298"/>
        </pc:sldMkLst>
        <pc:spChg chg="mod">
          <ac:chgData name="Patryk Barczak" userId="86fa742248e137ce" providerId="LiveId" clId="{1A1B5AFB-8DCA-4C90-BB58-435DE4181B12}" dt="2023-05-15T06:55:40.138" v="1034"/>
          <ac:spMkLst>
            <pc:docMk/>
            <pc:sldMk cId="781704203" sldId="298"/>
            <ac:spMk id="2" creationId="{1CA7E6D5-5FC6-38D4-BD3C-5378FE77880A}"/>
          </ac:spMkLst>
        </pc:spChg>
        <pc:spChg chg="mod">
          <ac:chgData name="Patryk Barczak" userId="86fa742248e137ce" providerId="LiveId" clId="{1A1B5AFB-8DCA-4C90-BB58-435DE4181B12}" dt="2023-05-15T07:05:48.130" v="1265" actId="20577"/>
          <ac:spMkLst>
            <pc:docMk/>
            <pc:sldMk cId="781704203" sldId="298"/>
            <ac:spMk id="3" creationId="{056CC645-55D2-BC80-C602-C94F16D4C6B8}"/>
          </ac:spMkLst>
        </pc:spChg>
      </pc:sldChg>
      <pc:sldChg chg="addSp delSp modSp new mod">
        <pc:chgData name="Patryk Barczak" userId="86fa742248e137ce" providerId="LiveId" clId="{1A1B5AFB-8DCA-4C90-BB58-435DE4181B12}" dt="2023-05-15T07:07:36.019" v="1297" actId="120"/>
        <pc:sldMkLst>
          <pc:docMk/>
          <pc:sldMk cId="1510903251" sldId="299"/>
        </pc:sldMkLst>
        <pc:spChg chg="mod">
          <ac:chgData name="Patryk Barczak" userId="86fa742248e137ce" providerId="LiveId" clId="{1A1B5AFB-8DCA-4C90-BB58-435DE4181B12}" dt="2023-05-15T07:07:10.755" v="1289" actId="20577"/>
          <ac:spMkLst>
            <pc:docMk/>
            <pc:sldMk cId="1510903251" sldId="299"/>
            <ac:spMk id="2" creationId="{9607F0B3-3DFC-59A1-8DB0-9C32D10F0D10}"/>
          </ac:spMkLst>
        </pc:spChg>
        <pc:spChg chg="del">
          <ac:chgData name="Patryk Barczak" userId="86fa742248e137ce" providerId="LiveId" clId="{1A1B5AFB-8DCA-4C90-BB58-435DE4181B12}" dt="2023-05-15T07:07:16.602" v="1290" actId="478"/>
          <ac:spMkLst>
            <pc:docMk/>
            <pc:sldMk cId="1510903251" sldId="299"/>
            <ac:spMk id="3" creationId="{7AAEFB0A-6ACA-A224-13AD-0BF7D17BFA8A}"/>
          </ac:spMkLst>
        </pc:spChg>
        <pc:graphicFrameChg chg="add mod modGraphic">
          <ac:chgData name="Patryk Barczak" userId="86fa742248e137ce" providerId="LiveId" clId="{1A1B5AFB-8DCA-4C90-BB58-435DE4181B12}" dt="2023-05-15T07:07:36.019" v="1297" actId="120"/>
          <ac:graphicFrameMkLst>
            <pc:docMk/>
            <pc:sldMk cId="1510903251" sldId="299"/>
            <ac:graphicFrameMk id="4" creationId="{2D9EF964-A24E-DC25-7BC4-4BCF8FE1DD91}"/>
          </ac:graphicFrameMkLst>
        </pc:graphicFrameChg>
      </pc:sldChg>
      <pc:sldChg chg="addSp modSp new mod">
        <pc:chgData name="Patryk Barczak" userId="86fa742248e137ce" providerId="LiveId" clId="{1A1B5AFB-8DCA-4C90-BB58-435DE4181B12}" dt="2023-05-15T07:12:07.569" v="1409" actId="1076"/>
        <pc:sldMkLst>
          <pc:docMk/>
          <pc:sldMk cId="821560994" sldId="300"/>
        </pc:sldMkLst>
        <pc:spChg chg="mod">
          <ac:chgData name="Patryk Barczak" userId="86fa742248e137ce" providerId="LiveId" clId="{1A1B5AFB-8DCA-4C90-BB58-435DE4181B12}" dt="2023-05-15T07:08:51.107" v="1337" actId="20577"/>
          <ac:spMkLst>
            <pc:docMk/>
            <pc:sldMk cId="821560994" sldId="300"/>
            <ac:spMk id="2" creationId="{365C64A1-723F-D913-416A-97904926A74C}"/>
          </ac:spMkLst>
        </pc:spChg>
        <pc:spChg chg="mod">
          <ac:chgData name="Patryk Barczak" userId="86fa742248e137ce" providerId="LiveId" clId="{1A1B5AFB-8DCA-4C90-BB58-435DE4181B12}" dt="2023-05-15T07:11:21.846" v="1395"/>
          <ac:spMkLst>
            <pc:docMk/>
            <pc:sldMk cId="821560994" sldId="300"/>
            <ac:spMk id="3" creationId="{5AF42A39-00F4-1ED8-059B-707A680F27C2}"/>
          </ac:spMkLst>
        </pc:spChg>
        <pc:graphicFrameChg chg="add mod modGraphic">
          <ac:chgData name="Patryk Barczak" userId="86fa742248e137ce" providerId="LiveId" clId="{1A1B5AFB-8DCA-4C90-BB58-435DE4181B12}" dt="2023-05-15T07:12:07.569" v="1409" actId="1076"/>
          <ac:graphicFrameMkLst>
            <pc:docMk/>
            <pc:sldMk cId="821560994" sldId="300"/>
            <ac:graphicFrameMk id="4" creationId="{62E690FE-9927-3043-2D11-F8C285C7002F}"/>
          </ac:graphicFrameMkLst>
        </pc:graphicFrameChg>
      </pc:sldChg>
      <pc:sldChg chg="addSp modSp new mod">
        <pc:chgData name="Patryk Barczak" userId="86fa742248e137ce" providerId="LiveId" clId="{1A1B5AFB-8DCA-4C90-BB58-435DE4181B12}" dt="2023-05-15T07:14:41.592" v="1489" actId="20577"/>
        <pc:sldMkLst>
          <pc:docMk/>
          <pc:sldMk cId="2244556757" sldId="301"/>
        </pc:sldMkLst>
        <pc:spChg chg="mod">
          <ac:chgData name="Patryk Barczak" userId="86fa742248e137ce" providerId="LiveId" clId="{1A1B5AFB-8DCA-4C90-BB58-435DE4181B12}" dt="2023-05-15T07:13:20.716" v="1442" actId="20577"/>
          <ac:spMkLst>
            <pc:docMk/>
            <pc:sldMk cId="2244556757" sldId="301"/>
            <ac:spMk id="2" creationId="{F5BD8E84-674D-3584-591F-262056A9FDAF}"/>
          </ac:spMkLst>
        </pc:spChg>
        <pc:spChg chg="mod">
          <ac:chgData name="Patryk Barczak" userId="86fa742248e137ce" providerId="LiveId" clId="{1A1B5AFB-8DCA-4C90-BB58-435DE4181B12}" dt="2023-05-15T07:14:13.177" v="1480" actId="14100"/>
          <ac:spMkLst>
            <pc:docMk/>
            <pc:sldMk cId="2244556757" sldId="301"/>
            <ac:spMk id="3" creationId="{79D5FAB5-77AB-FF29-B1EA-6CD37558B6AF}"/>
          </ac:spMkLst>
        </pc:spChg>
        <pc:graphicFrameChg chg="add mod modGraphic">
          <ac:chgData name="Patryk Barczak" userId="86fa742248e137ce" providerId="LiveId" clId="{1A1B5AFB-8DCA-4C90-BB58-435DE4181B12}" dt="2023-05-15T07:14:41.592" v="1489" actId="20577"/>
          <ac:graphicFrameMkLst>
            <pc:docMk/>
            <pc:sldMk cId="2244556757" sldId="301"/>
            <ac:graphicFrameMk id="4" creationId="{2217B8D6-E0DF-2F37-E390-70D4359EDCDB}"/>
          </ac:graphicFrameMkLst>
        </pc:graphicFrameChg>
      </pc:sldChg>
      <pc:sldChg chg="modSp new mod">
        <pc:chgData name="Patryk Barczak" userId="86fa742248e137ce" providerId="LiveId" clId="{1A1B5AFB-8DCA-4C90-BB58-435DE4181B12}" dt="2023-05-15T07:18:43.347" v="1736" actId="5793"/>
        <pc:sldMkLst>
          <pc:docMk/>
          <pc:sldMk cId="2099762606" sldId="302"/>
        </pc:sldMkLst>
        <pc:spChg chg="mod">
          <ac:chgData name="Patryk Barczak" userId="86fa742248e137ce" providerId="LiveId" clId="{1A1B5AFB-8DCA-4C90-BB58-435DE4181B12}" dt="2023-05-15T07:15:52.488" v="1491"/>
          <ac:spMkLst>
            <pc:docMk/>
            <pc:sldMk cId="2099762606" sldId="302"/>
            <ac:spMk id="2" creationId="{538A369A-FC03-FB5F-6A37-BE9A9DB85338}"/>
          </ac:spMkLst>
        </pc:spChg>
        <pc:spChg chg="mod">
          <ac:chgData name="Patryk Barczak" userId="86fa742248e137ce" providerId="LiveId" clId="{1A1B5AFB-8DCA-4C90-BB58-435DE4181B12}" dt="2023-05-15T07:18:43.347" v="1736" actId="5793"/>
          <ac:spMkLst>
            <pc:docMk/>
            <pc:sldMk cId="2099762606" sldId="302"/>
            <ac:spMk id="3" creationId="{5FC41CCA-8BF7-1F09-0EC7-9784B6028708}"/>
          </ac:spMkLst>
        </pc:spChg>
      </pc:sldChg>
    </pc:docChg>
  </pc:docChgLst>
  <pc:docChgLst>
    <pc:chgData name="Patryk Barczak" userId="86fa742248e137ce" providerId="LiveId" clId="{5D4DB528-13D1-495F-840B-DA6A5D34E31C}"/>
    <pc:docChg chg="undo redo custSel modSld">
      <pc:chgData name="Patryk Barczak" userId="86fa742248e137ce" providerId="LiveId" clId="{5D4DB528-13D1-495F-840B-DA6A5D34E31C}" dt="2023-05-15T14:58:01.652" v="1656" actId="478"/>
      <pc:docMkLst>
        <pc:docMk/>
      </pc:docMkLst>
      <pc:sldChg chg="addSp delSp modSp mod">
        <pc:chgData name="Patryk Barczak" userId="86fa742248e137ce" providerId="LiveId" clId="{5D4DB528-13D1-495F-840B-DA6A5D34E31C}" dt="2023-05-15T11:38:00.265" v="79" actId="9405"/>
        <pc:sldMkLst>
          <pc:docMk/>
          <pc:sldMk cId="527867234" sldId="256"/>
        </pc:sldMkLst>
        <pc:spChg chg="mod">
          <ac:chgData name="Patryk Barczak" userId="86fa742248e137ce" providerId="LiveId" clId="{5D4DB528-13D1-495F-840B-DA6A5D34E31C}" dt="2023-05-15T11:18:59.458" v="7" actId="20577"/>
          <ac:spMkLst>
            <pc:docMk/>
            <pc:sldMk cId="527867234" sldId="256"/>
            <ac:spMk id="3" creationId="{2DF877C1-FFB8-EE3A-7589-AD1D4A371B66}"/>
          </ac:spMkLst>
        </pc:spChg>
        <pc:grpChg chg="mod">
          <ac:chgData name="Patryk Barczak" userId="86fa742248e137ce" providerId="LiveId" clId="{5D4DB528-13D1-495F-840B-DA6A5D34E31C}" dt="2023-05-15T11:21:33.776" v="35"/>
          <ac:grpSpMkLst>
            <pc:docMk/>
            <pc:sldMk cId="527867234" sldId="256"/>
            <ac:grpSpMk id="33" creationId="{BD062C9F-80F2-DF70-FA4A-837D426C4186}"/>
          </ac:grpSpMkLst>
        </pc:grpChg>
        <pc:grpChg chg="add del mod">
          <ac:chgData name="Patryk Barczak" userId="86fa742248e137ce" providerId="LiveId" clId="{5D4DB528-13D1-495F-840B-DA6A5D34E31C}" dt="2023-05-15T11:37:59.799" v="77"/>
          <ac:grpSpMkLst>
            <pc:docMk/>
            <pc:sldMk cId="527867234" sldId="256"/>
            <ac:grpSpMk id="37" creationId="{0D9A2957-D8C7-9433-CBD6-B8AAEF3C8F1D}"/>
          </ac:grpSpMkLst>
        </pc:grpChg>
        <pc:grpChg chg="add del mod">
          <ac:chgData name="Patryk Barczak" userId="86fa742248e137ce" providerId="LiveId" clId="{5D4DB528-13D1-495F-840B-DA6A5D34E31C}" dt="2023-05-15T11:37:59.315" v="74"/>
          <ac:grpSpMkLst>
            <pc:docMk/>
            <pc:sldMk cId="527867234" sldId="256"/>
            <ac:grpSpMk id="40" creationId="{80535FF3-B8A0-409B-8FA9-30E012BFE64F}"/>
          </ac:grpSpMkLst>
        </pc:grpChg>
        <pc:grpChg chg="mod">
          <ac:chgData name="Patryk Barczak" userId="86fa742248e137ce" providerId="LiveId" clId="{5D4DB528-13D1-495F-840B-DA6A5D34E31C}" dt="2023-05-15T11:37:58.273" v="66"/>
          <ac:grpSpMkLst>
            <pc:docMk/>
            <pc:sldMk cId="527867234" sldId="256"/>
            <ac:grpSpMk id="48" creationId="{1003BE0A-F191-3EA3-73DE-8D4345ED607B}"/>
          </ac:grpSpMkLst>
        </pc:grpChg>
        <pc:inkChg chg="add del">
          <ac:chgData name="Patryk Barczak" userId="86fa742248e137ce" providerId="LiveId" clId="{5D4DB528-13D1-495F-840B-DA6A5D34E31C}" dt="2023-05-15T11:18:30.718" v="5" actId="9405"/>
          <ac:inkMkLst>
            <pc:docMk/>
            <pc:sldMk cId="527867234" sldId="256"/>
            <ac:inkMk id="5" creationId="{9540916F-1ECD-6859-1B88-0EC0B489D24E}"/>
          </ac:inkMkLst>
        </pc:inkChg>
        <pc:inkChg chg="add del">
          <ac:chgData name="Patryk Barczak" userId="86fa742248e137ce" providerId="LiveId" clId="{5D4DB528-13D1-495F-840B-DA6A5D34E31C}" dt="2023-05-15T11:18:30.496" v="4" actId="9405"/>
          <ac:inkMkLst>
            <pc:docMk/>
            <pc:sldMk cId="527867234" sldId="256"/>
            <ac:inkMk id="6" creationId="{830A6CF6-D192-D007-3D46-DBF113A41542}"/>
          </ac:inkMkLst>
        </pc:inkChg>
        <pc:inkChg chg="add del">
          <ac:chgData name="Patryk Barczak" userId="86fa742248e137ce" providerId="LiveId" clId="{5D4DB528-13D1-495F-840B-DA6A5D34E31C}" dt="2023-05-15T11:19:20.454" v="11" actId="9405"/>
          <ac:inkMkLst>
            <pc:docMk/>
            <pc:sldMk cId="527867234" sldId="256"/>
            <ac:inkMk id="7" creationId="{7647BC20-A9E6-B294-7415-CEA931053AD5}"/>
          </ac:inkMkLst>
        </pc:inkChg>
        <pc:inkChg chg="add del">
          <ac:chgData name="Patryk Barczak" userId="86fa742248e137ce" providerId="LiveId" clId="{5D4DB528-13D1-495F-840B-DA6A5D34E31C}" dt="2023-05-15T11:19:20.147" v="10" actId="9405"/>
          <ac:inkMkLst>
            <pc:docMk/>
            <pc:sldMk cId="527867234" sldId="256"/>
            <ac:inkMk id="8" creationId="{17DDC6AB-DD59-5B17-1C7A-65CD1B3D40FF}"/>
          </ac:inkMkLst>
        </pc:inkChg>
        <pc:inkChg chg="add del">
          <ac:chgData name="Patryk Barczak" userId="86fa742248e137ce" providerId="LiveId" clId="{5D4DB528-13D1-495F-840B-DA6A5D34E31C}" dt="2023-05-15T11:21:10.775" v="17" actId="9405"/>
          <ac:inkMkLst>
            <pc:docMk/>
            <pc:sldMk cId="527867234" sldId="256"/>
            <ac:inkMk id="10" creationId="{B19D3CC4-FA3E-D201-B564-CFA0D79C7C82}"/>
          </ac:inkMkLst>
        </pc:inkChg>
        <pc:inkChg chg="add del">
          <ac:chgData name="Patryk Barczak" userId="86fa742248e137ce" providerId="LiveId" clId="{5D4DB528-13D1-495F-840B-DA6A5D34E31C}" dt="2023-05-15T11:21:10.394" v="16" actId="9405"/>
          <ac:inkMkLst>
            <pc:docMk/>
            <pc:sldMk cId="527867234" sldId="256"/>
            <ac:inkMk id="12" creationId="{D2658960-EA03-7880-8A32-FB34B1AD05F3}"/>
          </ac:inkMkLst>
        </pc:inkChg>
        <pc:inkChg chg="add del">
          <ac:chgData name="Patryk Barczak" userId="86fa742248e137ce" providerId="LiveId" clId="{5D4DB528-13D1-495F-840B-DA6A5D34E31C}" dt="2023-05-15T11:21:10.155" v="15" actId="9405"/>
          <ac:inkMkLst>
            <pc:docMk/>
            <pc:sldMk cId="527867234" sldId="256"/>
            <ac:inkMk id="14" creationId="{DC37E19A-A89A-DBAF-83DD-0A9E94ADA7B5}"/>
          </ac:inkMkLst>
        </pc:inkChg>
        <pc:inkChg chg="add del mod">
          <ac:chgData name="Patryk Barczak" userId="86fa742248e137ce" providerId="LiveId" clId="{5D4DB528-13D1-495F-840B-DA6A5D34E31C}" dt="2023-05-15T11:21:36.618" v="49" actId="9405"/>
          <ac:inkMkLst>
            <pc:docMk/>
            <pc:sldMk cId="527867234" sldId="256"/>
            <ac:inkMk id="16" creationId="{1E5C41E5-71A7-FE44-7171-86E50A014AA4}"/>
          </ac:inkMkLst>
        </pc:inkChg>
        <pc:inkChg chg="add del mod">
          <ac:chgData name="Patryk Barczak" userId="86fa742248e137ce" providerId="LiveId" clId="{5D4DB528-13D1-495F-840B-DA6A5D34E31C}" dt="2023-05-15T11:21:36.354" v="48" actId="9405"/>
          <ac:inkMkLst>
            <pc:docMk/>
            <pc:sldMk cId="527867234" sldId="256"/>
            <ac:inkMk id="18" creationId="{B7827F55-637E-7F89-9A2E-9A3498ADF195}"/>
          </ac:inkMkLst>
        </pc:inkChg>
        <pc:inkChg chg="add del mod">
          <ac:chgData name="Patryk Barczak" userId="86fa742248e137ce" providerId="LiveId" clId="{5D4DB528-13D1-495F-840B-DA6A5D34E31C}" dt="2023-05-15T11:21:36.103" v="47" actId="9405"/>
          <ac:inkMkLst>
            <pc:docMk/>
            <pc:sldMk cId="527867234" sldId="256"/>
            <ac:inkMk id="20" creationId="{E5213C5E-7326-0409-2373-7BCBD4F94DEF}"/>
          </ac:inkMkLst>
        </pc:inkChg>
        <pc:inkChg chg="add del mod">
          <ac:chgData name="Patryk Barczak" userId="86fa742248e137ce" providerId="LiveId" clId="{5D4DB528-13D1-495F-840B-DA6A5D34E31C}" dt="2023-05-15T11:21:35.856" v="46" actId="9405"/>
          <ac:inkMkLst>
            <pc:docMk/>
            <pc:sldMk cId="527867234" sldId="256"/>
            <ac:inkMk id="21" creationId="{A19BA26B-4717-FE27-54B6-564F70D2213B}"/>
          </ac:inkMkLst>
        </pc:inkChg>
        <pc:inkChg chg="add del mod">
          <ac:chgData name="Patryk Barczak" userId="86fa742248e137ce" providerId="LiveId" clId="{5D4DB528-13D1-495F-840B-DA6A5D34E31C}" dt="2023-05-15T11:21:35.605" v="45" actId="9405"/>
          <ac:inkMkLst>
            <pc:docMk/>
            <pc:sldMk cId="527867234" sldId="256"/>
            <ac:inkMk id="22" creationId="{4C1A87CC-E881-9B39-C5DA-9576F50FC692}"/>
          </ac:inkMkLst>
        </pc:inkChg>
        <pc:inkChg chg="add del mod">
          <ac:chgData name="Patryk Barczak" userId="86fa742248e137ce" providerId="LiveId" clId="{5D4DB528-13D1-495F-840B-DA6A5D34E31C}" dt="2023-05-15T11:21:35.373" v="44" actId="9405"/>
          <ac:inkMkLst>
            <pc:docMk/>
            <pc:sldMk cId="527867234" sldId="256"/>
            <ac:inkMk id="23" creationId="{4ED5DC1C-78C2-2ACB-404B-AB9E2ADB9DC2}"/>
          </ac:inkMkLst>
        </pc:inkChg>
        <pc:inkChg chg="add del mod">
          <ac:chgData name="Patryk Barczak" userId="86fa742248e137ce" providerId="LiveId" clId="{5D4DB528-13D1-495F-840B-DA6A5D34E31C}" dt="2023-05-15T11:21:35.179" v="43" actId="9405"/>
          <ac:inkMkLst>
            <pc:docMk/>
            <pc:sldMk cId="527867234" sldId="256"/>
            <ac:inkMk id="24" creationId="{FC50FE72-5788-C775-CDA1-C83EA25F1270}"/>
          </ac:inkMkLst>
        </pc:inkChg>
        <pc:inkChg chg="add del mod">
          <ac:chgData name="Patryk Barczak" userId="86fa742248e137ce" providerId="LiveId" clId="{5D4DB528-13D1-495F-840B-DA6A5D34E31C}" dt="2023-05-15T11:21:35.010" v="42" actId="9405"/>
          <ac:inkMkLst>
            <pc:docMk/>
            <pc:sldMk cId="527867234" sldId="256"/>
            <ac:inkMk id="25" creationId="{716011FF-DC1F-8729-5D59-F6A27AD03C5D}"/>
          </ac:inkMkLst>
        </pc:inkChg>
        <pc:inkChg chg="add del mod">
          <ac:chgData name="Patryk Barczak" userId="86fa742248e137ce" providerId="LiveId" clId="{5D4DB528-13D1-495F-840B-DA6A5D34E31C}" dt="2023-05-15T11:21:34.841" v="41" actId="9405"/>
          <ac:inkMkLst>
            <pc:docMk/>
            <pc:sldMk cId="527867234" sldId="256"/>
            <ac:inkMk id="26" creationId="{F5870D94-DF0A-33A6-23AA-7CB77C30BB0C}"/>
          </ac:inkMkLst>
        </pc:inkChg>
        <pc:inkChg chg="add del mod">
          <ac:chgData name="Patryk Barczak" userId="86fa742248e137ce" providerId="LiveId" clId="{5D4DB528-13D1-495F-840B-DA6A5D34E31C}" dt="2023-05-15T11:21:34.654" v="40" actId="9405"/>
          <ac:inkMkLst>
            <pc:docMk/>
            <pc:sldMk cId="527867234" sldId="256"/>
            <ac:inkMk id="27" creationId="{4D13E74A-5B4C-70A3-617F-1037000003FE}"/>
          </ac:inkMkLst>
        </pc:inkChg>
        <pc:inkChg chg="add del mod">
          <ac:chgData name="Patryk Barczak" userId="86fa742248e137ce" providerId="LiveId" clId="{5D4DB528-13D1-495F-840B-DA6A5D34E31C}" dt="2023-05-15T11:21:34.475" v="39" actId="9405"/>
          <ac:inkMkLst>
            <pc:docMk/>
            <pc:sldMk cId="527867234" sldId="256"/>
            <ac:inkMk id="28" creationId="{646B18CC-0AEF-5446-CD8E-DDFC022AE5DE}"/>
          </ac:inkMkLst>
        </pc:inkChg>
        <pc:inkChg chg="add del mod">
          <ac:chgData name="Patryk Barczak" userId="86fa742248e137ce" providerId="LiveId" clId="{5D4DB528-13D1-495F-840B-DA6A5D34E31C}" dt="2023-05-15T11:21:34.298" v="38" actId="9405"/>
          <ac:inkMkLst>
            <pc:docMk/>
            <pc:sldMk cId="527867234" sldId="256"/>
            <ac:inkMk id="29" creationId="{372936F6-1ED1-2CE2-C27E-472E9A1E9EB1}"/>
          </ac:inkMkLst>
        </pc:inkChg>
        <pc:inkChg chg="add del mod">
          <ac:chgData name="Patryk Barczak" userId="86fa742248e137ce" providerId="LiveId" clId="{5D4DB528-13D1-495F-840B-DA6A5D34E31C}" dt="2023-05-15T11:21:34.131" v="37" actId="9405"/>
          <ac:inkMkLst>
            <pc:docMk/>
            <pc:sldMk cId="527867234" sldId="256"/>
            <ac:inkMk id="30" creationId="{260019F6-C67C-6FE3-1692-89FE0A24B31F}"/>
          </ac:inkMkLst>
        </pc:inkChg>
        <pc:inkChg chg="add del mod">
          <ac:chgData name="Patryk Barczak" userId="86fa742248e137ce" providerId="LiveId" clId="{5D4DB528-13D1-495F-840B-DA6A5D34E31C}" dt="2023-05-15T11:21:33.947" v="36" actId="9405"/>
          <ac:inkMkLst>
            <pc:docMk/>
            <pc:sldMk cId="527867234" sldId="256"/>
            <ac:inkMk id="31" creationId="{3D9426FD-FBAC-3DD3-8EE5-F7EA9DFE00F4}"/>
          </ac:inkMkLst>
        </pc:inkChg>
        <pc:inkChg chg="add del mod">
          <ac:chgData name="Patryk Barczak" userId="86fa742248e137ce" providerId="LiveId" clId="{5D4DB528-13D1-495F-840B-DA6A5D34E31C}" dt="2023-05-15T11:21:33.776" v="35"/>
          <ac:inkMkLst>
            <pc:docMk/>
            <pc:sldMk cId="527867234" sldId="256"/>
            <ac:inkMk id="32" creationId="{5B2AF768-5DB0-B5DC-5BD3-FB3F321E67A6}"/>
          </ac:inkMkLst>
        </pc:inkChg>
        <pc:inkChg chg="add del mod">
          <ac:chgData name="Patryk Barczak" userId="86fa742248e137ce" providerId="LiveId" clId="{5D4DB528-13D1-495F-840B-DA6A5D34E31C}" dt="2023-05-15T11:38:00.265" v="79" actId="9405"/>
          <ac:inkMkLst>
            <pc:docMk/>
            <pc:sldMk cId="527867234" sldId="256"/>
            <ac:inkMk id="34" creationId="{4C27B0F8-CEF3-F2B1-3D96-0978E9048EBE}"/>
          </ac:inkMkLst>
        </pc:inkChg>
        <pc:inkChg chg="add del mod">
          <ac:chgData name="Patryk Barczak" userId="86fa742248e137ce" providerId="LiveId" clId="{5D4DB528-13D1-495F-840B-DA6A5D34E31C}" dt="2023-05-15T11:38:00.010" v="78" actId="9405"/>
          <ac:inkMkLst>
            <pc:docMk/>
            <pc:sldMk cId="527867234" sldId="256"/>
            <ac:inkMk id="35" creationId="{59D94A60-B773-3051-E32F-CFF6F539C7EC}"/>
          </ac:inkMkLst>
        </pc:inkChg>
        <pc:inkChg chg="add del mod">
          <ac:chgData name="Patryk Barczak" userId="86fa742248e137ce" providerId="LiveId" clId="{5D4DB528-13D1-495F-840B-DA6A5D34E31C}" dt="2023-05-15T11:37:59.799" v="77"/>
          <ac:inkMkLst>
            <pc:docMk/>
            <pc:sldMk cId="527867234" sldId="256"/>
            <ac:inkMk id="36" creationId="{0AA4BDB6-F0F3-ABC9-A3A0-988EC0589A98}"/>
          </ac:inkMkLst>
        </pc:inkChg>
        <pc:inkChg chg="add del mod">
          <ac:chgData name="Patryk Barczak" userId="86fa742248e137ce" providerId="LiveId" clId="{5D4DB528-13D1-495F-840B-DA6A5D34E31C}" dt="2023-05-15T11:37:59.545" v="75" actId="9405"/>
          <ac:inkMkLst>
            <pc:docMk/>
            <pc:sldMk cId="527867234" sldId="256"/>
            <ac:inkMk id="38" creationId="{96A43765-FE4C-D688-6626-9E94C04748D5}"/>
          </ac:inkMkLst>
        </pc:inkChg>
        <pc:inkChg chg="add del mod">
          <ac:chgData name="Patryk Barczak" userId="86fa742248e137ce" providerId="LiveId" clId="{5D4DB528-13D1-495F-840B-DA6A5D34E31C}" dt="2023-05-15T11:37:59.315" v="74"/>
          <ac:inkMkLst>
            <pc:docMk/>
            <pc:sldMk cId="527867234" sldId="256"/>
            <ac:inkMk id="39" creationId="{D7F7837F-E378-257F-4717-B856EBDDBB77}"/>
          </ac:inkMkLst>
        </pc:inkChg>
        <pc:inkChg chg="add del mod">
          <ac:chgData name="Patryk Barczak" userId="86fa742248e137ce" providerId="LiveId" clId="{5D4DB528-13D1-495F-840B-DA6A5D34E31C}" dt="2023-05-15T11:37:59.105" v="72" actId="9405"/>
          <ac:inkMkLst>
            <pc:docMk/>
            <pc:sldMk cId="527867234" sldId="256"/>
            <ac:inkMk id="41" creationId="{8543052A-1A93-CC6A-9B6C-7D34D0600884}"/>
          </ac:inkMkLst>
        </pc:inkChg>
        <pc:inkChg chg="add del mod">
          <ac:chgData name="Patryk Barczak" userId="86fa742248e137ce" providerId="LiveId" clId="{5D4DB528-13D1-495F-840B-DA6A5D34E31C}" dt="2023-05-15T11:37:59.075" v="71" actId="9405"/>
          <ac:inkMkLst>
            <pc:docMk/>
            <pc:sldMk cId="527867234" sldId="256"/>
            <ac:inkMk id="42" creationId="{9CB47E4E-896E-6974-0E15-FDFCF3605DEA}"/>
          </ac:inkMkLst>
        </pc:inkChg>
        <pc:inkChg chg="add del mod">
          <ac:chgData name="Patryk Barczak" userId="86fa742248e137ce" providerId="LiveId" clId="{5D4DB528-13D1-495F-840B-DA6A5D34E31C}" dt="2023-05-15T11:37:59.041" v="70" actId="9405"/>
          <ac:inkMkLst>
            <pc:docMk/>
            <pc:sldMk cId="527867234" sldId="256"/>
            <ac:inkMk id="43" creationId="{5BE6D209-02DD-1124-3D1E-4CCC609C6454}"/>
          </ac:inkMkLst>
        </pc:inkChg>
        <pc:inkChg chg="add del mod">
          <ac:chgData name="Patryk Barczak" userId="86fa742248e137ce" providerId="LiveId" clId="{5D4DB528-13D1-495F-840B-DA6A5D34E31C}" dt="2023-05-15T11:37:59.008" v="69" actId="9405"/>
          <ac:inkMkLst>
            <pc:docMk/>
            <pc:sldMk cId="527867234" sldId="256"/>
            <ac:inkMk id="44" creationId="{41FC151D-687D-2799-FDA7-A16ED571AE82}"/>
          </ac:inkMkLst>
        </pc:inkChg>
        <pc:inkChg chg="add del mod">
          <ac:chgData name="Patryk Barczak" userId="86fa742248e137ce" providerId="LiveId" clId="{5D4DB528-13D1-495F-840B-DA6A5D34E31C}" dt="2023-05-15T11:37:58.979" v="68" actId="9405"/>
          <ac:inkMkLst>
            <pc:docMk/>
            <pc:sldMk cId="527867234" sldId="256"/>
            <ac:inkMk id="45" creationId="{9D05253F-E1AA-F2AC-D098-153C51908F05}"/>
          </ac:inkMkLst>
        </pc:inkChg>
        <pc:inkChg chg="add del mod">
          <ac:chgData name="Patryk Barczak" userId="86fa742248e137ce" providerId="LiveId" clId="{5D4DB528-13D1-495F-840B-DA6A5D34E31C}" dt="2023-05-15T11:37:58.474" v="67" actId="9405"/>
          <ac:inkMkLst>
            <pc:docMk/>
            <pc:sldMk cId="527867234" sldId="256"/>
            <ac:inkMk id="46" creationId="{644BC787-E3AC-D166-C7ED-6A13C83314DB}"/>
          </ac:inkMkLst>
        </pc:inkChg>
        <pc:inkChg chg="add del mod">
          <ac:chgData name="Patryk Barczak" userId="86fa742248e137ce" providerId="LiveId" clId="{5D4DB528-13D1-495F-840B-DA6A5D34E31C}" dt="2023-05-15T11:37:58.273" v="66"/>
          <ac:inkMkLst>
            <pc:docMk/>
            <pc:sldMk cId="527867234" sldId="256"/>
            <ac:inkMk id="47" creationId="{8F092667-F090-7F18-924D-21E2C46FA28C}"/>
          </ac:inkMkLst>
        </pc:inkChg>
      </pc:sldChg>
      <pc:sldChg chg="addSp delSp modSp mod">
        <pc:chgData name="Patryk Barczak" userId="86fa742248e137ce" providerId="LiveId" clId="{5D4DB528-13D1-495F-840B-DA6A5D34E31C}" dt="2023-05-15T13:52:26.066" v="732" actId="478"/>
        <pc:sldMkLst>
          <pc:docMk/>
          <pc:sldMk cId="175246031" sldId="283"/>
        </pc:sldMkLst>
        <pc:spChg chg="mod">
          <ac:chgData name="Patryk Barczak" userId="86fa742248e137ce" providerId="LiveId" clId="{5D4DB528-13D1-495F-840B-DA6A5D34E31C}" dt="2023-05-15T13:52:24.274" v="731" actId="1076"/>
          <ac:spMkLst>
            <pc:docMk/>
            <pc:sldMk cId="175246031" sldId="283"/>
            <ac:spMk id="3" creationId="{DAB48A8F-98D3-F27F-0D5A-38ED5C97E88C}"/>
          </ac:spMkLst>
        </pc:spChg>
        <pc:grpChg chg="del mod">
          <ac:chgData name="Patryk Barczak" userId="86fa742248e137ce" providerId="LiveId" clId="{5D4DB528-13D1-495F-840B-DA6A5D34E31C}" dt="2023-05-15T13:49:25.856" v="622"/>
          <ac:grpSpMkLst>
            <pc:docMk/>
            <pc:sldMk cId="175246031" sldId="283"/>
            <ac:grpSpMk id="22" creationId="{FDE0C301-6576-F5AE-1805-038963F14BF2}"/>
          </ac:grpSpMkLst>
        </pc:grpChg>
        <pc:grpChg chg="del mod">
          <ac:chgData name="Patryk Barczak" userId="86fa742248e137ce" providerId="LiveId" clId="{5D4DB528-13D1-495F-840B-DA6A5D34E31C}" dt="2023-05-15T13:49:27.719" v="625"/>
          <ac:grpSpMkLst>
            <pc:docMk/>
            <pc:sldMk cId="175246031" sldId="283"/>
            <ac:grpSpMk id="26" creationId="{858152CE-DCFD-0FB9-EE31-9C9F07563614}"/>
          </ac:grpSpMkLst>
        </pc:grpChg>
        <pc:grpChg chg="del mod">
          <ac:chgData name="Patryk Barczak" userId="86fa742248e137ce" providerId="LiveId" clId="{5D4DB528-13D1-495F-840B-DA6A5D34E31C}" dt="2023-05-15T13:49:30.337" v="632"/>
          <ac:grpSpMkLst>
            <pc:docMk/>
            <pc:sldMk cId="175246031" sldId="283"/>
            <ac:grpSpMk id="29" creationId="{32B40F28-DFE0-91CE-8F0E-72EF46743653}"/>
          </ac:grpSpMkLst>
        </pc:grpChg>
        <pc:grpChg chg="del mod">
          <ac:chgData name="Patryk Barczak" userId="86fa742248e137ce" providerId="LiveId" clId="{5D4DB528-13D1-495F-840B-DA6A5D34E31C}" dt="2023-05-15T13:51:48.506" v="716"/>
          <ac:grpSpMkLst>
            <pc:docMk/>
            <pc:sldMk cId="175246031" sldId="283"/>
            <ac:grpSpMk id="36" creationId="{2D2672F5-233C-B758-3F13-34B84CA7933A}"/>
          </ac:grpSpMkLst>
        </pc:grpChg>
        <pc:grpChg chg="del mod">
          <ac:chgData name="Patryk Barczak" userId="86fa742248e137ce" providerId="LiveId" clId="{5D4DB528-13D1-495F-840B-DA6A5D34E31C}" dt="2023-05-15T13:51:48.506" v="716"/>
          <ac:grpSpMkLst>
            <pc:docMk/>
            <pc:sldMk cId="175246031" sldId="283"/>
            <ac:grpSpMk id="39" creationId="{0B28EDF8-2A3D-4656-00F7-5555249791A2}"/>
          </ac:grpSpMkLst>
        </pc:grpChg>
        <pc:grpChg chg="del mod">
          <ac:chgData name="Patryk Barczak" userId="86fa742248e137ce" providerId="LiveId" clId="{5D4DB528-13D1-495F-840B-DA6A5D34E31C}" dt="2023-05-15T13:52:21.505" v="729" actId="478"/>
          <ac:grpSpMkLst>
            <pc:docMk/>
            <pc:sldMk cId="175246031" sldId="283"/>
            <ac:grpSpMk id="47" creationId="{DEB80463-A458-6766-6DCB-085DFDDBBBE9}"/>
          </ac:grpSpMkLst>
        </pc:grpChg>
        <pc:grpChg chg="del mod">
          <ac:chgData name="Patryk Barczak" userId="86fa742248e137ce" providerId="LiveId" clId="{5D4DB528-13D1-495F-840B-DA6A5D34E31C}" dt="2023-05-15T13:52:15.895" v="727" actId="478"/>
          <ac:grpSpMkLst>
            <pc:docMk/>
            <pc:sldMk cId="175246031" sldId="283"/>
            <ac:grpSpMk id="48" creationId="{266DF48B-ABE0-CBA3-D1FD-3D427168F52B}"/>
          </ac:grpSpMkLst>
        </pc:grpChg>
        <pc:grpChg chg="del mod">
          <ac:chgData name="Patryk Barczak" userId="86fa742248e137ce" providerId="LiveId" clId="{5D4DB528-13D1-495F-840B-DA6A5D34E31C}" dt="2023-05-15T13:52:26.066" v="732" actId="478"/>
          <ac:grpSpMkLst>
            <pc:docMk/>
            <pc:sldMk cId="175246031" sldId="283"/>
            <ac:grpSpMk id="51" creationId="{0A4F5873-9D54-602A-C0D4-665BB7EA9C43}"/>
          </ac:grpSpMkLst>
        </pc:grpChg>
        <pc:grpChg chg="del mod">
          <ac:chgData name="Patryk Barczak" userId="86fa742248e137ce" providerId="LiveId" clId="{5D4DB528-13D1-495F-840B-DA6A5D34E31C}" dt="2023-05-15T13:51:16.156" v="667"/>
          <ac:grpSpMkLst>
            <pc:docMk/>
            <pc:sldMk cId="175246031" sldId="283"/>
            <ac:grpSpMk id="72" creationId="{8ED862CF-C7B5-12F5-A295-71D8CAF75F77}"/>
          </ac:grpSpMkLst>
        </pc:grpChg>
        <pc:grpChg chg="del mod">
          <ac:chgData name="Patryk Barczak" userId="86fa742248e137ce" providerId="LiveId" clId="{5D4DB528-13D1-495F-840B-DA6A5D34E31C}" dt="2023-05-15T13:51:17.044" v="669"/>
          <ac:grpSpMkLst>
            <pc:docMk/>
            <pc:sldMk cId="175246031" sldId="283"/>
            <ac:grpSpMk id="73" creationId="{CAE085E2-75FC-7020-2F82-F183619140C4}"/>
          </ac:grpSpMkLst>
        </pc:grpChg>
        <pc:grpChg chg="del mod">
          <ac:chgData name="Patryk Barczak" userId="86fa742248e137ce" providerId="LiveId" clId="{5D4DB528-13D1-495F-840B-DA6A5D34E31C}" dt="2023-05-15T13:51:23.132" v="681"/>
          <ac:grpSpMkLst>
            <pc:docMk/>
            <pc:sldMk cId="175246031" sldId="283"/>
            <ac:grpSpMk id="75" creationId="{3B3F2DDC-0DB4-A999-1A0A-F98CBB2B462D}"/>
          </ac:grpSpMkLst>
        </pc:grpChg>
        <pc:grpChg chg="del mod">
          <ac:chgData name="Patryk Barczak" userId="86fa742248e137ce" providerId="LiveId" clId="{5D4DB528-13D1-495F-840B-DA6A5D34E31C}" dt="2023-05-15T13:51:28.328" v="693"/>
          <ac:grpSpMkLst>
            <pc:docMk/>
            <pc:sldMk cId="175246031" sldId="283"/>
            <ac:grpSpMk id="87" creationId="{088D1D22-26FC-D53B-B0D5-09A00C718645}"/>
          </ac:grpSpMkLst>
        </pc:grpChg>
        <pc:grpChg chg="del mod">
          <ac:chgData name="Patryk Barczak" userId="86fa742248e137ce" providerId="LiveId" clId="{5D4DB528-13D1-495F-840B-DA6A5D34E31C}" dt="2023-05-15T13:51:31.715" v="695"/>
          <ac:grpSpMkLst>
            <pc:docMk/>
            <pc:sldMk cId="175246031" sldId="283"/>
            <ac:grpSpMk id="99" creationId="{9E950630-806C-0DD7-4FDC-19B6C94AA42D}"/>
          </ac:grpSpMkLst>
        </pc:grpChg>
        <pc:grpChg chg="del mod">
          <ac:chgData name="Patryk Barczak" userId="86fa742248e137ce" providerId="LiveId" clId="{5D4DB528-13D1-495F-840B-DA6A5D34E31C}" dt="2023-05-15T13:51:35.805" v="697"/>
          <ac:grpSpMkLst>
            <pc:docMk/>
            <pc:sldMk cId="175246031" sldId="283"/>
            <ac:grpSpMk id="101" creationId="{23755DE0-7E6C-FA62-58BA-C9D90F4B74B4}"/>
          </ac:grpSpMkLst>
        </pc:grpChg>
        <pc:grpChg chg="del mod">
          <ac:chgData name="Patryk Barczak" userId="86fa742248e137ce" providerId="LiveId" clId="{5D4DB528-13D1-495F-840B-DA6A5D34E31C}" dt="2023-05-15T13:52:21.505" v="729" actId="478"/>
          <ac:grpSpMkLst>
            <pc:docMk/>
            <pc:sldMk cId="175246031" sldId="283"/>
            <ac:grpSpMk id="103" creationId="{436E34B4-64B8-3A2D-7A21-1FBD4A57A866}"/>
          </ac:grpSpMkLst>
        </pc:grpChg>
        <pc:grpChg chg="del mod">
          <ac:chgData name="Patryk Barczak" userId="86fa742248e137ce" providerId="LiveId" clId="{5D4DB528-13D1-495F-840B-DA6A5D34E31C}" dt="2023-05-15T13:51:48.506" v="716"/>
          <ac:grpSpMkLst>
            <pc:docMk/>
            <pc:sldMk cId="175246031" sldId="283"/>
            <ac:grpSpMk id="111" creationId="{9310F937-CA84-0EEB-CC87-B6CD42690AC5}"/>
          </ac:grpSpMkLst>
        </pc:grpChg>
        <pc:grpChg chg="del mod">
          <ac:chgData name="Patryk Barczak" userId="86fa742248e137ce" providerId="LiveId" clId="{5D4DB528-13D1-495F-840B-DA6A5D34E31C}" dt="2023-05-15T13:51:50.607" v="718"/>
          <ac:grpSpMkLst>
            <pc:docMk/>
            <pc:sldMk cId="175246031" sldId="283"/>
            <ac:grpSpMk id="121" creationId="{60365DC9-6625-42DB-2CF9-491BA1341078}"/>
          </ac:grpSpMkLst>
        </pc:grpChg>
        <pc:grpChg chg="del mod">
          <ac:chgData name="Patryk Barczak" userId="86fa742248e137ce" providerId="LiveId" clId="{5D4DB528-13D1-495F-840B-DA6A5D34E31C}" dt="2023-05-15T13:52:18.583" v="728" actId="478"/>
          <ac:grpSpMkLst>
            <pc:docMk/>
            <pc:sldMk cId="175246031" sldId="283"/>
            <ac:grpSpMk id="123" creationId="{2A1CA0B9-871C-7461-B15E-8D38906A44D5}"/>
          </ac:grpSpMkLst>
        </pc:grpChg>
        <pc:grpChg chg="del mod">
          <ac:chgData name="Patryk Barczak" userId="86fa742248e137ce" providerId="LiveId" clId="{5D4DB528-13D1-495F-840B-DA6A5D34E31C}" dt="2023-05-15T13:52:18.583" v="728" actId="478"/>
          <ac:grpSpMkLst>
            <pc:docMk/>
            <pc:sldMk cId="175246031" sldId="283"/>
            <ac:grpSpMk id="129" creationId="{88AF4104-2BAF-4E01-8972-AB1855944CD3}"/>
          </ac:grpSpMkLst>
        </pc:grpChg>
        <pc:inkChg chg="add del">
          <ac:chgData name="Patryk Barczak" userId="86fa742248e137ce" providerId="LiveId" clId="{5D4DB528-13D1-495F-840B-DA6A5D34E31C}" dt="2023-05-15T13:48:24.579" v="600" actId="9405"/>
          <ac:inkMkLst>
            <pc:docMk/>
            <pc:sldMk cId="175246031" sldId="283"/>
            <ac:inkMk id="4" creationId="{ACD8A76B-013D-F186-6891-B1E0BF219712}"/>
          </ac:inkMkLst>
        </pc:inkChg>
        <pc:inkChg chg="add mod">
          <ac:chgData name="Patryk Barczak" userId="86fa742248e137ce" providerId="LiveId" clId="{5D4DB528-13D1-495F-840B-DA6A5D34E31C}" dt="2023-05-15T13:51:50.607" v="718"/>
          <ac:inkMkLst>
            <pc:docMk/>
            <pc:sldMk cId="175246031" sldId="283"/>
            <ac:inkMk id="5" creationId="{2642F804-AC73-9A32-F40F-C9FEC510AD2E}"/>
          </ac:inkMkLst>
        </pc:inkChg>
        <pc:inkChg chg="add mod">
          <ac:chgData name="Patryk Barczak" userId="86fa742248e137ce" providerId="LiveId" clId="{5D4DB528-13D1-495F-840B-DA6A5D34E31C}" dt="2023-05-15T13:51:50.607" v="718"/>
          <ac:inkMkLst>
            <pc:docMk/>
            <pc:sldMk cId="175246031" sldId="283"/>
            <ac:inkMk id="6" creationId="{0D9A131A-2280-8F77-0674-C1D7B6129025}"/>
          </ac:inkMkLst>
        </pc:inkChg>
        <pc:inkChg chg="add mod">
          <ac:chgData name="Patryk Barczak" userId="86fa742248e137ce" providerId="LiveId" clId="{5D4DB528-13D1-495F-840B-DA6A5D34E31C}" dt="2023-05-15T13:51:50.607" v="718"/>
          <ac:inkMkLst>
            <pc:docMk/>
            <pc:sldMk cId="175246031" sldId="283"/>
            <ac:inkMk id="7" creationId="{FBAD684B-0F10-6E03-614A-595734BEAB05}"/>
          </ac:inkMkLst>
        </pc:inkChg>
        <pc:inkChg chg="add mod">
          <ac:chgData name="Patryk Barczak" userId="86fa742248e137ce" providerId="LiveId" clId="{5D4DB528-13D1-495F-840B-DA6A5D34E31C}" dt="2023-05-15T13:51:50.607" v="718"/>
          <ac:inkMkLst>
            <pc:docMk/>
            <pc:sldMk cId="175246031" sldId="283"/>
            <ac:inkMk id="8" creationId="{C4469D0C-538C-AE71-3027-DAEDF96D9F86}"/>
          </ac:inkMkLst>
        </pc:inkChg>
        <pc:inkChg chg="add mod">
          <ac:chgData name="Patryk Barczak" userId="86fa742248e137ce" providerId="LiveId" clId="{5D4DB528-13D1-495F-840B-DA6A5D34E31C}" dt="2023-05-15T13:51:50.607" v="718"/>
          <ac:inkMkLst>
            <pc:docMk/>
            <pc:sldMk cId="175246031" sldId="283"/>
            <ac:inkMk id="9" creationId="{ED4F5F58-CE7F-E665-27A3-E8D31164D4D7}"/>
          </ac:inkMkLst>
        </pc:inkChg>
        <pc:inkChg chg="add mod">
          <ac:chgData name="Patryk Barczak" userId="86fa742248e137ce" providerId="LiveId" clId="{5D4DB528-13D1-495F-840B-DA6A5D34E31C}" dt="2023-05-15T13:51:50.607" v="718"/>
          <ac:inkMkLst>
            <pc:docMk/>
            <pc:sldMk cId="175246031" sldId="283"/>
            <ac:inkMk id="10" creationId="{7A954971-F210-9CDB-1815-2EA5DA926A09}"/>
          </ac:inkMkLst>
        </pc:inkChg>
        <pc:inkChg chg="add mod">
          <ac:chgData name="Patryk Barczak" userId="86fa742248e137ce" providerId="LiveId" clId="{5D4DB528-13D1-495F-840B-DA6A5D34E31C}" dt="2023-05-15T13:51:50.607" v="718"/>
          <ac:inkMkLst>
            <pc:docMk/>
            <pc:sldMk cId="175246031" sldId="283"/>
            <ac:inkMk id="11" creationId="{BA7203E9-F4FE-9738-35C1-AAA5470F8D7F}"/>
          </ac:inkMkLst>
        </pc:inkChg>
        <pc:inkChg chg="add mod">
          <ac:chgData name="Patryk Barczak" userId="86fa742248e137ce" providerId="LiveId" clId="{5D4DB528-13D1-495F-840B-DA6A5D34E31C}" dt="2023-05-15T13:51:50.607" v="718"/>
          <ac:inkMkLst>
            <pc:docMk/>
            <pc:sldMk cId="175246031" sldId="283"/>
            <ac:inkMk id="12" creationId="{62C5B478-FD52-C6DE-66FE-2DFBA9C940E8}"/>
          </ac:inkMkLst>
        </pc:inkChg>
        <pc:inkChg chg="add mod">
          <ac:chgData name="Patryk Barczak" userId="86fa742248e137ce" providerId="LiveId" clId="{5D4DB528-13D1-495F-840B-DA6A5D34E31C}" dt="2023-05-15T13:51:50.607" v="718"/>
          <ac:inkMkLst>
            <pc:docMk/>
            <pc:sldMk cId="175246031" sldId="283"/>
            <ac:inkMk id="13" creationId="{CED3862C-EA58-620B-0075-3741DD9E4242}"/>
          </ac:inkMkLst>
        </pc:inkChg>
        <pc:inkChg chg="add mod">
          <ac:chgData name="Patryk Barczak" userId="86fa742248e137ce" providerId="LiveId" clId="{5D4DB528-13D1-495F-840B-DA6A5D34E31C}" dt="2023-05-15T13:51:50.607" v="718"/>
          <ac:inkMkLst>
            <pc:docMk/>
            <pc:sldMk cId="175246031" sldId="283"/>
            <ac:inkMk id="14" creationId="{063B2443-6F4E-523D-6E7B-E40DD8E374DD}"/>
          </ac:inkMkLst>
        </pc:inkChg>
        <pc:inkChg chg="add mod">
          <ac:chgData name="Patryk Barczak" userId="86fa742248e137ce" providerId="LiveId" clId="{5D4DB528-13D1-495F-840B-DA6A5D34E31C}" dt="2023-05-15T13:51:50.607" v="718"/>
          <ac:inkMkLst>
            <pc:docMk/>
            <pc:sldMk cId="175246031" sldId="283"/>
            <ac:inkMk id="15" creationId="{B5179A6D-4A31-D1CD-6DFD-A2F499B9D2E4}"/>
          </ac:inkMkLst>
        </pc:inkChg>
        <pc:inkChg chg="add mod">
          <ac:chgData name="Patryk Barczak" userId="86fa742248e137ce" providerId="LiveId" clId="{5D4DB528-13D1-495F-840B-DA6A5D34E31C}" dt="2023-05-15T13:51:50.607" v="718"/>
          <ac:inkMkLst>
            <pc:docMk/>
            <pc:sldMk cId="175246031" sldId="283"/>
            <ac:inkMk id="16" creationId="{4F3F629E-9AC9-A063-7734-B640159994CC}"/>
          </ac:inkMkLst>
        </pc:inkChg>
        <pc:inkChg chg="add mod">
          <ac:chgData name="Patryk Barczak" userId="86fa742248e137ce" providerId="LiveId" clId="{5D4DB528-13D1-495F-840B-DA6A5D34E31C}" dt="2023-05-15T13:51:50.607" v="718"/>
          <ac:inkMkLst>
            <pc:docMk/>
            <pc:sldMk cId="175246031" sldId="283"/>
            <ac:inkMk id="17" creationId="{18446520-A22B-AD1E-CBBD-BF8CA8B90F0D}"/>
          </ac:inkMkLst>
        </pc:inkChg>
        <pc:inkChg chg="add mod">
          <ac:chgData name="Patryk Barczak" userId="86fa742248e137ce" providerId="LiveId" clId="{5D4DB528-13D1-495F-840B-DA6A5D34E31C}" dt="2023-05-15T13:51:50.607" v="718"/>
          <ac:inkMkLst>
            <pc:docMk/>
            <pc:sldMk cId="175246031" sldId="283"/>
            <ac:inkMk id="18" creationId="{F46E7470-BFCD-9E35-AD1C-A366F4D785C1}"/>
          </ac:inkMkLst>
        </pc:inkChg>
        <pc:inkChg chg="add mod">
          <ac:chgData name="Patryk Barczak" userId="86fa742248e137ce" providerId="LiveId" clId="{5D4DB528-13D1-495F-840B-DA6A5D34E31C}" dt="2023-05-15T13:51:50.607" v="718"/>
          <ac:inkMkLst>
            <pc:docMk/>
            <pc:sldMk cId="175246031" sldId="283"/>
            <ac:inkMk id="19" creationId="{661E2783-1971-1EC1-D1C4-CE11FAA49C14}"/>
          </ac:inkMkLst>
        </pc:inkChg>
        <pc:inkChg chg="add mod">
          <ac:chgData name="Patryk Barczak" userId="86fa742248e137ce" providerId="LiveId" clId="{5D4DB528-13D1-495F-840B-DA6A5D34E31C}" dt="2023-05-15T13:51:50.607" v="718"/>
          <ac:inkMkLst>
            <pc:docMk/>
            <pc:sldMk cId="175246031" sldId="283"/>
            <ac:inkMk id="20" creationId="{52EEC831-8DE0-1020-9EE7-D1075A82E8A9}"/>
          </ac:inkMkLst>
        </pc:inkChg>
        <pc:inkChg chg="add mod">
          <ac:chgData name="Patryk Barczak" userId="86fa742248e137ce" providerId="LiveId" clId="{5D4DB528-13D1-495F-840B-DA6A5D34E31C}" dt="2023-05-15T13:51:50.607" v="718"/>
          <ac:inkMkLst>
            <pc:docMk/>
            <pc:sldMk cId="175246031" sldId="283"/>
            <ac:inkMk id="21" creationId="{689BEFED-04C2-C3C7-F10C-39B91C897F98}"/>
          </ac:inkMkLst>
        </pc:inkChg>
        <pc:inkChg chg="add mod">
          <ac:chgData name="Patryk Barczak" userId="86fa742248e137ce" providerId="LiveId" clId="{5D4DB528-13D1-495F-840B-DA6A5D34E31C}" dt="2023-05-15T13:51:50.607" v="718"/>
          <ac:inkMkLst>
            <pc:docMk/>
            <pc:sldMk cId="175246031" sldId="283"/>
            <ac:inkMk id="23" creationId="{E8F0A264-8CFA-AE84-EC63-24D40CD70B61}"/>
          </ac:inkMkLst>
        </pc:inkChg>
        <pc:inkChg chg="add mod">
          <ac:chgData name="Patryk Barczak" userId="86fa742248e137ce" providerId="LiveId" clId="{5D4DB528-13D1-495F-840B-DA6A5D34E31C}" dt="2023-05-15T13:51:50.607" v="718"/>
          <ac:inkMkLst>
            <pc:docMk/>
            <pc:sldMk cId="175246031" sldId="283"/>
            <ac:inkMk id="24" creationId="{30CC30C9-D979-6682-029F-131D6FF65BA1}"/>
          </ac:inkMkLst>
        </pc:inkChg>
        <pc:inkChg chg="add mod">
          <ac:chgData name="Patryk Barczak" userId="86fa742248e137ce" providerId="LiveId" clId="{5D4DB528-13D1-495F-840B-DA6A5D34E31C}" dt="2023-05-15T13:51:50.607" v="718"/>
          <ac:inkMkLst>
            <pc:docMk/>
            <pc:sldMk cId="175246031" sldId="283"/>
            <ac:inkMk id="25" creationId="{6D32C5DC-7568-E37F-8443-2B04ADFD5CDC}"/>
          </ac:inkMkLst>
        </pc:inkChg>
        <pc:inkChg chg="add mod">
          <ac:chgData name="Patryk Barczak" userId="86fa742248e137ce" providerId="LiveId" clId="{5D4DB528-13D1-495F-840B-DA6A5D34E31C}" dt="2023-05-15T13:51:50.607" v="718"/>
          <ac:inkMkLst>
            <pc:docMk/>
            <pc:sldMk cId="175246031" sldId="283"/>
            <ac:inkMk id="27" creationId="{D0E51C1E-C235-F271-EA3A-0A0AD6F6476D}"/>
          </ac:inkMkLst>
        </pc:inkChg>
        <pc:inkChg chg="add mod">
          <ac:chgData name="Patryk Barczak" userId="86fa742248e137ce" providerId="LiveId" clId="{5D4DB528-13D1-495F-840B-DA6A5D34E31C}" dt="2023-05-15T13:51:50.607" v="718"/>
          <ac:inkMkLst>
            <pc:docMk/>
            <pc:sldMk cId="175246031" sldId="283"/>
            <ac:inkMk id="28" creationId="{2A410904-400A-5A7A-5B47-639CDCDB1B25}"/>
          </ac:inkMkLst>
        </pc:inkChg>
        <pc:inkChg chg="add mod">
          <ac:chgData name="Patryk Barczak" userId="86fa742248e137ce" providerId="LiveId" clId="{5D4DB528-13D1-495F-840B-DA6A5D34E31C}" dt="2023-05-15T13:51:50.607" v="718"/>
          <ac:inkMkLst>
            <pc:docMk/>
            <pc:sldMk cId="175246031" sldId="283"/>
            <ac:inkMk id="30" creationId="{6E35B827-37C3-E2E1-5EEE-ABA7E86304E2}"/>
          </ac:inkMkLst>
        </pc:inkChg>
        <pc:inkChg chg="add mod">
          <ac:chgData name="Patryk Barczak" userId="86fa742248e137ce" providerId="LiveId" clId="{5D4DB528-13D1-495F-840B-DA6A5D34E31C}" dt="2023-05-15T13:51:50.607" v="718"/>
          <ac:inkMkLst>
            <pc:docMk/>
            <pc:sldMk cId="175246031" sldId="283"/>
            <ac:inkMk id="31" creationId="{DECA3E60-84CA-380B-14B0-57E6CEE1D949}"/>
          </ac:inkMkLst>
        </pc:inkChg>
        <pc:inkChg chg="add mod">
          <ac:chgData name="Patryk Barczak" userId="86fa742248e137ce" providerId="LiveId" clId="{5D4DB528-13D1-495F-840B-DA6A5D34E31C}" dt="2023-05-15T13:51:50.607" v="718"/>
          <ac:inkMkLst>
            <pc:docMk/>
            <pc:sldMk cId="175246031" sldId="283"/>
            <ac:inkMk id="32" creationId="{6A393E87-2F89-6D28-20ED-0D53E9D6FAE5}"/>
          </ac:inkMkLst>
        </pc:inkChg>
        <pc:inkChg chg="add mod">
          <ac:chgData name="Patryk Barczak" userId="86fa742248e137ce" providerId="LiveId" clId="{5D4DB528-13D1-495F-840B-DA6A5D34E31C}" dt="2023-05-15T13:51:50.607" v="718"/>
          <ac:inkMkLst>
            <pc:docMk/>
            <pc:sldMk cId="175246031" sldId="283"/>
            <ac:inkMk id="33" creationId="{1D461CD6-3135-46C8-9335-FA7FC58D9142}"/>
          </ac:inkMkLst>
        </pc:inkChg>
        <pc:inkChg chg="add mod">
          <ac:chgData name="Patryk Barczak" userId="86fa742248e137ce" providerId="LiveId" clId="{5D4DB528-13D1-495F-840B-DA6A5D34E31C}" dt="2023-05-15T13:51:50.607" v="718"/>
          <ac:inkMkLst>
            <pc:docMk/>
            <pc:sldMk cId="175246031" sldId="283"/>
            <ac:inkMk id="34" creationId="{492E4C89-8E92-F1E7-7DB2-8D1734F1FBCA}"/>
          </ac:inkMkLst>
        </pc:inkChg>
        <pc:inkChg chg="add mod">
          <ac:chgData name="Patryk Barczak" userId="86fa742248e137ce" providerId="LiveId" clId="{5D4DB528-13D1-495F-840B-DA6A5D34E31C}" dt="2023-05-15T13:51:50.607" v="718"/>
          <ac:inkMkLst>
            <pc:docMk/>
            <pc:sldMk cId="175246031" sldId="283"/>
            <ac:inkMk id="35" creationId="{A4ED7294-7B21-DDC0-2A81-485AA5BEB033}"/>
          </ac:inkMkLst>
        </pc:inkChg>
        <pc:inkChg chg="add mod">
          <ac:chgData name="Patryk Barczak" userId="86fa742248e137ce" providerId="LiveId" clId="{5D4DB528-13D1-495F-840B-DA6A5D34E31C}" dt="2023-05-15T13:51:50.607" v="718"/>
          <ac:inkMkLst>
            <pc:docMk/>
            <pc:sldMk cId="175246031" sldId="283"/>
            <ac:inkMk id="37" creationId="{D9A4FAE4-7A4A-60A2-0551-FF02F80E1FD3}"/>
          </ac:inkMkLst>
        </pc:inkChg>
        <pc:inkChg chg="add mod">
          <ac:chgData name="Patryk Barczak" userId="86fa742248e137ce" providerId="LiveId" clId="{5D4DB528-13D1-495F-840B-DA6A5D34E31C}" dt="2023-05-15T13:51:50.607" v="718"/>
          <ac:inkMkLst>
            <pc:docMk/>
            <pc:sldMk cId="175246031" sldId="283"/>
            <ac:inkMk id="38" creationId="{6D5D303D-1AA5-5711-8443-DD03867A7D2F}"/>
          </ac:inkMkLst>
        </pc:inkChg>
        <pc:inkChg chg="add mod">
          <ac:chgData name="Patryk Barczak" userId="86fa742248e137ce" providerId="LiveId" clId="{5D4DB528-13D1-495F-840B-DA6A5D34E31C}" dt="2023-05-15T13:50:33.134" v="643"/>
          <ac:inkMkLst>
            <pc:docMk/>
            <pc:sldMk cId="175246031" sldId="283"/>
            <ac:inkMk id="40" creationId="{961D1476-F1D3-664D-D64A-13E9B4401178}"/>
          </ac:inkMkLst>
        </pc:inkChg>
        <pc:inkChg chg="add mod">
          <ac:chgData name="Patryk Barczak" userId="86fa742248e137ce" providerId="LiveId" clId="{5D4DB528-13D1-495F-840B-DA6A5D34E31C}" dt="2023-05-15T13:50:33.134" v="643"/>
          <ac:inkMkLst>
            <pc:docMk/>
            <pc:sldMk cId="175246031" sldId="283"/>
            <ac:inkMk id="41" creationId="{E3917667-98A9-FF01-5980-2B170A6BD9F8}"/>
          </ac:inkMkLst>
        </pc:inkChg>
        <pc:inkChg chg="add mod">
          <ac:chgData name="Patryk Barczak" userId="86fa742248e137ce" providerId="LiveId" clId="{5D4DB528-13D1-495F-840B-DA6A5D34E31C}" dt="2023-05-15T13:50:33.134" v="643"/>
          <ac:inkMkLst>
            <pc:docMk/>
            <pc:sldMk cId="175246031" sldId="283"/>
            <ac:inkMk id="42" creationId="{CC6F1089-9C9E-E865-F867-FCF6470CA455}"/>
          </ac:inkMkLst>
        </pc:inkChg>
        <pc:inkChg chg="add mod">
          <ac:chgData name="Patryk Barczak" userId="86fa742248e137ce" providerId="LiveId" clId="{5D4DB528-13D1-495F-840B-DA6A5D34E31C}" dt="2023-05-15T13:50:33.134" v="643"/>
          <ac:inkMkLst>
            <pc:docMk/>
            <pc:sldMk cId="175246031" sldId="283"/>
            <ac:inkMk id="43" creationId="{36EAA78C-EC89-4249-9C42-E8E684128C65}"/>
          </ac:inkMkLst>
        </pc:inkChg>
        <pc:inkChg chg="add mod">
          <ac:chgData name="Patryk Barczak" userId="86fa742248e137ce" providerId="LiveId" clId="{5D4DB528-13D1-495F-840B-DA6A5D34E31C}" dt="2023-05-15T13:50:33.134" v="643"/>
          <ac:inkMkLst>
            <pc:docMk/>
            <pc:sldMk cId="175246031" sldId="283"/>
            <ac:inkMk id="44" creationId="{03CF0269-16C0-EA48-EED3-D50EA1AAAF3C}"/>
          </ac:inkMkLst>
        </pc:inkChg>
        <pc:inkChg chg="add del">
          <ac:chgData name="Patryk Barczak" userId="86fa742248e137ce" providerId="LiveId" clId="{5D4DB528-13D1-495F-840B-DA6A5D34E31C}" dt="2023-05-15T13:52:21.505" v="729" actId="478"/>
          <ac:inkMkLst>
            <pc:docMk/>
            <pc:sldMk cId="175246031" sldId="283"/>
            <ac:inkMk id="45" creationId="{16D87B12-A01B-FEB5-7A42-29AC3A62BA29}"/>
          </ac:inkMkLst>
        </pc:inkChg>
        <pc:inkChg chg="add del">
          <ac:chgData name="Patryk Barczak" userId="86fa742248e137ce" providerId="LiveId" clId="{5D4DB528-13D1-495F-840B-DA6A5D34E31C}" dt="2023-05-15T13:52:14.082" v="726" actId="478"/>
          <ac:inkMkLst>
            <pc:docMk/>
            <pc:sldMk cId="175246031" sldId="283"/>
            <ac:inkMk id="46" creationId="{B8D23211-5B54-5CC8-17C1-F5229AA5A9CE}"/>
          </ac:inkMkLst>
        </pc:inkChg>
        <pc:inkChg chg="add mod">
          <ac:chgData name="Patryk Barczak" userId="86fa742248e137ce" providerId="LiveId" clId="{5D4DB528-13D1-495F-840B-DA6A5D34E31C}" dt="2023-05-15T13:51:03.669" v="646"/>
          <ac:inkMkLst>
            <pc:docMk/>
            <pc:sldMk cId="175246031" sldId="283"/>
            <ac:inkMk id="49" creationId="{3890A3D4-49EF-7639-561B-0BC7801EB5AA}"/>
          </ac:inkMkLst>
        </pc:inkChg>
        <pc:inkChg chg="add mod">
          <ac:chgData name="Patryk Barczak" userId="86fa742248e137ce" providerId="LiveId" clId="{5D4DB528-13D1-495F-840B-DA6A5D34E31C}" dt="2023-05-15T13:51:03.669" v="646"/>
          <ac:inkMkLst>
            <pc:docMk/>
            <pc:sldMk cId="175246031" sldId="283"/>
            <ac:inkMk id="50" creationId="{1657DE3E-6FFB-352D-C399-36E7F580EA59}"/>
          </ac:inkMkLst>
        </pc:inkChg>
        <pc:inkChg chg="add mod">
          <ac:chgData name="Patryk Barczak" userId="86fa742248e137ce" providerId="LiveId" clId="{5D4DB528-13D1-495F-840B-DA6A5D34E31C}" dt="2023-05-15T13:51:35.805" v="697"/>
          <ac:inkMkLst>
            <pc:docMk/>
            <pc:sldMk cId="175246031" sldId="283"/>
            <ac:inkMk id="52" creationId="{6AEDE631-2239-5D71-70F0-F2D6111D0AF0}"/>
          </ac:inkMkLst>
        </pc:inkChg>
        <pc:inkChg chg="add mod">
          <ac:chgData name="Patryk Barczak" userId="86fa742248e137ce" providerId="LiveId" clId="{5D4DB528-13D1-495F-840B-DA6A5D34E31C}" dt="2023-05-15T13:51:35.805" v="697"/>
          <ac:inkMkLst>
            <pc:docMk/>
            <pc:sldMk cId="175246031" sldId="283"/>
            <ac:inkMk id="53" creationId="{B239AD0D-06A1-CF13-B9FD-710D1EECB524}"/>
          </ac:inkMkLst>
        </pc:inkChg>
        <pc:inkChg chg="add mod">
          <ac:chgData name="Patryk Barczak" userId="86fa742248e137ce" providerId="LiveId" clId="{5D4DB528-13D1-495F-840B-DA6A5D34E31C}" dt="2023-05-15T13:51:35.805" v="697"/>
          <ac:inkMkLst>
            <pc:docMk/>
            <pc:sldMk cId="175246031" sldId="283"/>
            <ac:inkMk id="54" creationId="{99EDA555-F9EB-5D60-7B2D-A639B12245EE}"/>
          </ac:inkMkLst>
        </pc:inkChg>
        <pc:inkChg chg="add mod">
          <ac:chgData name="Patryk Barczak" userId="86fa742248e137ce" providerId="LiveId" clId="{5D4DB528-13D1-495F-840B-DA6A5D34E31C}" dt="2023-05-15T13:51:35.805" v="697"/>
          <ac:inkMkLst>
            <pc:docMk/>
            <pc:sldMk cId="175246031" sldId="283"/>
            <ac:inkMk id="55" creationId="{44E7BE7F-E783-64D8-2E3D-0DA0C1E42A2C}"/>
          </ac:inkMkLst>
        </pc:inkChg>
        <pc:inkChg chg="add mod">
          <ac:chgData name="Patryk Barczak" userId="86fa742248e137ce" providerId="LiveId" clId="{5D4DB528-13D1-495F-840B-DA6A5D34E31C}" dt="2023-05-15T13:51:35.805" v="697"/>
          <ac:inkMkLst>
            <pc:docMk/>
            <pc:sldMk cId="175246031" sldId="283"/>
            <ac:inkMk id="56" creationId="{89663DE7-4443-A031-F674-61A4D9F58EDB}"/>
          </ac:inkMkLst>
        </pc:inkChg>
        <pc:inkChg chg="add mod">
          <ac:chgData name="Patryk Barczak" userId="86fa742248e137ce" providerId="LiveId" clId="{5D4DB528-13D1-495F-840B-DA6A5D34E31C}" dt="2023-05-15T13:51:35.805" v="697"/>
          <ac:inkMkLst>
            <pc:docMk/>
            <pc:sldMk cId="175246031" sldId="283"/>
            <ac:inkMk id="57" creationId="{42AEA2D0-FA5F-DA12-A0F5-132D8F4664DA}"/>
          </ac:inkMkLst>
        </pc:inkChg>
        <pc:inkChg chg="add mod">
          <ac:chgData name="Patryk Barczak" userId="86fa742248e137ce" providerId="LiveId" clId="{5D4DB528-13D1-495F-840B-DA6A5D34E31C}" dt="2023-05-15T13:51:35.805" v="697"/>
          <ac:inkMkLst>
            <pc:docMk/>
            <pc:sldMk cId="175246031" sldId="283"/>
            <ac:inkMk id="58" creationId="{199F0FDD-6CE6-A4EE-0420-0610802ECCDE}"/>
          </ac:inkMkLst>
        </pc:inkChg>
        <pc:inkChg chg="add mod">
          <ac:chgData name="Patryk Barczak" userId="86fa742248e137ce" providerId="LiveId" clId="{5D4DB528-13D1-495F-840B-DA6A5D34E31C}" dt="2023-05-15T13:51:35.805" v="697"/>
          <ac:inkMkLst>
            <pc:docMk/>
            <pc:sldMk cId="175246031" sldId="283"/>
            <ac:inkMk id="59" creationId="{739618F6-6966-066A-376A-2E92219424BE}"/>
          </ac:inkMkLst>
        </pc:inkChg>
        <pc:inkChg chg="add mod">
          <ac:chgData name="Patryk Barczak" userId="86fa742248e137ce" providerId="LiveId" clId="{5D4DB528-13D1-495F-840B-DA6A5D34E31C}" dt="2023-05-15T13:51:35.805" v="697"/>
          <ac:inkMkLst>
            <pc:docMk/>
            <pc:sldMk cId="175246031" sldId="283"/>
            <ac:inkMk id="60" creationId="{294FFF76-CB1C-872A-B771-8DD63DFCE8F8}"/>
          </ac:inkMkLst>
        </pc:inkChg>
        <pc:inkChg chg="add mod">
          <ac:chgData name="Patryk Barczak" userId="86fa742248e137ce" providerId="LiveId" clId="{5D4DB528-13D1-495F-840B-DA6A5D34E31C}" dt="2023-05-15T13:51:35.805" v="697"/>
          <ac:inkMkLst>
            <pc:docMk/>
            <pc:sldMk cId="175246031" sldId="283"/>
            <ac:inkMk id="61" creationId="{63324838-DC5A-B616-D1AB-A6DD508DA06C}"/>
          </ac:inkMkLst>
        </pc:inkChg>
        <pc:inkChg chg="add mod">
          <ac:chgData name="Patryk Barczak" userId="86fa742248e137ce" providerId="LiveId" clId="{5D4DB528-13D1-495F-840B-DA6A5D34E31C}" dt="2023-05-15T13:51:35.805" v="697"/>
          <ac:inkMkLst>
            <pc:docMk/>
            <pc:sldMk cId="175246031" sldId="283"/>
            <ac:inkMk id="62" creationId="{DB88B9D8-1591-2B2B-3CBE-5B7B3CEF7FF8}"/>
          </ac:inkMkLst>
        </pc:inkChg>
        <pc:inkChg chg="add mod">
          <ac:chgData name="Patryk Barczak" userId="86fa742248e137ce" providerId="LiveId" clId="{5D4DB528-13D1-495F-840B-DA6A5D34E31C}" dt="2023-05-15T13:51:35.805" v="697"/>
          <ac:inkMkLst>
            <pc:docMk/>
            <pc:sldMk cId="175246031" sldId="283"/>
            <ac:inkMk id="63" creationId="{9CF250C5-0C8D-4A25-468B-98280637FD25}"/>
          </ac:inkMkLst>
        </pc:inkChg>
        <pc:inkChg chg="add mod">
          <ac:chgData name="Patryk Barczak" userId="86fa742248e137ce" providerId="LiveId" clId="{5D4DB528-13D1-495F-840B-DA6A5D34E31C}" dt="2023-05-15T13:51:35.805" v="697"/>
          <ac:inkMkLst>
            <pc:docMk/>
            <pc:sldMk cId="175246031" sldId="283"/>
            <ac:inkMk id="64" creationId="{C12524D5-AE4F-7C6E-E266-90681E8655D1}"/>
          </ac:inkMkLst>
        </pc:inkChg>
        <pc:inkChg chg="add mod">
          <ac:chgData name="Patryk Barczak" userId="86fa742248e137ce" providerId="LiveId" clId="{5D4DB528-13D1-495F-840B-DA6A5D34E31C}" dt="2023-05-15T13:51:35.805" v="697"/>
          <ac:inkMkLst>
            <pc:docMk/>
            <pc:sldMk cId="175246031" sldId="283"/>
            <ac:inkMk id="65" creationId="{231DCDCD-993A-2D1E-30B1-7AF81160C629}"/>
          </ac:inkMkLst>
        </pc:inkChg>
        <pc:inkChg chg="add mod">
          <ac:chgData name="Patryk Barczak" userId="86fa742248e137ce" providerId="LiveId" clId="{5D4DB528-13D1-495F-840B-DA6A5D34E31C}" dt="2023-05-15T13:51:35.805" v="697"/>
          <ac:inkMkLst>
            <pc:docMk/>
            <pc:sldMk cId="175246031" sldId="283"/>
            <ac:inkMk id="66" creationId="{3F016835-0619-6FAE-328C-E7AF019E0901}"/>
          </ac:inkMkLst>
        </pc:inkChg>
        <pc:inkChg chg="add mod">
          <ac:chgData name="Patryk Barczak" userId="86fa742248e137ce" providerId="LiveId" clId="{5D4DB528-13D1-495F-840B-DA6A5D34E31C}" dt="2023-05-15T13:51:35.805" v="697"/>
          <ac:inkMkLst>
            <pc:docMk/>
            <pc:sldMk cId="175246031" sldId="283"/>
            <ac:inkMk id="67" creationId="{02AE6892-EEA1-F3A0-CA46-1D72CEB91C2B}"/>
          </ac:inkMkLst>
        </pc:inkChg>
        <pc:inkChg chg="add mod">
          <ac:chgData name="Patryk Barczak" userId="86fa742248e137ce" providerId="LiveId" clId="{5D4DB528-13D1-495F-840B-DA6A5D34E31C}" dt="2023-05-15T13:51:35.805" v="697"/>
          <ac:inkMkLst>
            <pc:docMk/>
            <pc:sldMk cId="175246031" sldId="283"/>
            <ac:inkMk id="68" creationId="{875727EC-1B8B-3AA3-7C8A-2AC0EC206D3E}"/>
          </ac:inkMkLst>
        </pc:inkChg>
        <pc:inkChg chg="add mod">
          <ac:chgData name="Patryk Barczak" userId="86fa742248e137ce" providerId="LiveId" clId="{5D4DB528-13D1-495F-840B-DA6A5D34E31C}" dt="2023-05-15T13:51:35.805" v="697"/>
          <ac:inkMkLst>
            <pc:docMk/>
            <pc:sldMk cId="175246031" sldId="283"/>
            <ac:inkMk id="69" creationId="{886F0D4E-3821-1DD5-F2B4-93A71B45B254}"/>
          </ac:inkMkLst>
        </pc:inkChg>
        <pc:inkChg chg="add mod">
          <ac:chgData name="Patryk Barczak" userId="86fa742248e137ce" providerId="LiveId" clId="{5D4DB528-13D1-495F-840B-DA6A5D34E31C}" dt="2023-05-15T13:51:35.805" v="697"/>
          <ac:inkMkLst>
            <pc:docMk/>
            <pc:sldMk cId="175246031" sldId="283"/>
            <ac:inkMk id="70" creationId="{03C7B938-16A0-5FE8-297D-F8F95190F7D0}"/>
          </ac:inkMkLst>
        </pc:inkChg>
        <pc:inkChg chg="add mod">
          <ac:chgData name="Patryk Barczak" userId="86fa742248e137ce" providerId="LiveId" clId="{5D4DB528-13D1-495F-840B-DA6A5D34E31C}" dt="2023-05-15T13:51:35.805" v="697"/>
          <ac:inkMkLst>
            <pc:docMk/>
            <pc:sldMk cId="175246031" sldId="283"/>
            <ac:inkMk id="71" creationId="{EB4AE24C-482E-7C88-85AC-AD6BA5F8EB78}"/>
          </ac:inkMkLst>
        </pc:inkChg>
        <pc:inkChg chg="add mod">
          <ac:chgData name="Patryk Barczak" userId="86fa742248e137ce" providerId="LiveId" clId="{5D4DB528-13D1-495F-840B-DA6A5D34E31C}" dt="2023-05-15T13:51:35.805" v="697"/>
          <ac:inkMkLst>
            <pc:docMk/>
            <pc:sldMk cId="175246031" sldId="283"/>
            <ac:inkMk id="74" creationId="{22ED90E6-BE50-DA20-50E2-F29BFD7AE4B2}"/>
          </ac:inkMkLst>
        </pc:inkChg>
        <pc:inkChg chg="add mod">
          <ac:chgData name="Patryk Barczak" userId="86fa742248e137ce" providerId="LiveId" clId="{5D4DB528-13D1-495F-840B-DA6A5D34E31C}" dt="2023-05-15T13:51:35.805" v="697"/>
          <ac:inkMkLst>
            <pc:docMk/>
            <pc:sldMk cId="175246031" sldId="283"/>
            <ac:inkMk id="76" creationId="{D4F4AE8A-254D-568A-2016-3304AB6289A6}"/>
          </ac:inkMkLst>
        </pc:inkChg>
        <pc:inkChg chg="add mod">
          <ac:chgData name="Patryk Barczak" userId="86fa742248e137ce" providerId="LiveId" clId="{5D4DB528-13D1-495F-840B-DA6A5D34E31C}" dt="2023-05-15T13:51:35.805" v="697"/>
          <ac:inkMkLst>
            <pc:docMk/>
            <pc:sldMk cId="175246031" sldId="283"/>
            <ac:inkMk id="77" creationId="{54252FCA-7D4B-D0D0-9199-BAFA19C8EDCD}"/>
          </ac:inkMkLst>
        </pc:inkChg>
        <pc:inkChg chg="add mod">
          <ac:chgData name="Patryk Barczak" userId="86fa742248e137ce" providerId="LiveId" clId="{5D4DB528-13D1-495F-840B-DA6A5D34E31C}" dt="2023-05-15T13:51:35.805" v="697"/>
          <ac:inkMkLst>
            <pc:docMk/>
            <pc:sldMk cId="175246031" sldId="283"/>
            <ac:inkMk id="78" creationId="{2134B131-3320-96EC-5253-523629EB9567}"/>
          </ac:inkMkLst>
        </pc:inkChg>
        <pc:inkChg chg="add mod">
          <ac:chgData name="Patryk Barczak" userId="86fa742248e137ce" providerId="LiveId" clId="{5D4DB528-13D1-495F-840B-DA6A5D34E31C}" dt="2023-05-15T13:51:35.805" v="697"/>
          <ac:inkMkLst>
            <pc:docMk/>
            <pc:sldMk cId="175246031" sldId="283"/>
            <ac:inkMk id="79" creationId="{3895325B-1299-6D91-8B2D-A6011E3F09D3}"/>
          </ac:inkMkLst>
        </pc:inkChg>
        <pc:inkChg chg="add mod">
          <ac:chgData name="Patryk Barczak" userId="86fa742248e137ce" providerId="LiveId" clId="{5D4DB528-13D1-495F-840B-DA6A5D34E31C}" dt="2023-05-15T13:51:35.805" v="697"/>
          <ac:inkMkLst>
            <pc:docMk/>
            <pc:sldMk cId="175246031" sldId="283"/>
            <ac:inkMk id="80" creationId="{B88872FB-CC96-B4DE-5309-06748998E69F}"/>
          </ac:inkMkLst>
        </pc:inkChg>
        <pc:inkChg chg="add mod">
          <ac:chgData name="Patryk Barczak" userId="86fa742248e137ce" providerId="LiveId" clId="{5D4DB528-13D1-495F-840B-DA6A5D34E31C}" dt="2023-05-15T13:51:35.805" v="697"/>
          <ac:inkMkLst>
            <pc:docMk/>
            <pc:sldMk cId="175246031" sldId="283"/>
            <ac:inkMk id="81" creationId="{B3621448-7DC8-B92E-E54E-E2FCCC5E6C70}"/>
          </ac:inkMkLst>
        </pc:inkChg>
        <pc:inkChg chg="add mod">
          <ac:chgData name="Patryk Barczak" userId="86fa742248e137ce" providerId="LiveId" clId="{5D4DB528-13D1-495F-840B-DA6A5D34E31C}" dt="2023-05-15T13:51:35.805" v="697"/>
          <ac:inkMkLst>
            <pc:docMk/>
            <pc:sldMk cId="175246031" sldId="283"/>
            <ac:inkMk id="82" creationId="{83FC3E95-AE49-59EF-C4DB-AF3D6DAEC0B6}"/>
          </ac:inkMkLst>
        </pc:inkChg>
        <pc:inkChg chg="add mod">
          <ac:chgData name="Patryk Barczak" userId="86fa742248e137ce" providerId="LiveId" clId="{5D4DB528-13D1-495F-840B-DA6A5D34E31C}" dt="2023-05-15T13:51:35.805" v="697"/>
          <ac:inkMkLst>
            <pc:docMk/>
            <pc:sldMk cId="175246031" sldId="283"/>
            <ac:inkMk id="83" creationId="{6BC9BAD5-104F-6741-1D93-5F3972EAC757}"/>
          </ac:inkMkLst>
        </pc:inkChg>
        <pc:inkChg chg="add mod">
          <ac:chgData name="Patryk Barczak" userId="86fa742248e137ce" providerId="LiveId" clId="{5D4DB528-13D1-495F-840B-DA6A5D34E31C}" dt="2023-05-15T13:51:35.805" v="697"/>
          <ac:inkMkLst>
            <pc:docMk/>
            <pc:sldMk cId="175246031" sldId="283"/>
            <ac:inkMk id="84" creationId="{4310B6ED-6F16-72DF-B5F3-03760919A60A}"/>
          </ac:inkMkLst>
        </pc:inkChg>
        <pc:inkChg chg="add mod">
          <ac:chgData name="Patryk Barczak" userId="86fa742248e137ce" providerId="LiveId" clId="{5D4DB528-13D1-495F-840B-DA6A5D34E31C}" dt="2023-05-15T13:51:35.805" v="697"/>
          <ac:inkMkLst>
            <pc:docMk/>
            <pc:sldMk cId="175246031" sldId="283"/>
            <ac:inkMk id="85" creationId="{468C9456-01E7-6891-9CFA-7DAE3A6D1F0C}"/>
          </ac:inkMkLst>
        </pc:inkChg>
        <pc:inkChg chg="add mod">
          <ac:chgData name="Patryk Barczak" userId="86fa742248e137ce" providerId="LiveId" clId="{5D4DB528-13D1-495F-840B-DA6A5D34E31C}" dt="2023-05-15T13:51:35.805" v="697"/>
          <ac:inkMkLst>
            <pc:docMk/>
            <pc:sldMk cId="175246031" sldId="283"/>
            <ac:inkMk id="86" creationId="{D1A79D32-F82B-58D6-6D5F-9A7188D81E14}"/>
          </ac:inkMkLst>
        </pc:inkChg>
        <pc:inkChg chg="add mod">
          <ac:chgData name="Patryk Barczak" userId="86fa742248e137ce" providerId="LiveId" clId="{5D4DB528-13D1-495F-840B-DA6A5D34E31C}" dt="2023-05-15T13:51:35.805" v="697"/>
          <ac:inkMkLst>
            <pc:docMk/>
            <pc:sldMk cId="175246031" sldId="283"/>
            <ac:inkMk id="88" creationId="{721D7603-3262-82FD-CECE-FC0EE0A35F19}"/>
          </ac:inkMkLst>
        </pc:inkChg>
        <pc:inkChg chg="add mod">
          <ac:chgData name="Patryk Barczak" userId="86fa742248e137ce" providerId="LiveId" clId="{5D4DB528-13D1-495F-840B-DA6A5D34E31C}" dt="2023-05-15T13:51:35.805" v="697"/>
          <ac:inkMkLst>
            <pc:docMk/>
            <pc:sldMk cId="175246031" sldId="283"/>
            <ac:inkMk id="89" creationId="{18744468-F233-D62A-9C0A-3F24754E467C}"/>
          </ac:inkMkLst>
        </pc:inkChg>
        <pc:inkChg chg="add mod">
          <ac:chgData name="Patryk Barczak" userId="86fa742248e137ce" providerId="LiveId" clId="{5D4DB528-13D1-495F-840B-DA6A5D34E31C}" dt="2023-05-15T13:51:35.805" v="697"/>
          <ac:inkMkLst>
            <pc:docMk/>
            <pc:sldMk cId="175246031" sldId="283"/>
            <ac:inkMk id="90" creationId="{C6F259C0-C45D-F035-28E3-AE94BEC4C12D}"/>
          </ac:inkMkLst>
        </pc:inkChg>
        <pc:inkChg chg="add mod">
          <ac:chgData name="Patryk Barczak" userId="86fa742248e137ce" providerId="LiveId" clId="{5D4DB528-13D1-495F-840B-DA6A5D34E31C}" dt="2023-05-15T13:51:35.805" v="697"/>
          <ac:inkMkLst>
            <pc:docMk/>
            <pc:sldMk cId="175246031" sldId="283"/>
            <ac:inkMk id="91" creationId="{D165B3FE-1B09-A0F0-C667-12B40E969719}"/>
          </ac:inkMkLst>
        </pc:inkChg>
        <pc:inkChg chg="add mod">
          <ac:chgData name="Patryk Barczak" userId="86fa742248e137ce" providerId="LiveId" clId="{5D4DB528-13D1-495F-840B-DA6A5D34E31C}" dt="2023-05-15T13:51:35.805" v="697"/>
          <ac:inkMkLst>
            <pc:docMk/>
            <pc:sldMk cId="175246031" sldId="283"/>
            <ac:inkMk id="92" creationId="{18B3FA9E-7D3B-7230-C72B-B346FE1F2AE2}"/>
          </ac:inkMkLst>
        </pc:inkChg>
        <pc:inkChg chg="add mod">
          <ac:chgData name="Patryk Barczak" userId="86fa742248e137ce" providerId="LiveId" clId="{5D4DB528-13D1-495F-840B-DA6A5D34E31C}" dt="2023-05-15T13:51:35.805" v="697"/>
          <ac:inkMkLst>
            <pc:docMk/>
            <pc:sldMk cId="175246031" sldId="283"/>
            <ac:inkMk id="93" creationId="{0273B6B2-44BC-ECFE-5F25-11A2C5851D15}"/>
          </ac:inkMkLst>
        </pc:inkChg>
        <pc:inkChg chg="add mod">
          <ac:chgData name="Patryk Barczak" userId="86fa742248e137ce" providerId="LiveId" clId="{5D4DB528-13D1-495F-840B-DA6A5D34E31C}" dt="2023-05-15T13:51:35.805" v="697"/>
          <ac:inkMkLst>
            <pc:docMk/>
            <pc:sldMk cId="175246031" sldId="283"/>
            <ac:inkMk id="94" creationId="{5BF94692-E50F-A6F3-D5A1-EF485CB79528}"/>
          </ac:inkMkLst>
        </pc:inkChg>
        <pc:inkChg chg="add mod">
          <ac:chgData name="Patryk Barczak" userId="86fa742248e137ce" providerId="LiveId" clId="{5D4DB528-13D1-495F-840B-DA6A5D34E31C}" dt="2023-05-15T13:51:35.805" v="697"/>
          <ac:inkMkLst>
            <pc:docMk/>
            <pc:sldMk cId="175246031" sldId="283"/>
            <ac:inkMk id="95" creationId="{B88712B7-0A52-6725-BAEF-40D334433B99}"/>
          </ac:inkMkLst>
        </pc:inkChg>
        <pc:inkChg chg="add mod">
          <ac:chgData name="Patryk Barczak" userId="86fa742248e137ce" providerId="LiveId" clId="{5D4DB528-13D1-495F-840B-DA6A5D34E31C}" dt="2023-05-15T13:51:35.805" v="697"/>
          <ac:inkMkLst>
            <pc:docMk/>
            <pc:sldMk cId="175246031" sldId="283"/>
            <ac:inkMk id="96" creationId="{2FE99EB9-ECBC-ECB7-907F-DD59A65FD16E}"/>
          </ac:inkMkLst>
        </pc:inkChg>
        <pc:inkChg chg="add mod">
          <ac:chgData name="Patryk Barczak" userId="86fa742248e137ce" providerId="LiveId" clId="{5D4DB528-13D1-495F-840B-DA6A5D34E31C}" dt="2023-05-15T13:51:35.805" v="697"/>
          <ac:inkMkLst>
            <pc:docMk/>
            <pc:sldMk cId="175246031" sldId="283"/>
            <ac:inkMk id="97" creationId="{1E499515-FCC5-F40B-C2EF-AFED6D7F3D22}"/>
          </ac:inkMkLst>
        </pc:inkChg>
        <pc:inkChg chg="add mod">
          <ac:chgData name="Patryk Barczak" userId="86fa742248e137ce" providerId="LiveId" clId="{5D4DB528-13D1-495F-840B-DA6A5D34E31C}" dt="2023-05-15T13:51:35.805" v="697"/>
          <ac:inkMkLst>
            <pc:docMk/>
            <pc:sldMk cId="175246031" sldId="283"/>
            <ac:inkMk id="98" creationId="{BF373220-67EC-7E38-4736-BFC6CB88C060}"/>
          </ac:inkMkLst>
        </pc:inkChg>
        <pc:inkChg chg="add mod">
          <ac:chgData name="Patryk Barczak" userId="86fa742248e137ce" providerId="LiveId" clId="{5D4DB528-13D1-495F-840B-DA6A5D34E31C}" dt="2023-05-15T13:51:35.805" v="697"/>
          <ac:inkMkLst>
            <pc:docMk/>
            <pc:sldMk cId="175246031" sldId="283"/>
            <ac:inkMk id="100" creationId="{4C7A8E5F-8026-21C7-E7B9-BAA7F672A74B}"/>
          </ac:inkMkLst>
        </pc:inkChg>
        <pc:inkChg chg="add mod">
          <ac:chgData name="Patryk Barczak" userId="86fa742248e137ce" providerId="LiveId" clId="{5D4DB528-13D1-495F-840B-DA6A5D34E31C}" dt="2023-05-15T13:51:35.805" v="697"/>
          <ac:inkMkLst>
            <pc:docMk/>
            <pc:sldMk cId="175246031" sldId="283"/>
            <ac:inkMk id="102" creationId="{C9865ACD-D7D0-5F9F-B277-A6D3509BCD0A}"/>
          </ac:inkMkLst>
        </pc:inkChg>
        <pc:inkChg chg="add del">
          <ac:chgData name="Patryk Barczak" userId="86fa742248e137ce" providerId="LiveId" clId="{5D4DB528-13D1-495F-840B-DA6A5D34E31C}" dt="2023-05-15T13:51:39.186" v="699" actId="9405"/>
          <ac:inkMkLst>
            <pc:docMk/>
            <pc:sldMk cId="175246031" sldId="283"/>
            <ac:inkMk id="104" creationId="{D5497799-61A7-88F8-7934-AD4D142A49B5}"/>
          </ac:inkMkLst>
        </pc:inkChg>
        <pc:inkChg chg="add mod">
          <ac:chgData name="Patryk Barczak" userId="86fa742248e137ce" providerId="LiveId" clId="{5D4DB528-13D1-495F-840B-DA6A5D34E31C}" dt="2023-05-15T13:51:50.607" v="718"/>
          <ac:inkMkLst>
            <pc:docMk/>
            <pc:sldMk cId="175246031" sldId="283"/>
            <ac:inkMk id="105" creationId="{A9384726-EE20-F775-FEB2-3C8337EBE8B9}"/>
          </ac:inkMkLst>
        </pc:inkChg>
        <pc:inkChg chg="add mod">
          <ac:chgData name="Patryk Barczak" userId="86fa742248e137ce" providerId="LiveId" clId="{5D4DB528-13D1-495F-840B-DA6A5D34E31C}" dt="2023-05-15T13:51:50.607" v="718"/>
          <ac:inkMkLst>
            <pc:docMk/>
            <pc:sldMk cId="175246031" sldId="283"/>
            <ac:inkMk id="106" creationId="{C23F7CE1-934F-7A06-4D0E-7AAAF725623D}"/>
          </ac:inkMkLst>
        </pc:inkChg>
        <pc:inkChg chg="add mod">
          <ac:chgData name="Patryk Barczak" userId="86fa742248e137ce" providerId="LiveId" clId="{5D4DB528-13D1-495F-840B-DA6A5D34E31C}" dt="2023-05-15T13:51:50.607" v="718"/>
          <ac:inkMkLst>
            <pc:docMk/>
            <pc:sldMk cId="175246031" sldId="283"/>
            <ac:inkMk id="107" creationId="{2E69DE08-B203-30E4-DA94-3D783EDAFB3A}"/>
          </ac:inkMkLst>
        </pc:inkChg>
        <pc:inkChg chg="add mod">
          <ac:chgData name="Patryk Barczak" userId="86fa742248e137ce" providerId="LiveId" clId="{5D4DB528-13D1-495F-840B-DA6A5D34E31C}" dt="2023-05-15T13:51:50.607" v="718"/>
          <ac:inkMkLst>
            <pc:docMk/>
            <pc:sldMk cId="175246031" sldId="283"/>
            <ac:inkMk id="108" creationId="{7597BB10-495B-6A24-F09D-DF4B903E5B31}"/>
          </ac:inkMkLst>
        </pc:inkChg>
        <pc:inkChg chg="add mod">
          <ac:chgData name="Patryk Barczak" userId="86fa742248e137ce" providerId="LiveId" clId="{5D4DB528-13D1-495F-840B-DA6A5D34E31C}" dt="2023-05-15T13:51:50.607" v="718"/>
          <ac:inkMkLst>
            <pc:docMk/>
            <pc:sldMk cId="175246031" sldId="283"/>
            <ac:inkMk id="109" creationId="{1351076C-6D28-2117-1B16-CC559AF3CBFB}"/>
          </ac:inkMkLst>
        </pc:inkChg>
        <pc:inkChg chg="add mod">
          <ac:chgData name="Patryk Barczak" userId="86fa742248e137ce" providerId="LiveId" clId="{5D4DB528-13D1-495F-840B-DA6A5D34E31C}" dt="2023-05-15T13:51:50.607" v="718"/>
          <ac:inkMkLst>
            <pc:docMk/>
            <pc:sldMk cId="175246031" sldId="283"/>
            <ac:inkMk id="110" creationId="{A4E3204D-1FF4-537E-3F05-F0231FCA3EBB}"/>
          </ac:inkMkLst>
        </pc:inkChg>
        <pc:inkChg chg="add mod">
          <ac:chgData name="Patryk Barczak" userId="86fa742248e137ce" providerId="LiveId" clId="{5D4DB528-13D1-495F-840B-DA6A5D34E31C}" dt="2023-05-15T13:51:50.607" v="718"/>
          <ac:inkMkLst>
            <pc:docMk/>
            <pc:sldMk cId="175246031" sldId="283"/>
            <ac:inkMk id="112" creationId="{C7402278-7ADD-F305-E205-14250DAB3E70}"/>
          </ac:inkMkLst>
        </pc:inkChg>
        <pc:inkChg chg="add mod">
          <ac:chgData name="Patryk Barczak" userId="86fa742248e137ce" providerId="LiveId" clId="{5D4DB528-13D1-495F-840B-DA6A5D34E31C}" dt="2023-05-15T13:51:50.607" v="718"/>
          <ac:inkMkLst>
            <pc:docMk/>
            <pc:sldMk cId="175246031" sldId="283"/>
            <ac:inkMk id="113" creationId="{063C7B5F-1282-1081-D0A6-6372B15E9340}"/>
          </ac:inkMkLst>
        </pc:inkChg>
        <pc:inkChg chg="add mod">
          <ac:chgData name="Patryk Barczak" userId="86fa742248e137ce" providerId="LiveId" clId="{5D4DB528-13D1-495F-840B-DA6A5D34E31C}" dt="2023-05-15T13:51:50.607" v="718"/>
          <ac:inkMkLst>
            <pc:docMk/>
            <pc:sldMk cId="175246031" sldId="283"/>
            <ac:inkMk id="114" creationId="{018C84EB-D2B4-087A-9D4F-9C8AAAB28050}"/>
          </ac:inkMkLst>
        </pc:inkChg>
        <pc:inkChg chg="add mod">
          <ac:chgData name="Patryk Barczak" userId="86fa742248e137ce" providerId="LiveId" clId="{5D4DB528-13D1-495F-840B-DA6A5D34E31C}" dt="2023-05-15T13:51:50.607" v="718"/>
          <ac:inkMkLst>
            <pc:docMk/>
            <pc:sldMk cId="175246031" sldId="283"/>
            <ac:inkMk id="115" creationId="{D4DD84C9-701F-CA1F-B934-9A18BA85CF5C}"/>
          </ac:inkMkLst>
        </pc:inkChg>
        <pc:inkChg chg="add mod">
          <ac:chgData name="Patryk Barczak" userId="86fa742248e137ce" providerId="LiveId" clId="{5D4DB528-13D1-495F-840B-DA6A5D34E31C}" dt="2023-05-15T13:51:50.607" v="718"/>
          <ac:inkMkLst>
            <pc:docMk/>
            <pc:sldMk cId="175246031" sldId="283"/>
            <ac:inkMk id="116" creationId="{E87C3700-F350-EAAE-9F4D-5C33A086954B}"/>
          </ac:inkMkLst>
        </pc:inkChg>
        <pc:inkChg chg="add mod">
          <ac:chgData name="Patryk Barczak" userId="86fa742248e137ce" providerId="LiveId" clId="{5D4DB528-13D1-495F-840B-DA6A5D34E31C}" dt="2023-05-15T13:51:50.607" v="718"/>
          <ac:inkMkLst>
            <pc:docMk/>
            <pc:sldMk cId="175246031" sldId="283"/>
            <ac:inkMk id="117" creationId="{9B10B61A-6D6A-333A-FF8D-606346F4593E}"/>
          </ac:inkMkLst>
        </pc:inkChg>
        <pc:inkChg chg="add mod">
          <ac:chgData name="Patryk Barczak" userId="86fa742248e137ce" providerId="LiveId" clId="{5D4DB528-13D1-495F-840B-DA6A5D34E31C}" dt="2023-05-15T13:51:50.607" v="718"/>
          <ac:inkMkLst>
            <pc:docMk/>
            <pc:sldMk cId="175246031" sldId="283"/>
            <ac:inkMk id="118" creationId="{E5211B83-B057-258D-B7BA-0C5AEF99FA02}"/>
          </ac:inkMkLst>
        </pc:inkChg>
        <pc:inkChg chg="add mod">
          <ac:chgData name="Patryk Barczak" userId="86fa742248e137ce" providerId="LiveId" clId="{5D4DB528-13D1-495F-840B-DA6A5D34E31C}" dt="2023-05-15T13:51:50.607" v="718"/>
          <ac:inkMkLst>
            <pc:docMk/>
            <pc:sldMk cId="175246031" sldId="283"/>
            <ac:inkMk id="119" creationId="{E69EED7B-5581-2AC1-2C53-1A7CDCAF3B98}"/>
          </ac:inkMkLst>
        </pc:inkChg>
        <pc:inkChg chg="add mod">
          <ac:chgData name="Patryk Barczak" userId="86fa742248e137ce" providerId="LiveId" clId="{5D4DB528-13D1-495F-840B-DA6A5D34E31C}" dt="2023-05-15T13:51:50.607" v="718"/>
          <ac:inkMkLst>
            <pc:docMk/>
            <pc:sldMk cId="175246031" sldId="283"/>
            <ac:inkMk id="120" creationId="{45495859-1A00-B7BE-0016-896B44B48876}"/>
          </ac:inkMkLst>
        </pc:inkChg>
        <pc:inkChg chg="add mod">
          <ac:chgData name="Patryk Barczak" userId="86fa742248e137ce" providerId="LiveId" clId="{5D4DB528-13D1-495F-840B-DA6A5D34E31C}" dt="2023-05-15T13:51:50.607" v="718"/>
          <ac:inkMkLst>
            <pc:docMk/>
            <pc:sldMk cId="175246031" sldId="283"/>
            <ac:inkMk id="122" creationId="{024E8D20-486C-9381-F721-CEBC1731EA4D}"/>
          </ac:inkMkLst>
        </pc:inkChg>
        <pc:inkChg chg="add del">
          <ac:chgData name="Patryk Barczak" userId="86fa742248e137ce" providerId="LiveId" clId="{5D4DB528-13D1-495F-840B-DA6A5D34E31C}" dt="2023-05-15T13:51:51.532" v="720" actId="9405"/>
          <ac:inkMkLst>
            <pc:docMk/>
            <pc:sldMk cId="175246031" sldId="283"/>
            <ac:inkMk id="124" creationId="{6EBC386E-4702-90AC-0A46-3AEB379303AB}"/>
          </ac:inkMkLst>
        </pc:inkChg>
        <pc:inkChg chg="add mod">
          <ac:chgData name="Patryk Barczak" userId="86fa742248e137ce" providerId="LiveId" clId="{5D4DB528-13D1-495F-840B-DA6A5D34E31C}" dt="2023-05-15T13:51:55.019" v="725"/>
          <ac:inkMkLst>
            <pc:docMk/>
            <pc:sldMk cId="175246031" sldId="283"/>
            <ac:inkMk id="125" creationId="{C54D83E3-A833-ADE4-6C5B-DD58D57AED1B}"/>
          </ac:inkMkLst>
        </pc:inkChg>
        <pc:inkChg chg="add mod">
          <ac:chgData name="Patryk Barczak" userId="86fa742248e137ce" providerId="LiveId" clId="{5D4DB528-13D1-495F-840B-DA6A5D34E31C}" dt="2023-05-15T13:51:55.019" v="725"/>
          <ac:inkMkLst>
            <pc:docMk/>
            <pc:sldMk cId="175246031" sldId="283"/>
            <ac:inkMk id="126" creationId="{D1E8DE0E-F82A-7C60-9C26-78DC2CB514B9}"/>
          </ac:inkMkLst>
        </pc:inkChg>
        <pc:inkChg chg="add mod">
          <ac:chgData name="Patryk Barczak" userId="86fa742248e137ce" providerId="LiveId" clId="{5D4DB528-13D1-495F-840B-DA6A5D34E31C}" dt="2023-05-15T13:51:55.019" v="725"/>
          <ac:inkMkLst>
            <pc:docMk/>
            <pc:sldMk cId="175246031" sldId="283"/>
            <ac:inkMk id="127" creationId="{D301FE6C-95E7-9793-DDBA-77A5F292827F}"/>
          </ac:inkMkLst>
        </pc:inkChg>
        <pc:inkChg chg="add mod">
          <ac:chgData name="Patryk Barczak" userId="86fa742248e137ce" providerId="LiveId" clId="{5D4DB528-13D1-495F-840B-DA6A5D34E31C}" dt="2023-05-15T13:51:55.019" v="725"/>
          <ac:inkMkLst>
            <pc:docMk/>
            <pc:sldMk cId="175246031" sldId="283"/>
            <ac:inkMk id="128" creationId="{80047AB8-E88E-4D6A-9AEE-CA1704E2FCB7}"/>
          </ac:inkMkLst>
        </pc:inkChg>
      </pc:sldChg>
      <pc:sldChg chg="addSp delSp modSp mod">
        <pc:chgData name="Patryk Barczak" userId="86fa742248e137ce" providerId="LiveId" clId="{5D4DB528-13D1-495F-840B-DA6A5D34E31C}" dt="2023-05-15T13:56:03.538" v="792" actId="478"/>
        <pc:sldMkLst>
          <pc:docMk/>
          <pc:sldMk cId="2475728667" sldId="285"/>
        </pc:sldMkLst>
        <pc:grpChg chg="del mod">
          <ac:chgData name="Patryk Barczak" userId="86fa742248e137ce" providerId="LiveId" clId="{5D4DB528-13D1-495F-840B-DA6A5D34E31C}" dt="2023-05-15T11:43:41.599" v="93"/>
          <ac:grpSpMkLst>
            <pc:docMk/>
            <pc:sldMk cId="2475728667" sldId="285"/>
            <ac:grpSpMk id="15" creationId="{6635F499-2F56-60E7-29FB-8CE0AE55B754}"/>
          </ac:grpSpMkLst>
        </pc:grpChg>
        <pc:grpChg chg="del mod">
          <ac:chgData name="Patryk Barczak" userId="86fa742248e137ce" providerId="LiveId" clId="{5D4DB528-13D1-495F-840B-DA6A5D34E31C}" dt="2023-05-15T11:43:43.630" v="95"/>
          <ac:grpSpMkLst>
            <pc:docMk/>
            <pc:sldMk cId="2475728667" sldId="285"/>
            <ac:grpSpMk id="19" creationId="{7F477DF9-840D-BDDF-04B3-0C2A13D796C4}"/>
          </ac:grpSpMkLst>
        </pc:grpChg>
        <pc:grpChg chg="del mod">
          <ac:chgData name="Patryk Barczak" userId="86fa742248e137ce" providerId="LiveId" clId="{5D4DB528-13D1-495F-840B-DA6A5D34E31C}" dt="2023-05-15T13:52:51.421" v="733" actId="478"/>
          <ac:grpSpMkLst>
            <pc:docMk/>
            <pc:sldMk cId="2475728667" sldId="285"/>
            <ac:grpSpMk id="21" creationId="{98681021-45A2-2495-30F1-8E2A6A1B7A36}"/>
          </ac:grpSpMkLst>
        </pc:grpChg>
        <pc:grpChg chg="mod">
          <ac:chgData name="Patryk Barczak" userId="86fa742248e137ce" providerId="LiveId" clId="{5D4DB528-13D1-495F-840B-DA6A5D34E31C}" dt="2023-05-15T13:53:34.660" v="744"/>
          <ac:grpSpMkLst>
            <pc:docMk/>
            <pc:sldMk cId="2475728667" sldId="285"/>
            <ac:grpSpMk id="28" creationId="{D5584872-3E0D-688D-A397-98F947E1B8E1}"/>
          </ac:grpSpMkLst>
        </pc:grpChg>
        <pc:grpChg chg="mod">
          <ac:chgData name="Patryk Barczak" userId="86fa742248e137ce" providerId="LiveId" clId="{5D4DB528-13D1-495F-840B-DA6A5D34E31C}" dt="2023-05-15T13:53:34.660" v="744"/>
          <ac:grpSpMkLst>
            <pc:docMk/>
            <pc:sldMk cId="2475728667" sldId="285"/>
            <ac:grpSpMk id="29" creationId="{5F170422-13A3-C227-F6CE-AC1FC2EFB164}"/>
          </ac:grpSpMkLst>
        </pc:grpChg>
        <pc:grpChg chg="mod">
          <ac:chgData name="Patryk Barczak" userId="86fa742248e137ce" providerId="LiveId" clId="{5D4DB528-13D1-495F-840B-DA6A5D34E31C}" dt="2023-05-15T13:53:34.660" v="744"/>
          <ac:grpSpMkLst>
            <pc:docMk/>
            <pc:sldMk cId="2475728667" sldId="285"/>
            <ac:grpSpMk id="30" creationId="{E3339C9F-A5AA-CAAC-743A-F7361B23F7F9}"/>
          </ac:grpSpMkLst>
        </pc:grpChg>
        <pc:grpChg chg="del mod">
          <ac:chgData name="Patryk Barczak" userId="86fa742248e137ce" providerId="LiveId" clId="{5D4DB528-13D1-495F-840B-DA6A5D34E31C}" dt="2023-05-15T13:55:27.104" v="780"/>
          <ac:grpSpMkLst>
            <pc:docMk/>
            <pc:sldMk cId="2475728667" sldId="285"/>
            <ac:grpSpMk id="38" creationId="{777C873F-43DB-309E-3323-7E85BA423CA2}"/>
          </ac:grpSpMkLst>
        </pc:grpChg>
        <pc:grpChg chg="del mod">
          <ac:chgData name="Patryk Barczak" userId="86fa742248e137ce" providerId="LiveId" clId="{5D4DB528-13D1-495F-840B-DA6A5D34E31C}" dt="2023-05-15T13:56:03.538" v="792" actId="478"/>
          <ac:grpSpMkLst>
            <pc:docMk/>
            <pc:sldMk cId="2475728667" sldId="285"/>
            <ac:grpSpMk id="41" creationId="{28F4AA2E-30C1-E56A-D645-B4D0D822946A}"/>
          </ac:grpSpMkLst>
        </pc:grpChg>
        <pc:grpChg chg="del mod">
          <ac:chgData name="Patryk Barczak" userId="86fa742248e137ce" providerId="LiveId" clId="{5D4DB528-13D1-495F-840B-DA6A5D34E31C}" dt="2023-05-15T13:56:03.538" v="792" actId="478"/>
          <ac:grpSpMkLst>
            <pc:docMk/>
            <pc:sldMk cId="2475728667" sldId="285"/>
            <ac:grpSpMk id="59" creationId="{9F2DA703-172F-3414-0445-A218033069C8}"/>
          </ac:grpSpMkLst>
        </pc:grpChg>
        <pc:grpChg chg="del mod">
          <ac:chgData name="Patryk Barczak" userId="86fa742248e137ce" providerId="LiveId" clId="{5D4DB528-13D1-495F-840B-DA6A5D34E31C}" dt="2023-05-15T13:55:30.098" v="783"/>
          <ac:grpSpMkLst>
            <pc:docMk/>
            <pc:sldMk cId="2475728667" sldId="285"/>
            <ac:grpSpMk id="60" creationId="{C5E371E7-F16A-4512-4F86-9D34B972D751}"/>
          </ac:grpSpMkLst>
        </pc:grpChg>
        <pc:grpChg chg="del mod">
          <ac:chgData name="Patryk Barczak" userId="86fa742248e137ce" providerId="LiveId" clId="{5D4DB528-13D1-495F-840B-DA6A5D34E31C}" dt="2023-05-15T13:56:03.538" v="792" actId="478"/>
          <ac:grpSpMkLst>
            <pc:docMk/>
            <pc:sldMk cId="2475728667" sldId="285"/>
            <ac:grpSpMk id="63" creationId="{C39B988F-E10D-C679-1594-41D53C759207}"/>
          </ac:grpSpMkLst>
        </pc:grpChg>
        <pc:grpChg chg="del mod">
          <ac:chgData name="Patryk Barczak" userId="86fa742248e137ce" providerId="LiveId" clId="{5D4DB528-13D1-495F-840B-DA6A5D34E31C}" dt="2023-05-15T13:56:03.538" v="792" actId="478"/>
          <ac:grpSpMkLst>
            <pc:docMk/>
            <pc:sldMk cId="2475728667" sldId="285"/>
            <ac:grpSpMk id="68" creationId="{623516D5-E91B-F8C4-E860-F446BCC3F23B}"/>
          </ac:grpSpMkLst>
        </pc:grpChg>
        <pc:grpChg chg="del mod">
          <ac:chgData name="Patryk Barczak" userId="86fa742248e137ce" providerId="LiveId" clId="{5D4DB528-13D1-495F-840B-DA6A5D34E31C}" dt="2023-05-15T13:56:03.538" v="792" actId="478"/>
          <ac:grpSpMkLst>
            <pc:docMk/>
            <pc:sldMk cId="2475728667" sldId="285"/>
            <ac:grpSpMk id="71" creationId="{00B8AAE2-D7F9-E0F6-A1CA-C7D85CC9E1E9}"/>
          </ac:grpSpMkLst>
        </pc:grpChg>
        <pc:inkChg chg="add del">
          <ac:chgData name="Patryk Barczak" userId="86fa742248e137ce" providerId="LiveId" clId="{5D4DB528-13D1-495F-840B-DA6A5D34E31C}" dt="2023-05-15T13:56:03.538" v="792" actId="478"/>
          <ac:inkMkLst>
            <pc:docMk/>
            <pc:sldMk cId="2475728667" sldId="285"/>
            <ac:inkMk id="6" creationId="{E2EC7A23-744E-1AF7-DC53-3471EB0D01AE}"/>
          </ac:inkMkLst>
        </pc:inkChg>
        <pc:inkChg chg="add mod">
          <ac:chgData name="Patryk Barczak" userId="86fa742248e137ce" providerId="LiveId" clId="{5D4DB528-13D1-495F-840B-DA6A5D34E31C}" dt="2023-05-15T11:43:43.630" v="95"/>
          <ac:inkMkLst>
            <pc:docMk/>
            <pc:sldMk cId="2475728667" sldId="285"/>
            <ac:inkMk id="7" creationId="{6142E916-1C72-5ECA-B4EA-6058186123DD}"/>
          </ac:inkMkLst>
        </pc:inkChg>
        <pc:inkChg chg="add mod">
          <ac:chgData name="Patryk Barczak" userId="86fa742248e137ce" providerId="LiveId" clId="{5D4DB528-13D1-495F-840B-DA6A5D34E31C}" dt="2023-05-15T11:43:43.630" v="95"/>
          <ac:inkMkLst>
            <pc:docMk/>
            <pc:sldMk cId="2475728667" sldId="285"/>
            <ac:inkMk id="8" creationId="{0D1F5571-2B9C-ADE1-62C9-63706B6BB9DD}"/>
          </ac:inkMkLst>
        </pc:inkChg>
        <pc:inkChg chg="add mod">
          <ac:chgData name="Patryk Barczak" userId="86fa742248e137ce" providerId="LiveId" clId="{5D4DB528-13D1-495F-840B-DA6A5D34E31C}" dt="2023-05-15T11:43:43.630" v="95"/>
          <ac:inkMkLst>
            <pc:docMk/>
            <pc:sldMk cId="2475728667" sldId="285"/>
            <ac:inkMk id="9" creationId="{1334DB73-D6B5-0957-808E-F539C1478C67}"/>
          </ac:inkMkLst>
        </pc:inkChg>
        <pc:inkChg chg="add mod">
          <ac:chgData name="Patryk Barczak" userId="86fa742248e137ce" providerId="LiveId" clId="{5D4DB528-13D1-495F-840B-DA6A5D34E31C}" dt="2023-05-15T11:43:43.630" v="95"/>
          <ac:inkMkLst>
            <pc:docMk/>
            <pc:sldMk cId="2475728667" sldId="285"/>
            <ac:inkMk id="10" creationId="{6001DB25-C8A1-9C2B-0D06-B160E63FA653}"/>
          </ac:inkMkLst>
        </pc:inkChg>
        <pc:inkChg chg="add mod">
          <ac:chgData name="Patryk Barczak" userId="86fa742248e137ce" providerId="LiveId" clId="{5D4DB528-13D1-495F-840B-DA6A5D34E31C}" dt="2023-05-15T11:43:43.630" v="95"/>
          <ac:inkMkLst>
            <pc:docMk/>
            <pc:sldMk cId="2475728667" sldId="285"/>
            <ac:inkMk id="11" creationId="{456DF659-E6C8-3033-4E5B-C2CF124C3791}"/>
          </ac:inkMkLst>
        </pc:inkChg>
        <pc:inkChg chg="add mod">
          <ac:chgData name="Patryk Barczak" userId="86fa742248e137ce" providerId="LiveId" clId="{5D4DB528-13D1-495F-840B-DA6A5D34E31C}" dt="2023-05-15T11:43:43.630" v="95"/>
          <ac:inkMkLst>
            <pc:docMk/>
            <pc:sldMk cId="2475728667" sldId="285"/>
            <ac:inkMk id="12" creationId="{65FF8D8E-9645-6C32-43D4-0F61F97BE36D}"/>
          </ac:inkMkLst>
        </pc:inkChg>
        <pc:inkChg chg="add mod">
          <ac:chgData name="Patryk Barczak" userId="86fa742248e137ce" providerId="LiveId" clId="{5D4DB528-13D1-495F-840B-DA6A5D34E31C}" dt="2023-05-15T11:43:43.630" v="95"/>
          <ac:inkMkLst>
            <pc:docMk/>
            <pc:sldMk cId="2475728667" sldId="285"/>
            <ac:inkMk id="13" creationId="{556BD6A1-34C8-3968-D5DA-B6BA349A7B2A}"/>
          </ac:inkMkLst>
        </pc:inkChg>
        <pc:inkChg chg="add mod">
          <ac:chgData name="Patryk Barczak" userId="86fa742248e137ce" providerId="LiveId" clId="{5D4DB528-13D1-495F-840B-DA6A5D34E31C}" dt="2023-05-15T11:43:43.630" v="95"/>
          <ac:inkMkLst>
            <pc:docMk/>
            <pc:sldMk cId="2475728667" sldId="285"/>
            <ac:inkMk id="14" creationId="{26722B6E-F5A9-9362-E28B-AB3EFF0F984F}"/>
          </ac:inkMkLst>
        </pc:inkChg>
        <pc:inkChg chg="add del mod">
          <ac:chgData name="Patryk Barczak" userId="86fa742248e137ce" providerId="LiveId" clId="{5D4DB528-13D1-495F-840B-DA6A5D34E31C}" dt="2023-05-15T13:53:36.728" v="751" actId="9405"/>
          <ac:inkMkLst>
            <pc:docMk/>
            <pc:sldMk cId="2475728667" sldId="285"/>
            <ac:inkMk id="15" creationId="{E4729163-67F7-860D-A64D-17759D888E89}"/>
          </ac:inkMkLst>
        </pc:inkChg>
        <pc:inkChg chg="add mod">
          <ac:chgData name="Patryk Barczak" userId="86fa742248e137ce" providerId="LiveId" clId="{5D4DB528-13D1-495F-840B-DA6A5D34E31C}" dt="2023-05-15T11:43:43.630" v="95"/>
          <ac:inkMkLst>
            <pc:docMk/>
            <pc:sldMk cId="2475728667" sldId="285"/>
            <ac:inkMk id="16" creationId="{4DF3FCEF-D320-94AB-F52B-ACAF1865FD31}"/>
          </ac:inkMkLst>
        </pc:inkChg>
        <pc:inkChg chg="add mod">
          <ac:chgData name="Patryk Barczak" userId="86fa742248e137ce" providerId="LiveId" clId="{5D4DB528-13D1-495F-840B-DA6A5D34E31C}" dt="2023-05-15T11:43:43.630" v="95"/>
          <ac:inkMkLst>
            <pc:docMk/>
            <pc:sldMk cId="2475728667" sldId="285"/>
            <ac:inkMk id="17" creationId="{03054FB2-2254-E87E-F424-D42C26E500A9}"/>
          </ac:inkMkLst>
        </pc:inkChg>
        <pc:inkChg chg="add mod">
          <ac:chgData name="Patryk Barczak" userId="86fa742248e137ce" providerId="LiveId" clId="{5D4DB528-13D1-495F-840B-DA6A5D34E31C}" dt="2023-05-15T11:43:43.630" v="95"/>
          <ac:inkMkLst>
            <pc:docMk/>
            <pc:sldMk cId="2475728667" sldId="285"/>
            <ac:inkMk id="18" creationId="{3B0BA96A-054B-4505-D164-C877DB0110DD}"/>
          </ac:inkMkLst>
        </pc:inkChg>
        <pc:inkChg chg="add del mod">
          <ac:chgData name="Patryk Barczak" userId="86fa742248e137ce" providerId="LiveId" clId="{5D4DB528-13D1-495F-840B-DA6A5D34E31C}" dt="2023-05-15T13:53:36.431" v="750" actId="9405"/>
          <ac:inkMkLst>
            <pc:docMk/>
            <pc:sldMk cId="2475728667" sldId="285"/>
            <ac:inkMk id="19" creationId="{6BB61B59-2868-B587-564A-1EE73FFA572F}"/>
          </ac:inkMkLst>
        </pc:inkChg>
        <pc:inkChg chg="add mod">
          <ac:chgData name="Patryk Barczak" userId="86fa742248e137ce" providerId="LiveId" clId="{5D4DB528-13D1-495F-840B-DA6A5D34E31C}" dt="2023-05-15T11:43:43.630" v="95"/>
          <ac:inkMkLst>
            <pc:docMk/>
            <pc:sldMk cId="2475728667" sldId="285"/>
            <ac:inkMk id="20" creationId="{1E295427-F2AE-84FC-B8CB-61F6C79C4552}"/>
          </ac:inkMkLst>
        </pc:inkChg>
        <pc:inkChg chg="add del mod">
          <ac:chgData name="Patryk Barczak" userId="86fa742248e137ce" providerId="LiveId" clId="{5D4DB528-13D1-495F-840B-DA6A5D34E31C}" dt="2023-05-15T13:53:35.954" v="749" actId="9405"/>
          <ac:inkMkLst>
            <pc:docMk/>
            <pc:sldMk cId="2475728667" sldId="285"/>
            <ac:inkMk id="22" creationId="{060822E1-862F-5AA3-78EB-3CF2EFFD9F56}"/>
          </ac:inkMkLst>
        </pc:inkChg>
        <pc:inkChg chg="add del mod">
          <ac:chgData name="Patryk Barczak" userId="86fa742248e137ce" providerId="LiveId" clId="{5D4DB528-13D1-495F-840B-DA6A5D34E31C}" dt="2023-05-15T13:53:35.694" v="748" actId="9405"/>
          <ac:inkMkLst>
            <pc:docMk/>
            <pc:sldMk cId="2475728667" sldId="285"/>
            <ac:inkMk id="23" creationId="{F29C51A4-2D67-C179-C66F-6A4B7E9489C4}"/>
          </ac:inkMkLst>
        </pc:inkChg>
        <pc:inkChg chg="add del mod">
          <ac:chgData name="Patryk Barczak" userId="86fa742248e137ce" providerId="LiveId" clId="{5D4DB528-13D1-495F-840B-DA6A5D34E31C}" dt="2023-05-15T13:53:35.401" v="747" actId="9405"/>
          <ac:inkMkLst>
            <pc:docMk/>
            <pc:sldMk cId="2475728667" sldId="285"/>
            <ac:inkMk id="24" creationId="{235313CD-7EA7-6F5F-2FF7-84EEA159D855}"/>
          </ac:inkMkLst>
        </pc:inkChg>
        <pc:inkChg chg="add del mod">
          <ac:chgData name="Patryk Barczak" userId="86fa742248e137ce" providerId="LiveId" clId="{5D4DB528-13D1-495F-840B-DA6A5D34E31C}" dt="2023-05-15T13:53:35.156" v="746" actId="9405"/>
          <ac:inkMkLst>
            <pc:docMk/>
            <pc:sldMk cId="2475728667" sldId="285"/>
            <ac:inkMk id="25" creationId="{10075EB6-19B6-5CE6-8B23-8129D9E2579B}"/>
          </ac:inkMkLst>
        </pc:inkChg>
        <pc:inkChg chg="add del mod">
          <ac:chgData name="Patryk Barczak" userId="86fa742248e137ce" providerId="LiveId" clId="{5D4DB528-13D1-495F-840B-DA6A5D34E31C}" dt="2023-05-15T13:53:34.930" v="745" actId="9405"/>
          <ac:inkMkLst>
            <pc:docMk/>
            <pc:sldMk cId="2475728667" sldId="285"/>
            <ac:inkMk id="26" creationId="{E67F4996-3FE6-3C50-949F-6F8CA5898F90}"/>
          </ac:inkMkLst>
        </pc:inkChg>
        <pc:inkChg chg="add del mod">
          <ac:chgData name="Patryk Barczak" userId="86fa742248e137ce" providerId="LiveId" clId="{5D4DB528-13D1-495F-840B-DA6A5D34E31C}" dt="2023-05-15T13:53:34.660" v="744"/>
          <ac:inkMkLst>
            <pc:docMk/>
            <pc:sldMk cId="2475728667" sldId="285"/>
            <ac:inkMk id="27" creationId="{2AF8EE01-420C-9F62-8CF6-7ECAB4A41E1F}"/>
          </ac:inkMkLst>
        </pc:inkChg>
        <pc:inkChg chg="add mod">
          <ac:chgData name="Patryk Barczak" userId="86fa742248e137ce" providerId="LiveId" clId="{5D4DB528-13D1-495F-840B-DA6A5D34E31C}" dt="2023-05-15T13:55:30.098" v="783"/>
          <ac:inkMkLst>
            <pc:docMk/>
            <pc:sldMk cId="2475728667" sldId="285"/>
            <ac:inkMk id="31" creationId="{96DFD078-88F1-C1FA-5205-670A41AAF989}"/>
          </ac:inkMkLst>
        </pc:inkChg>
        <pc:inkChg chg="add mod">
          <ac:chgData name="Patryk Barczak" userId="86fa742248e137ce" providerId="LiveId" clId="{5D4DB528-13D1-495F-840B-DA6A5D34E31C}" dt="2023-05-15T13:55:30.098" v="783"/>
          <ac:inkMkLst>
            <pc:docMk/>
            <pc:sldMk cId="2475728667" sldId="285"/>
            <ac:inkMk id="32" creationId="{C22894CA-533E-83E9-C28D-4E0EE6E20697}"/>
          </ac:inkMkLst>
        </pc:inkChg>
        <pc:inkChg chg="add mod">
          <ac:chgData name="Patryk Barczak" userId="86fa742248e137ce" providerId="LiveId" clId="{5D4DB528-13D1-495F-840B-DA6A5D34E31C}" dt="2023-05-15T13:55:30.098" v="783"/>
          <ac:inkMkLst>
            <pc:docMk/>
            <pc:sldMk cId="2475728667" sldId="285"/>
            <ac:inkMk id="33" creationId="{27C2FE04-3F7C-5572-6682-EB571C482F03}"/>
          </ac:inkMkLst>
        </pc:inkChg>
        <pc:inkChg chg="add mod">
          <ac:chgData name="Patryk Barczak" userId="86fa742248e137ce" providerId="LiveId" clId="{5D4DB528-13D1-495F-840B-DA6A5D34E31C}" dt="2023-05-15T13:55:30.098" v="783"/>
          <ac:inkMkLst>
            <pc:docMk/>
            <pc:sldMk cId="2475728667" sldId="285"/>
            <ac:inkMk id="34" creationId="{78F5A415-E036-FD0B-0D73-58260BE55E85}"/>
          </ac:inkMkLst>
        </pc:inkChg>
        <pc:inkChg chg="add mod">
          <ac:chgData name="Patryk Barczak" userId="86fa742248e137ce" providerId="LiveId" clId="{5D4DB528-13D1-495F-840B-DA6A5D34E31C}" dt="2023-05-15T13:55:30.098" v="783"/>
          <ac:inkMkLst>
            <pc:docMk/>
            <pc:sldMk cId="2475728667" sldId="285"/>
            <ac:inkMk id="35" creationId="{58C42DEB-32F7-FDF8-9E28-022CEB14C512}"/>
          </ac:inkMkLst>
        </pc:inkChg>
        <pc:inkChg chg="add mod">
          <ac:chgData name="Patryk Barczak" userId="86fa742248e137ce" providerId="LiveId" clId="{5D4DB528-13D1-495F-840B-DA6A5D34E31C}" dt="2023-05-15T13:55:30.098" v="783"/>
          <ac:inkMkLst>
            <pc:docMk/>
            <pc:sldMk cId="2475728667" sldId="285"/>
            <ac:inkMk id="36" creationId="{84134110-9547-86F3-FAB9-4D76DCA52D85}"/>
          </ac:inkMkLst>
        </pc:inkChg>
        <pc:inkChg chg="add mod">
          <ac:chgData name="Patryk Barczak" userId="86fa742248e137ce" providerId="LiveId" clId="{5D4DB528-13D1-495F-840B-DA6A5D34E31C}" dt="2023-05-15T13:55:30.098" v="783"/>
          <ac:inkMkLst>
            <pc:docMk/>
            <pc:sldMk cId="2475728667" sldId="285"/>
            <ac:inkMk id="37" creationId="{480AF856-676F-F002-EFBD-2F4BDEE99420}"/>
          </ac:inkMkLst>
        </pc:inkChg>
        <pc:inkChg chg="add mod">
          <ac:chgData name="Patryk Barczak" userId="86fa742248e137ce" providerId="LiveId" clId="{5D4DB528-13D1-495F-840B-DA6A5D34E31C}" dt="2023-05-15T13:55:18.122" v="762"/>
          <ac:inkMkLst>
            <pc:docMk/>
            <pc:sldMk cId="2475728667" sldId="285"/>
            <ac:inkMk id="39" creationId="{EE106A63-7794-AC00-1506-6089D59D179C}"/>
          </ac:inkMkLst>
        </pc:inkChg>
        <pc:inkChg chg="add mod">
          <ac:chgData name="Patryk Barczak" userId="86fa742248e137ce" providerId="LiveId" clId="{5D4DB528-13D1-495F-840B-DA6A5D34E31C}" dt="2023-05-15T13:55:18.122" v="762"/>
          <ac:inkMkLst>
            <pc:docMk/>
            <pc:sldMk cId="2475728667" sldId="285"/>
            <ac:inkMk id="40" creationId="{290DA687-253E-0C8C-C855-AF20CCDCF819}"/>
          </ac:inkMkLst>
        </pc:inkChg>
        <pc:inkChg chg="add mod">
          <ac:chgData name="Patryk Barczak" userId="86fa742248e137ce" providerId="LiveId" clId="{5D4DB528-13D1-495F-840B-DA6A5D34E31C}" dt="2023-05-15T13:55:30.098" v="783"/>
          <ac:inkMkLst>
            <pc:docMk/>
            <pc:sldMk cId="2475728667" sldId="285"/>
            <ac:inkMk id="42" creationId="{EA4795A2-0D20-1F0F-411C-AFACB6DBA8AF}"/>
          </ac:inkMkLst>
        </pc:inkChg>
        <pc:inkChg chg="add mod">
          <ac:chgData name="Patryk Barczak" userId="86fa742248e137ce" providerId="LiveId" clId="{5D4DB528-13D1-495F-840B-DA6A5D34E31C}" dt="2023-05-15T13:55:30.098" v="783"/>
          <ac:inkMkLst>
            <pc:docMk/>
            <pc:sldMk cId="2475728667" sldId="285"/>
            <ac:inkMk id="43" creationId="{E1616E4B-E38E-46B7-E562-6CC3018B18DB}"/>
          </ac:inkMkLst>
        </pc:inkChg>
        <pc:inkChg chg="add mod">
          <ac:chgData name="Patryk Barczak" userId="86fa742248e137ce" providerId="LiveId" clId="{5D4DB528-13D1-495F-840B-DA6A5D34E31C}" dt="2023-05-15T13:55:30.098" v="783"/>
          <ac:inkMkLst>
            <pc:docMk/>
            <pc:sldMk cId="2475728667" sldId="285"/>
            <ac:inkMk id="44" creationId="{6540E2EF-7A96-08A0-B25B-050C389FEC32}"/>
          </ac:inkMkLst>
        </pc:inkChg>
        <pc:inkChg chg="add mod">
          <ac:chgData name="Patryk Barczak" userId="86fa742248e137ce" providerId="LiveId" clId="{5D4DB528-13D1-495F-840B-DA6A5D34E31C}" dt="2023-05-15T13:55:30.098" v="783"/>
          <ac:inkMkLst>
            <pc:docMk/>
            <pc:sldMk cId="2475728667" sldId="285"/>
            <ac:inkMk id="45" creationId="{C833DB7D-3D59-ADE4-393E-BA08F4743780}"/>
          </ac:inkMkLst>
        </pc:inkChg>
        <pc:inkChg chg="add mod">
          <ac:chgData name="Patryk Barczak" userId="86fa742248e137ce" providerId="LiveId" clId="{5D4DB528-13D1-495F-840B-DA6A5D34E31C}" dt="2023-05-15T13:55:30.098" v="783"/>
          <ac:inkMkLst>
            <pc:docMk/>
            <pc:sldMk cId="2475728667" sldId="285"/>
            <ac:inkMk id="46" creationId="{8349C7C2-22CB-6EAD-A31E-B1F2A5257627}"/>
          </ac:inkMkLst>
        </pc:inkChg>
        <pc:inkChg chg="add mod">
          <ac:chgData name="Patryk Barczak" userId="86fa742248e137ce" providerId="LiveId" clId="{5D4DB528-13D1-495F-840B-DA6A5D34E31C}" dt="2023-05-15T13:55:30.098" v="783"/>
          <ac:inkMkLst>
            <pc:docMk/>
            <pc:sldMk cId="2475728667" sldId="285"/>
            <ac:inkMk id="47" creationId="{BAB03E24-9108-DAA6-BE9A-EC4FF6B6AAA7}"/>
          </ac:inkMkLst>
        </pc:inkChg>
        <pc:inkChg chg="add mod">
          <ac:chgData name="Patryk Barczak" userId="86fa742248e137ce" providerId="LiveId" clId="{5D4DB528-13D1-495F-840B-DA6A5D34E31C}" dt="2023-05-15T13:55:30.098" v="783"/>
          <ac:inkMkLst>
            <pc:docMk/>
            <pc:sldMk cId="2475728667" sldId="285"/>
            <ac:inkMk id="48" creationId="{394B1A96-0FA1-92E0-9440-509E9C10A777}"/>
          </ac:inkMkLst>
        </pc:inkChg>
        <pc:inkChg chg="add mod">
          <ac:chgData name="Patryk Barczak" userId="86fa742248e137ce" providerId="LiveId" clId="{5D4DB528-13D1-495F-840B-DA6A5D34E31C}" dt="2023-05-15T13:55:30.098" v="783"/>
          <ac:inkMkLst>
            <pc:docMk/>
            <pc:sldMk cId="2475728667" sldId="285"/>
            <ac:inkMk id="49" creationId="{42BE45FE-957F-08E2-CCED-10E6359B6D8A}"/>
          </ac:inkMkLst>
        </pc:inkChg>
        <pc:inkChg chg="add mod">
          <ac:chgData name="Patryk Barczak" userId="86fa742248e137ce" providerId="LiveId" clId="{5D4DB528-13D1-495F-840B-DA6A5D34E31C}" dt="2023-05-15T13:55:30.098" v="783"/>
          <ac:inkMkLst>
            <pc:docMk/>
            <pc:sldMk cId="2475728667" sldId="285"/>
            <ac:inkMk id="50" creationId="{439383B5-5AB8-E21C-715C-BE2B427805B6}"/>
          </ac:inkMkLst>
        </pc:inkChg>
        <pc:inkChg chg="add mod">
          <ac:chgData name="Patryk Barczak" userId="86fa742248e137ce" providerId="LiveId" clId="{5D4DB528-13D1-495F-840B-DA6A5D34E31C}" dt="2023-05-15T13:55:30.098" v="783"/>
          <ac:inkMkLst>
            <pc:docMk/>
            <pc:sldMk cId="2475728667" sldId="285"/>
            <ac:inkMk id="51" creationId="{CB325B49-B6B4-EAFD-6B60-E40E776AEDC9}"/>
          </ac:inkMkLst>
        </pc:inkChg>
        <pc:inkChg chg="add mod">
          <ac:chgData name="Patryk Barczak" userId="86fa742248e137ce" providerId="LiveId" clId="{5D4DB528-13D1-495F-840B-DA6A5D34E31C}" dt="2023-05-15T13:55:30.098" v="783"/>
          <ac:inkMkLst>
            <pc:docMk/>
            <pc:sldMk cId="2475728667" sldId="285"/>
            <ac:inkMk id="52" creationId="{9DEF3807-B20A-BEEC-BAE3-86A721874D5A}"/>
          </ac:inkMkLst>
        </pc:inkChg>
        <pc:inkChg chg="add mod">
          <ac:chgData name="Patryk Barczak" userId="86fa742248e137ce" providerId="LiveId" clId="{5D4DB528-13D1-495F-840B-DA6A5D34E31C}" dt="2023-05-15T13:55:30.098" v="783"/>
          <ac:inkMkLst>
            <pc:docMk/>
            <pc:sldMk cId="2475728667" sldId="285"/>
            <ac:inkMk id="53" creationId="{C4B3C10A-2FF8-53AA-076F-3B7FE1AAF1C3}"/>
          </ac:inkMkLst>
        </pc:inkChg>
        <pc:inkChg chg="add mod">
          <ac:chgData name="Patryk Barczak" userId="86fa742248e137ce" providerId="LiveId" clId="{5D4DB528-13D1-495F-840B-DA6A5D34E31C}" dt="2023-05-15T13:55:30.098" v="783"/>
          <ac:inkMkLst>
            <pc:docMk/>
            <pc:sldMk cId="2475728667" sldId="285"/>
            <ac:inkMk id="54" creationId="{4BB8FDED-68B9-DE4A-6AAF-B06C5E9ED74D}"/>
          </ac:inkMkLst>
        </pc:inkChg>
        <pc:inkChg chg="add mod">
          <ac:chgData name="Patryk Barczak" userId="86fa742248e137ce" providerId="LiveId" clId="{5D4DB528-13D1-495F-840B-DA6A5D34E31C}" dt="2023-05-15T13:55:30.098" v="783"/>
          <ac:inkMkLst>
            <pc:docMk/>
            <pc:sldMk cId="2475728667" sldId="285"/>
            <ac:inkMk id="55" creationId="{FD2CB5E6-DAA8-1B90-5AD6-706038727D19}"/>
          </ac:inkMkLst>
        </pc:inkChg>
        <pc:inkChg chg="add mod">
          <ac:chgData name="Patryk Barczak" userId="86fa742248e137ce" providerId="LiveId" clId="{5D4DB528-13D1-495F-840B-DA6A5D34E31C}" dt="2023-05-15T13:55:30.098" v="783"/>
          <ac:inkMkLst>
            <pc:docMk/>
            <pc:sldMk cId="2475728667" sldId="285"/>
            <ac:inkMk id="56" creationId="{B09B2C63-5C1B-50BC-806D-61C971C62D1D}"/>
          </ac:inkMkLst>
        </pc:inkChg>
        <pc:inkChg chg="add mod">
          <ac:chgData name="Patryk Barczak" userId="86fa742248e137ce" providerId="LiveId" clId="{5D4DB528-13D1-495F-840B-DA6A5D34E31C}" dt="2023-05-15T13:55:27.104" v="780"/>
          <ac:inkMkLst>
            <pc:docMk/>
            <pc:sldMk cId="2475728667" sldId="285"/>
            <ac:inkMk id="57" creationId="{DFC89A5C-F446-E901-F59B-A59E58A355B3}"/>
          </ac:inkMkLst>
        </pc:inkChg>
        <pc:inkChg chg="add mod">
          <ac:chgData name="Patryk Barczak" userId="86fa742248e137ce" providerId="LiveId" clId="{5D4DB528-13D1-495F-840B-DA6A5D34E31C}" dt="2023-05-15T13:55:27.104" v="780"/>
          <ac:inkMkLst>
            <pc:docMk/>
            <pc:sldMk cId="2475728667" sldId="285"/>
            <ac:inkMk id="58" creationId="{736626C8-F170-2468-0BF5-F93AF770E1DF}"/>
          </ac:inkMkLst>
        </pc:inkChg>
        <pc:inkChg chg="add mod">
          <ac:chgData name="Patryk Barczak" userId="86fa742248e137ce" providerId="LiveId" clId="{5D4DB528-13D1-495F-840B-DA6A5D34E31C}" dt="2023-05-15T13:55:30.098" v="783"/>
          <ac:inkMkLst>
            <pc:docMk/>
            <pc:sldMk cId="2475728667" sldId="285"/>
            <ac:inkMk id="61" creationId="{925ADA35-078D-3E25-B86A-74B28044BB53}"/>
          </ac:inkMkLst>
        </pc:inkChg>
        <pc:inkChg chg="add mod">
          <ac:chgData name="Patryk Barczak" userId="86fa742248e137ce" providerId="LiveId" clId="{5D4DB528-13D1-495F-840B-DA6A5D34E31C}" dt="2023-05-15T13:55:30.098" v="783"/>
          <ac:inkMkLst>
            <pc:docMk/>
            <pc:sldMk cId="2475728667" sldId="285"/>
            <ac:inkMk id="62" creationId="{9A1A114A-0587-3A2A-7CF0-7783E1724E7C}"/>
          </ac:inkMkLst>
        </pc:inkChg>
        <pc:inkChg chg="add del">
          <ac:chgData name="Patryk Barczak" userId="86fa742248e137ce" providerId="LiveId" clId="{5D4DB528-13D1-495F-840B-DA6A5D34E31C}" dt="2023-05-15T13:56:03.538" v="792" actId="478"/>
          <ac:inkMkLst>
            <pc:docMk/>
            <pc:sldMk cId="2475728667" sldId="285"/>
            <ac:inkMk id="64" creationId="{160277B6-0FDF-C61E-0676-6FCAAA9A2831}"/>
          </ac:inkMkLst>
        </pc:inkChg>
        <pc:inkChg chg="add mod">
          <ac:chgData name="Patryk Barczak" userId="86fa742248e137ce" providerId="LiveId" clId="{5D4DB528-13D1-495F-840B-DA6A5D34E31C}" dt="2023-05-15T13:55:35.290" v="791"/>
          <ac:inkMkLst>
            <pc:docMk/>
            <pc:sldMk cId="2475728667" sldId="285"/>
            <ac:inkMk id="65" creationId="{19351DB2-5B77-AB52-842D-7DD9C8129C5D}"/>
          </ac:inkMkLst>
        </pc:inkChg>
        <pc:inkChg chg="add mod">
          <ac:chgData name="Patryk Barczak" userId="86fa742248e137ce" providerId="LiveId" clId="{5D4DB528-13D1-495F-840B-DA6A5D34E31C}" dt="2023-05-15T13:55:34.082" v="788"/>
          <ac:inkMkLst>
            <pc:docMk/>
            <pc:sldMk cId="2475728667" sldId="285"/>
            <ac:inkMk id="66" creationId="{95D3A147-16CF-D683-AF4A-D7C009EE0158}"/>
          </ac:inkMkLst>
        </pc:inkChg>
        <pc:inkChg chg="add mod">
          <ac:chgData name="Patryk Barczak" userId="86fa742248e137ce" providerId="LiveId" clId="{5D4DB528-13D1-495F-840B-DA6A5D34E31C}" dt="2023-05-15T13:55:34.082" v="788"/>
          <ac:inkMkLst>
            <pc:docMk/>
            <pc:sldMk cId="2475728667" sldId="285"/>
            <ac:inkMk id="67" creationId="{8C7F00F5-9CCD-3DA8-50A9-2858158FA5A4}"/>
          </ac:inkMkLst>
        </pc:inkChg>
        <pc:inkChg chg="add mod">
          <ac:chgData name="Patryk Barczak" userId="86fa742248e137ce" providerId="LiveId" clId="{5D4DB528-13D1-495F-840B-DA6A5D34E31C}" dt="2023-05-15T13:55:35.290" v="791"/>
          <ac:inkMkLst>
            <pc:docMk/>
            <pc:sldMk cId="2475728667" sldId="285"/>
            <ac:inkMk id="69" creationId="{3FC76A51-8E3F-54FE-B261-5BA4437D7F4A}"/>
          </ac:inkMkLst>
        </pc:inkChg>
        <pc:inkChg chg="add mod">
          <ac:chgData name="Patryk Barczak" userId="86fa742248e137ce" providerId="LiveId" clId="{5D4DB528-13D1-495F-840B-DA6A5D34E31C}" dt="2023-05-15T13:55:35.290" v="791"/>
          <ac:inkMkLst>
            <pc:docMk/>
            <pc:sldMk cId="2475728667" sldId="285"/>
            <ac:inkMk id="70" creationId="{1E90C164-F6B0-29A2-62F3-694D40810662}"/>
          </ac:inkMkLst>
        </pc:inkChg>
      </pc:sldChg>
      <pc:sldChg chg="modSp mod">
        <pc:chgData name="Patryk Barczak" userId="86fa742248e137ce" providerId="LiveId" clId="{5D4DB528-13D1-495F-840B-DA6A5D34E31C}" dt="2023-05-15T13:56:22.348" v="797" actId="20577"/>
        <pc:sldMkLst>
          <pc:docMk/>
          <pc:sldMk cId="526690319" sldId="286"/>
        </pc:sldMkLst>
        <pc:spChg chg="mod">
          <ac:chgData name="Patryk Barczak" userId="86fa742248e137ce" providerId="LiveId" clId="{5D4DB528-13D1-495F-840B-DA6A5D34E31C}" dt="2023-05-15T13:56:22.348" v="797" actId="20577"/>
          <ac:spMkLst>
            <pc:docMk/>
            <pc:sldMk cId="526690319" sldId="286"/>
            <ac:spMk id="3" creationId="{5FE6BAF1-F7C1-F9C9-B341-74140B662969}"/>
          </ac:spMkLst>
        </pc:spChg>
      </pc:sldChg>
      <pc:sldChg chg="addSp delSp modSp mod">
        <pc:chgData name="Patryk Barczak" userId="86fa742248e137ce" providerId="LiveId" clId="{5D4DB528-13D1-495F-840B-DA6A5D34E31C}" dt="2023-05-15T14:00:27.837" v="855" actId="9405"/>
        <pc:sldMkLst>
          <pc:docMk/>
          <pc:sldMk cId="3954246054" sldId="287"/>
        </pc:sldMkLst>
        <pc:grpChg chg="del mod">
          <ac:chgData name="Patryk Barczak" userId="86fa742248e137ce" providerId="LiveId" clId="{5D4DB528-13D1-495F-840B-DA6A5D34E31C}" dt="2023-05-15T11:44:43.538" v="104"/>
          <ac:grpSpMkLst>
            <pc:docMk/>
            <pc:sldMk cId="3954246054" sldId="287"/>
            <ac:grpSpMk id="12" creationId="{5BD3DA96-789B-3126-EC4B-39032C6DC303}"/>
          </ac:grpSpMkLst>
        </pc:grpChg>
        <pc:grpChg chg="del mod">
          <ac:chgData name="Patryk Barczak" userId="86fa742248e137ce" providerId="LiveId" clId="{5D4DB528-13D1-495F-840B-DA6A5D34E31C}" dt="2023-05-15T11:47:53.892" v="168"/>
          <ac:grpSpMkLst>
            <pc:docMk/>
            <pc:sldMk cId="3954246054" sldId="287"/>
            <ac:grpSpMk id="17" creationId="{08988A73-572C-1DF0-73A6-E04EF269DC87}"/>
          </ac:grpSpMkLst>
        </pc:grpChg>
        <pc:grpChg chg="del mod">
          <ac:chgData name="Patryk Barczak" userId="86fa742248e137ce" providerId="LiveId" clId="{5D4DB528-13D1-495F-840B-DA6A5D34E31C}" dt="2023-05-15T13:58:40.278" v="819" actId="478"/>
          <ac:grpSpMkLst>
            <pc:docMk/>
            <pc:sldMk cId="3954246054" sldId="287"/>
            <ac:grpSpMk id="23" creationId="{3D1339A8-B3CE-D636-7AD0-620084F69508}"/>
          </ac:grpSpMkLst>
        </pc:grpChg>
        <pc:grpChg chg="del mod">
          <ac:chgData name="Patryk Barczak" userId="86fa742248e137ce" providerId="LiveId" clId="{5D4DB528-13D1-495F-840B-DA6A5D34E31C}" dt="2023-05-15T11:47:53.892" v="168"/>
          <ac:grpSpMkLst>
            <pc:docMk/>
            <pc:sldMk cId="3954246054" sldId="287"/>
            <ac:grpSpMk id="23" creationId="{C02FCE09-034A-795C-723A-26E327AEF940}"/>
          </ac:grpSpMkLst>
        </pc:grpChg>
        <pc:grpChg chg="del mod">
          <ac:chgData name="Patryk Barczak" userId="86fa742248e137ce" providerId="LiveId" clId="{5D4DB528-13D1-495F-840B-DA6A5D34E31C}" dt="2023-05-15T11:44:55.851" v="122"/>
          <ac:grpSpMkLst>
            <pc:docMk/>
            <pc:sldMk cId="3954246054" sldId="287"/>
            <ac:grpSpMk id="34" creationId="{56EC24F6-3AEC-C8E0-83EC-A7F431F953B4}"/>
          </ac:grpSpMkLst>
        </pc:grpChg>
        <pc:grpChg chg="add del mod">
          <ac:chgData name="Patryk Barczak" userId="86fa742248e137ce" providerId="LiveId" clId="{5D4DB528-13D1-495F-840B-DA6A5D34E31C}" dt="2023-05-15T13:56:38.211" v="800" actId="478"/>
          <ac:grpSpMkLst>
            <pc:docMk/>
            <pc:sldMk cId="3954246054" sldId="287"/>
            <ac:grpSpMk id="35" creationId="{DC3E85E7-8E84-C4C5-8C22-43C7EED2D5EA}"/>
          </ac:grpSpMkLst>
        </pc:grpChg>
        <pc:grpChg chg="del mod">
          <ac:chgData name="Patryk Barczak" userId="86fa742248e137ce" providerId="LiveId" clId="{5D4DB528-13D1-495F-840B-DA6A5D34E31C}" dt="2023-05-15T11:44:56.831" v="124"/>
          <ac:grpSpMkLst>
            <pc:docMk/>
            <pc:sldMk cId="3954246054" sldId="287"/>
            <ac:grpSpMk id="39" creationId="{2EB57E4D-934F-ADBF-D85D-B42BD55D88A1}"/>
          </ac:grpSpMkLst>
        </pc:grpChg>
        <pc:grpChg chg="del mod">
          <ac:chgData name="Patryk Barczak" userId="86fa742248e137ce" providerId="LiveId" clId="{5D4DB528-13D1-495F-840B-DA6A5D34E31C}" dt="2023-05-15T11:45:00.693" v="127"/>
          <ac:grpSpMkLst>
            <pc:docMk/>
            <pc:sldMk cId="3954246054" sldId="287"/>
            <ac:grpSpMk id="41" creationId="{63EBCE5E-DAF6-001C-94C1-BA321C759A33}"/>
          </ac:grpSpMkLst>
        </pc:grpChg>
        <pc:grpChg chg="del mod">
          <ac:chgData name="Patryk Barczak" userId="86fa742248e137ce" providerId="LiveId" clId="{5D4DB528-13D1-495F-840B-DA6A5D34E31C}" dt="2023-05-15T11:46:36.116" v="158"/>
          <ac:grpSpMkLst>
            <pc:docMk/>
            <pc:sldMk cId="3954246054" sldId="287"/>
            <ac:grpSpMk id="44" creationId="{117643A2-7414-2E54-AEEB-4F131613FCA4}"/>
          </ac:grpSpMkLst>
        </pc:grpChg>
        <pc:grpChg chg="del mod">
          <ac:chgData name="Patryk Barczak" userId="86fa742248e137ce" providerId="LiveId" clId="{5D4DB528-13D1-495F-840B-DA6A5D34E31C}" dt="2023-05-15T13:56:52.309" v="802" actId="478"/>
          <ac:grpSpMkLst>
            <pc:docMk/>
            <pc:sldMk cId="3954246054" sldId="287"/>
            <ac:grpSpMk id="47" creationId="{338BEB03-DB4E-2FB2-6990-7DCC73CFABFC}"/>
          </ac:grpSpMkLst>
        </pc:grpChg>
        <pc:grpChg chg="del mod">
          <ac:chgData name="Patryk Barczak" userId="86fa742248e137ce" providerId="LiveId" clId="{5D4DB528-13D1-495F-840B-DA6A5D34E31C}" dt="2023-05-15T13:56:52.309" v="802" actId="478"/>
          <ac:grpSpMkLst>
            <pc:docMk/>
            <pc:sldMk cId="3954246054" sldId="287"/>
            <ac:grpSpMk id="66" creationId="{74DB0567-5650-257A-B38A-4CC3C0224C4E}"/>
          </ac:grpSpMkLst>
        </pc:grpChg>
        <pc:grpChg chg="del mod">
          <ac:chgData name="Patryk Barczak" userId="86fa742248e137ce" providerId="LiveId" clId="{5D4DB528-13D1-495F-840B-DA6A5D34E31C}" dt="2023-05-15T13:56:52.309" v="802" actId="478"/>
          <ac:grpSpMkLst>
            <pc:docMk/>
            <pc:sldMk cId="3954246054" sldId="287"/>
            <ac:grpSpMk id="72" creationId="{54DD19F3-D92B-A25A-D12F-24E0B3DBFEAE}"/>
          </ac:grpSpMkLst>
        </pc:grpChg>
        <pc:grpChg chg="add del mod">
          <ac:chgData name="Patryk Barczak" userId="86fa742248e137ce" providerId="LiveId" clId="{5D4DB528-13D1-495F-840B-DA6A5D34E31C}" dt="2023-05-15T13:56:44.559" v="801" actId="478"/>
          <ac:grpSpMkLst>
            <pc:docMk/>
            <pc:sldMk cId="3954246054" sldId="287"/>
            <ac:grpSpMk id="75" creationId="{1CAAB80B-96D9-2CA3-1E7C-4430981FF4D3}"/>
          </ac:grpSpMkLst>
        </pc:grpChg>
        <pc:grpChg chg="del mod">
          <ac:chgData name="Patryk Barczak" userId="86fa742248e137ce" providerId="LiveId" clId="{5D4DB528-13D1-495F-840B-DA6A5D34E31C}" dt="2023-05-15T11:47:56.079" v="171"/>
          <ac:grpSpMkLst>
            <pc:docMk/>
            <pc:sldMk cId="3954246054" sldId="287"/>
            <ac:grpSpMk id="85" creationId="{F98D448C-D431-3F7D-83AF-9FFBAF96FA61}"/>
          </ac:grpSpMkLst>
        </pc:grpChg>
        <pc:grpChg chg="del mod">
          <ac:chgData name="Patryk Barczak" userId="86fa742248e137ce" providerId="LiveId" clId="{5D4DB528-13D1-495F-840B-DA6A5D34E31C}" dt="2023-05-15T13:58:40.278" v="819" actId="478"/>
          <ac:grpSpMkLst>
            <pc:docMk/>
            <pc:sldMk cId="3954246054" sldId="287"/>
            <ac:grpSpMk id="88" creationId="{418F2DF1-6DFF-97CD-3631-633EF667F711}"/>
          </ac:grpSpMkLst>
        </pc:grpChg>
        <pc:grpChg chg="del mod">
          <ac:chgData name="Patryk Barczak" userId="86fa742248e137ce" providerId="LiveId" clId="{5D4DB528-13D1-495F-840B-DA6A5D34E31C}" dt="2023-05-15T11:47:57.597" v="174"/>
          <ac:grpSpMkLst>
            <pc:docMk/>
            <pc:sldMk cId="3954246054" sldId="287"/>
            <ac:grpSpMk id="88" creationId="{CC5D7056-F4DD-DCF7-F7D2-DD2FEA51A9B9}"/>
          </ac:grpSpMkLst>
        </pc:grpChg>
        <pc:grpChg chg="del mod">
          <ac:chgData name="Patryk Barczak" userId="86fa742248e137ce" providerId="LiveId" clId="{5D4DB528-13D1-495F-840B-DA6A5D34E31C}" dt="2023-05-15T13:58:40.278" v="819" actId="478"/>
          <ac:grpSpMkLst>
            <pc:docMk/>
            <pc:sldMk cId="3954246054" sldId="287"/>
            <ac:grpSpMk id="91" creationId="{C0B9C04D-F2BA-C6DE-6B52-D937811F1328}"/>
          </ac:grpSpMkLst>
        </pc:grpChg>
        <pc:grpChg chg="del mod">
          <ac:chgData name="Patryk Barczak" userId="86fa742248e137ce" providerId="LiveId" clId="{5D4DB528-13D1-495F-840B-DA6A5D34E31C}" dt="2023-05-15T11:47:58.744" v="177"/>
          <ac:grpSpMkLst>
            <pc:docMk/>
            <pc:sldMk cId="3954246054" sldId="287"/>
            <ac:grpSpMk id="91" creationId="{F0D8CE64-FBA6-510E-9C4F-7C689D3CCB79}"/>
          </ac:grpSpMkLst>
        </pc:grpChg>
        <pc:grpChg chg="add del mod">
          <ac:chgData name="Patryk Barczak" userId="86fa742248e137ce" providerId="LiveId" clId="{5D4DB528-13D1-495F-840B-DA6A5D34E31C}" dt="2023-05-15T13:56:44.559" v="801" actId="478"/>
          <ac:grpSpMkLst>
            <pc:docMk/>
            <pc:sldMk cId="3954246054" sldId="287"/>
            <ac:grpSpMk id="94" creationId="{483C8D8A-3EBE-B0A7-A20B-8083E1B9F0AF}"/>
          </ac:grpSpMkLst>
        </pc:grpChg>
        <pc:grpChg chg="del mod">
          <ac:chgData name="Patryk Barczak" userId="86fa742248e137ce" providerId="LiveId" clId="{5D4DB528-13D1-495F-840B-DA6A5D34E31C}" dt="2023-05-15T13:57:32.953" v="817"/>
          <ac:grpSpMkLst>
            <pc:docMk/>
            <pc:sldMk cId="3954246054" sldId="287"/>
            <ac:grpSpMk id="98" creationId="{357FF9F4-CEDA-A83A-D131-14BC52ADCB73}"/>
          </ac:grpSpMkLst>
        </pc:grpChg>
        <pc:grpChg chg="del mod">
          <ac:chgData name="Patryk Barczak" userId="86fa742248e137ce" providerId="LiveId" clId="{5D4DB528-13D1-495F-840B-DA6A5D34E31C}" dt="2023-05-15T13:58:40.278" v="819" actId="478"/>
          <ac:grpSpMkLst>
            <pc:docMk/>
            <pc:sldMk cId="3954246054" sldId="287"/>
            <ac:grpSpMk id="100" creationId="{C8F98B27-0AEB-C745-DB43-AD5F83651F1F}"/>
          </ac:grpSpMkLst>
        </pc:grpChg>
        <pc:grpChg chg="mod">
          <ac:chgData name="Patryk Barczak" userId="86fa742248e137ce" providerId="LiveId" clId="{5D4DB528-13D1-495F-840B-DA6A5D34E31C}" dt="2023-05-15T14:00:26.037" v="848"/>
          <ac:grpSpMkLst>
            <pc:docMk/>
            <pc:sldMk cId="3954246054" sldId="287"/>
            <ac:grpSpMk id="110" creationId="{FE56EF75-D0DB-84C8-BD1E-1BD4017A663D}"/>
          </ac:grpSpMkLst>
        </pc:grpChg>
        <pc:grpChg chg="mod">
          <ac:chgData name="Patryk Barczak" userId="86fa742248e137ce" providerId="LiveId" clId="{5D4DB528-13D1-495F-840B-DA6A5D34E31C}" dt="2023-05-15T14:00:26.037" v="848"/>
          <ac:grpSpMkLst>
            <pc:docMk/>
            <pc:sldMk cId="3954246054" sldId="287"/>
            <ac:grpSpMk id="111" creationId="{B2AFCFC7-C7AB-1588-E3F5-889DBBC9E74B}"/>
          </ac:grpSpMkLst>
        </pc:grpChg>
        <pc:grpChg chg="mod">
          <ac:chgData name="Patryk Barczak" userId="86fa742248e137ce" providerId="LiveId" clId="{5D4DB528-13D1-495F-840B-DA6A5D34E31C}" dt="2023-05-15T14:00:23.952" v="839"/>
          <ac:grpSpMkLst>
            <pc:docMk/>
            <pc:sldMk cId="3954246054" sldId="287"/>
            <ac:grpSpMk id="120" creationId="{B5ECFB64-2D4D-01AD-69C0-DF3FCBAB7483}"/>
          </ac:grpSpMkLst>
        </pc:grpChg>
        <pc:grpChg chg="mod">
          <ac:chgData name="Patryk Barczak" userId="86fa742248e137ce" providerId="LiveId" clId="{5D4DB528-13D1-495F-840B-DA6A5D34E31C}" dt="2023-05-15T14:00:23.952" v="839"/>
          <ac:grpSpMkLst>
            <pc:docMk/>
            <pc:sldMk cId="3954246054" sldId="287"/>
            <ac:grpSpMk id="121" creationId="{0145E237-95FA-AC6B-C237-FE02DD55B6A4}"/>
          </ac:grpSpMkLst>
        </pc:grpChg>
        <pc:grpChg chg="mod">
          <ac:chgData name="Patryk Barczak" userId="86fa742248e137ce" providerId="LiveId" clId="{5D4DB528-13D1-495F-840B-DA6A5D34E31C}" dt="2023-05-15T14:00:23.952" v="839"/>
          <ac:grpSpMkLst>
            <pc:docMk/>
            <pc:sldMk cId="3954246054" sldId="287"/>
            <ac:grpSpMk id="122" creationId="{A04A9009-6CA1-6B32-CA92-6215D5106AB1}"/>
          </ac:grpSpMkLst>
        </pc:grpChg>
        <pc:graphicFrameChg chg="add del">
          <ac:chgData name="Patryk Barczak" userId="86fa742248e137ce" providerId="LiveId" clId="{5D4DB528-13D1-495F-840B-DA6A5D34E31C}" dt="2023-05-15T13:56:30.913" v="799" actId="478"/>
          <ac:graphicFrameMkLst>
            <pc:docMk/>
            <pc:sldMk cId="3954246054" sldId="287"/>
            <ac:graphicFrameMk id="4" creationId="{B5E55B73-9769-3BC5-211F-1E22D0B6FBF4}"/>
          </ac:graphicFrameMkLst>
        </pc:graphicFrameChg>
        <pc:graphicFrameChg chg="add del">
          <ac:chgData name="Patryk Barczak" userId="86fa742248e137ce" providerId="LiveId" clId="{5D4DB528-13D1-495F-840B-DA6A5D34E31C}" dt="2023-05-15T13:56:30.913" v="799" actId="478"/>
          <ac:graphicFrameMkLst>
            <pc:docMk/>
            <pc:sldMk cId="3954246054" sldId="287"/>
            <ac:graphicFrameMk id="5" creationId="{1C1334E0-6E16-A1A2-3B85-C12E683C8812}"/>
          </ac:graphicFrameMkLst>
        </pc:graphicFrameChg>
        <pc:inkChg chg="add mod">
          <ac:chgData name="Patryk Barczak" userId="86fa742248e137ce" providerId="LiveId" clId="{5D4DB528-13D1-495F-840B-DA6A5D34E31C}" dt="2023-05-15T11:47:58.744" v="177"/>
          <ac:inkMkLst>
            <pc:docMk/>
            <pc:sldMk cId="3954246054" sldId="287"/>
            <ac:inkMk id="7" creationId="{2ED232F2-76C2-8EAE-3E7E-C069AC8B3B15}"/>
          </ac:inkMkLst>
        </pc:inkChg>
        <pc:inkChg chg="add mod">
          <ac:chgData name="Patryk Barczak" userId="86fa742248e137ce" providerId="LiveId" clId="{5D4DB528-13D1-495F-840B-DA6A5D34E31C}" dt="2023-05-15T11:47:58.744" v="177"/>
          <ac:inkMkLst>
            <pc:docMk/>
            <pc:sldMk cId="3954246054" sldId="287"/>
            <ac:inkMk id="8" creationId="{CD4EE79E-D8A4-1CBF-5047-C164FFA3219B}"/>
          </ac:inkMkLst>
        </pc:inkChg>
        <pc:inkChg chg="add mod">
          <ac:chgData name="Patryk Barczak" userId="86fa742248e137ce" providerId="LiveId" clId="{5D4DB528-13D1-495F-840B-DA6A5D34E31C}" dt="2023-05-15T11:47:58.744" v="177"/>
          <ac:inkMkLst>
            <pc:docMk/>
            <pc:sldMk cId="3954246054" sldId="287"/>
            <ac:inkMk id="10" creationId="{6AAAE713-C7B1-C439-3A78-E5E82FDED336}"/>
          </ac:inkMkLst>
        </pc:inkChg>
        <pc:inkChg chg="add mod">
          <ac:chgData name="Patryk Barczak" userId="86fa742248e137ce" providerId="LiveId" clId="{5D4DB528-13D1-495F-840B-DA6A5D34E31C}" dt="2023-05-15T11:47:58.744" v="177"/>
          <ac:inkMkLst>
            <pc:docMk/>
            <pc:sldMk cId="3954246054" sldId="287"/>
            <ac:inkMk id="11" creationId="{9DC200F6-F597-4C27-C399-383188B38D55}"/>
          </ac:inkMkLst>
        </pc:inkChg>
        <pc:inkChg chg="add mod">
          <ac:chgData name="Patryk Barczak" userId="86fa742248e137ce" providerId="LiveId" clId="{5D4DB528-13D1-495F-840B-DA6A5D34E31C}" dt="2023-05-15T13:57:22.603" v="805"/>
          <ac:inkMkLst>
            <pc:docMk/>
            <pc:sldMk cId="3954246054" sldId="287"/>
            <ac:inkMk id="12" creationId="{64532196-48A7-3CA4-D14D-C65EC2E37EC4}"/>
          </ac:inkMkLst>
        </pc:inkChg>
        <pc:inkChg chg="add mod">
          <ac:chgData name="Patryk Barczak" userId="86fa742248e137ce" providerId="LiveId" clId="{5D4DB528-13D1-495F-840B-DA6A5D34E31C}" dt="2023-05-15T11:47:58.744" v="177"/>
          <ac:inkMkLst>
            <pc:docMk/>
            <pc:sldMk cId="3954246054" sldId="287"/>
            <ac:inkMk id="13" creationId="{238D9B38-B640-8A81-DAF5-6DFF97011748}"/>
          </ac:inkMkLst>
        </pc:inkChg>
        <pc:inkChg chg="add mod">
          <ac:chgData name="Patryk Barczak" userId="86fa742248e137ce" providerId="LiveId" clId="{5D4DB528-13D1-495F-840B-DA6A5D34E31C}" dt="2023-05-15T11:47:58.744" v="177"/>
          <ac:inkMkLst>
            <pc:docMk/>
            <pc:sldMk cId="3954246054" sldId="287"/>
            <ac:inkMk id="15" creationId="{6064FEA0-8925-29D2-9DE8-63C2C287E62B}"/>
          </ac:inkMkLst>
        </pc:inkChg>
        <pc:inkChg chg="add mod">
          <ac:chgData name="Patryk Barczak" userId="86fa742248e137ce" providerId="LiveId" clId="{5D4DB528-13D1-495F-840B-DA6A5D34E31C}" dt="2023-05-15T11:47:58.744" v="177"/>
          <ac:inkMkLst>
            <pc:docMk/>
            <pc:sldMk cId="3954246054" sldId="287"/>
            <ac:inkMk id="16" creationId="{F13D8163-5DD4-EFF2-4FAD-F47C3C33EDDE}"/>
          </ac:inkMkLst>
        </pc:inkChg>
        <pc:inkChg chg="add mod">
          <ac:chgData name="Patryk Barczak" userId="86fa742248e137ce" providerId="LiveId" clId="{5D4DB528-13D1-495F-840B-DA6A5D34E31C}" dt="2023-05-15T13:57:22.603" v="805"/>
          <ac:inkMkLst>
            <pc:docMk/>
            <pc:sldMk cId="3954246054" sldId="287"/>
            <ac:inkMk id="17" creationId="{991DBC59-6EFF-B8CD-674D-400EA859429D}"/>
          </ac:inkMkLst>
        </pc:inkChg>
        <pc:inkChg chg="add mod">
          <ac:chgData name="Patryk Barczak" userId="86fa742248e137ce" providerId="LiveId" clId="{5D4DB528-13D1-495F-840B-DA6A5D34E31C}" dt="2023-05-15T11:47:58.744" v="177"/>
          <ac:inkMkLst>
            <pc:docMk/>
            <pc:sldMk cId="3954246054" sldId="287"/>
            <ac:inkMk id="18" creationId="{7B00CF73-140C-2144-EE94-1CC4A747BF37}"/>
          </ac:inkMkLst>
        </pc:inkChg>
        <pc:inkChg chg="add mod">
          <ac:chgData name="Patryk Barczak" userId="86fa742248e137ce" providerId="LiveId" clId="{5D4DB528-13D1-495F-840B-DA6A5D34E31C}" dt="2023-05-15T11:47:58.744" v="177"/>
          <ac:inkMkLst>
            <pc:docMk/>
            <pc:sldMk cId="3954246054" sldId="287"/>
            <ac:inkMk id="20" creationId="{F032E7EC-45E3-6DB6-0D57-F8BB09EB0326}"/>
          </ac:inkMkLst>
        </pc:inkChg>
        <pc:inkChg chg="add mod">
          <ac:chgData name="Patryk Barczak" userId="86fa742248e137ce" providerId="LiveId" clId="{5D4DB528-13D1-495F-840B-DA6A5D34E31C}" dt="2023-05-15T11:47:58.744" v="177"/>
          <ac:inkMkLst>
            <pc:docMk/>
            <pc:sldMk cId="3954246054" sldId="287"/>
            <ac:inkMk id="21" creationId="{94B101C3-B28D-8A41-59E0-9CD7497CE466}"/>
          </ac:inkMkLst>
        </pc:inkChg>
        <pc:inkChg chg="add mod">
          <ac:chgData name="Patryk Barczak" userId="86fa742248e137ce" providerId="LiveId" clId="{5D4DB528-13D1-495F-840B-DA6A5D34E31C}" dt="2023-05-15T11:44:53.839" v="118"/>
          <ac:inkMkLst>
            <pc:docMk/>
            <pc:sldMk cId="3954246054" sldId="287"/>
            <ac:inkMk id="24" creationId="{78262C20-2E82-AB1F-2038-35FEE222E984}"/>
          </ac:inkMkLst>
        </pc:inkChg>
        <pc:inkChg chg="add mod">
          <ac:chgData name="Patryk Barczak" userId="86fa742248e137ce" providerId="LiveId" clId="{5D4DB528-13D1-495F-840B-DA6A5D34E31C}" dt="2023-05-15T11:44:53.839" v="118"/>
          <ac:inkMkLst>
            <pc:docMk/>
            <pc:sldMk cId="3954246054" sldId="287"/>
            <ac:inkMk id="26" creationId="{8C036CE5-C1D5-82FD-B73C-FE4CFA3976F7}"/>
          </ac:inkMkLst>
        </pc:inkChg>
        <pc:inkChg chg="add mod">
          <ac:chgData name="Patryk Barczak" userId="86fa742248e137ce" providerId="LiveId" clId="{5D4DB528-13D1-495F-840B-DA6A5D34E31C}" dt="2023-05-15T11:44:53.839" v="118"/>
          <ac:inkMkLst>
            <pc:docMk/>
            <pc:sldMk cId="3954246054" sldId="287"/>
            <ac:inkMk id="27" creationId="{97DB4C60-3013-65DA-5D00-D4FD4AE5B61C}"/>
          </ac:inkMkLst>
        </pc:inkChg>
        <pc:inkChg chg="add mod">
          <ac:chgData name="Patryk Barczak" userId="86fa742248e137ce" providerId="LiveId" clId="{5D4DB528-13D1-495F-840B-DA6A5D34E31C}" dt="2023-05-15T11:44:53.839" v="118"/>
          <ac:inkMkLst>
            <pc:docMk/>
            <pc:sldMk cId="3954246054" sldId="287"/>
            <ac:inkMk id="28" creationId="{A4CF5D1B-758F-91A8-5843-959A690FC9BA}"/>
          </ac:inkMkLst>
        </pc:inkChg>
        <pc:inkChg chg="add mod">
          <ac:chgData name="Patryk Barczak" userId="86fa742248e137ce" providerId="LiveId" clId="{5D4DB528-13D1-495F-840B-DA6A5D34E31C}" dt="2023-05-15T11:44:53.839" v="118"/>
          <ac:inkMkLst>
            <pc:docMk/>
            <pc:sldMk cId="3954246054" sldId="287"/>
            <ac:inkMk id="29" creationId="{737AC4EB-2B5D-D441-8C85-2762DCC92314}"/>
          </ac:inkMkLst>
        </pc:inkChg>
        <pc:inkChg chg="add mod">
          <ac:chgData name="Patryk Barczak" userId="86fa742248e137ce" providerId="LiveId" clId="{5D4DB528-13D1-495F-840B-DA6A5D34E31C}" dt="2023-05-15T11:44:53.839" v="118"/>
          <ac:inkMkLst>
            <pc:docMk/>
            <pc:sldMk cId="3954246054" sldId="287"/>
            <ac:inkMk id="30" creationId="{DCB33317-03DA-0A03-1CEC-90787C79E79D}"/>
          </ac:inkMkLst>
        </pc:inkChg>
        <pc:inkChg chg="add mod">
          <ac:chgData name="Patryk Barczak" userId="86fa742248e137ce" providerId="LiveId" clId="{5D4DB528-13D1-495F-840B-DA6A5D34E31C}" dt="2023-05-15T11:46:36.116" v="158"/>
          <ac:inkMkLst>
            <pc:docMk/>
            <pc:sldMk cId="3954246054" sldId="287"/>
            <ac:inkMk id="31" creationId="{883AC98B-7272-864C-EA05-AC8639F707CE}"/>
          </ac:inkMkLst>
        </pc:inkChg>
        <pc:inkChg chg="add mod">
          <ac:chgData name="Patryk Barczak" userId="86fa742248e137ce" providerId="LiveId" clId="{5D4DB528-13D1-495F-840B-DA6A5D34E31C}" dt="2023-05-15T11:46:36.116" v="158"/>
          <ac:inkMkLst>
            <pc:docMk/>
            <pc:sldMk cId="3954246054" sldId="287"/>
            <ac:inkMk id="32" creationId="{0D4F6198-B602-083B-932E-9141B5F7B240}"/>
          </ac:inkMkLst>
        </pc:inkChg>
        <pc:inkChg chg="add mod">
          <ac:chgData name="Patryk Barczak" userId="86fa742248e137ce" providerId="LiveId" clId="{5D4DB528-13D1-495F-840B-DA6A5D34E31C}" dt="2023-05-15T11:46:36.116" v="158"/>
          <ac:inkMkLst>
            <pc:docMk/>
            <pc:sldMk cId="3954246054" sldId="287"/>
            <ac:inkMk id="33" creationId="{F850F52A-A91A-4893-9D8C-2531D8EBC77A}"/>
          </ac:inkMkLst>
        </pc:inkChg>
        <pc:inkChg chg="add mod">
          <ac:chgData name="Patryk Barczak" userId="86fa742248e137ce" providerId="LiveId" clId="{5D4DB528-13D1-495F-840B-DA6A5D34E31C}" dt="2023-05-15T13:57:25.542" v="811"/>
          <ac:inkMkLst>
            <pc:docMk/>
            <pc:sldMk cId="3954246054" sldId="287"/>
            <ac:inkMk id="34" creationId="{4F443553-8168-BBC4-3F53-4BF1813EEAAB}"/>
          </ac:inkMkLst>
        </pc:inkChg>
        <pc:inkChg chg="add mod">
          <ac:chgData name="Patryk Barczak" userId="86fa742248e137ce" providerId="LiveId" clId="{5D4DB528-13D1-495F-840B-DA6A5D34E31C}" dt="2023-05-15T11:46:36.116" v="158"/>
          <ac:inkMkLst>
            <pc:docMk/>
            <pc:sldMk cId="3954246054" sldId="287"/>
            <ac:inkMk id="36" creationId="{6FE6D277-53CD-5148-273A-6571739166E5}"/>
          </ac:inkMkLst>
        </pc:inkChg>
        <pc:inkChg chg="add mod">
          <ac:chgData name="Patryk Barczak" userId="86fa742248e137ce" providerId="LiveId" clId="{5D4DB528-13D1-495F-840B-DA6A5D34E31C}" dt="2023-05-15T11:46:36.116" v="158"/>
          <ac:inkMkLst>
            <pc:docMk/>
            <pc:sldMk cId="3954246054" sldId="287"/>
            <ac:inkMk id="37" creationId="{30C99F87-ABB4-CC31-CCD1-9E84B9C5E60C}"/>
          </ac:inkMkLst>
        </pc:inkChg>
        <pc:inkChg chg="add mod">
          <ac:chgData name="Patryk Barczak" userId="86fa742248e137ce" providerId="LiveId" clId="{5D4DB528-13D1-495F-840B-DA6A5D34E31C}" dt="2023-05-15T11:46:36.116" v="158"/>
          <ac:inkMkLst>
            <pc:docMk/>
            <pc:sldMk cId="3954246054" sldId="287"/>
            <ac:inkMk id="38" creationId="{2337E1FB-EE18-34D1-F509-0F3908CCE091}"/>
          </ac:inkMkLst>
        </pc:inkChg>
        <pc:inkChg chg="add mod">
          <ac:chgData name="Patryk Barczak" userId="86fa742248e137ce" providerId="LiveId" clId="{5D4DB528-13D1-495F-840B-DA6A5D34E31C}" dt="2023-05-15T13:57:25.542" v="811"/>
          <ac:inkMkLst>
            <pc:docMk/>
            <pc:sldMk cId="3954246054" sldId="287"/>
            <ac:inkMk id="39" creationId="{011C50A1-E5DC-7E6D-1774-3F70934259A3}"/>
          </ac:inkMkLst>
        </pc:inkChg>
        <pc:inkChg chg="add mod">
          <ac:chgData name="Patryk Barczak" userId="86fa742248e137ce" providerId="LiveId" clId="{5D4DB528-13D1-495F-840B-DA6A5D34E31C}" dt="2023-05-15T11:46:36.116" v="158"/>
          <ac:inkMkLst>
            <pc:docMk/>
            <pc:sldMk cId="3954246054" sldId="287"/>
            <ac:inkMk id="40" creationId="{19EC1796-97E6-693B-FEED-B18E95CDFD31}"/>
          </ac:inkMkLst>
        </pc:inkChg>
        <pc:inkChg chg="add mod">
          <ac:chgData name="Patryk Barczak" userId="86fa742248e137ce" providerId="LiveId" clId="{5D4DB528-13D1-495F-840B-DA6A5D34E31C}" dt="2023-05-15T13:57:25.542" v="811"/>
          <ac:inkMkLst>
            <pc:docMk/>
            <pc:sldMk cId="3954246054" sldId="287"/>
            <ac:inkMk id="41" creationId="{34D2B6B7-9BE3-3B63-A592-015CAC13B522}"/>
          </ac:inkMkLst>
        </pc:inkChg>
        <pc:inkChg chg="add mod">
          <ac:chgData name="Patryk Barczak" userId="86fa742248e137ce" providerId="LiveId" clId="{5D4DB528-13D1-495F-840B-DA6A5D34E31C}" dt="2023-05-15T11:46:36.116" v="158"/>
          <ac:inkMkLst>
            <pc:docMk/>
            <pc:sldMk cId="3954246054" sldId="287"/>
            <ac:inkMk id="42" creationId="{9B70CF85-0CDA-DECC-8FC2-4BA6737D355C}"/>
          </ac:inkMkLst>
        </pc:inkChg>
        <pc:inkChg chg="add mod">
          <ac:chgData name="Patryk Barczak" userId="86fa742248e137ce" providerId="LiveId" clId="{5D4DB528-13D1-495F-840B-DA6A5D34E31C}" dt="2023-05-15T11:46:36.116" v="158"/>
          <ac:inkMkLst>
            <pc:docMk/>
            <pc:sldMk cId="3954246054" sldId="287"/>
            <ac:inkMk id="43" creationId="{006B6461-4349-CEF6-5C6C-96DEC9D418B2}"/>
          </ac:inkMkLst>
        </pc:inkChg>
        <pc:inkChg chg="add mod">
          <ac:chgData name="Patryk Barczak" userId="86fa742248e137ce" providerId="LiveId" clId="{5D4DB528-13D1-495F-840B-DA6A5D34E31C}" dt="2023-05-15T13:57:25.542" v="811"/>
          <ac:inkMkLst>
            <pc:docMk/>
            <pc:sldMk cId="3954246054" sldId="287"/>
            <ac:inkMk id="44" creationId="{44862330-B69E-3E2A-B475-00A80C5A9010}"/>
          </ac:inkMkLst>
        </pc:inkChg>
        <pc:inkChg chg="add mod">
          <ac:chgData name="Patryk Barczak" userId="86fa742248e137ce" providerId="LiveId" clId="{5D4DB528-13D1-495F-840B-DA6A5D34E31C}" dt="2023-05-15T11:45:51.211" v="130"/>
          <ac:inkMkLst>
            <pc:docMk/>
            <pc:sldMk cId="3954246054" sldId="287"/>
            <ac:inkMk id="45" creationId="{EDFB98BC-4741-D96E-BA67-7F508B78C048}"/>
          </ac:inkMkLst>
        </pc:inkChg>
        <pc:inkChg chg="add mod">
          <ac:chgData name="Patryk Barczak" userId="86fa742248e137ce" providerId="LiveId" clId="{5D4DB528-13D1-495F-840B-DA6A5D34E31C}" dt="2023-05-15T11:45:51.211" v="130"/>
          <ac:inkMkLst>
            <pc:docMk/>
            <pc:sldMk cId="3954246054" sldId="287"/>
            <ac:inkMk id="46" creationId="{16594FA9-ED87-4AD0-51AE-CF9420320F43}"/>
          </ac:inkMkLst>
        </pc:inkChg>
        <pc:inkChg chg="add del">
          <ac:chgData name="Patryk Barczak" userId="86fa742248e137ce" providerId="LiveId" clId="{5D4DB528-13D1-495F-840B-DA6A5D34E31C}" dt="2023-05-15T13:56:52.309" v="802" actId="478"/>
          <ac:inkMkLst>
            <pc:docMk/>
            <pc:sldMk cId="3954246054" sldId="287"/>
            <ac:inkMk id="48" creationId="{06153AE3-DB2D-BC26-3631-1E7D6F7B0AE7}"/>
          </ac:inkMkLst>
        </pc:inkChg>
        <pc:inkChg chg="add del">
          <ac:chgData name="Patryk Barczak" userId="86fa742248e137ce" providerId="LiveId" clId="{5D4DB528-13D1-495F-840B-DA6A5D34E31C}" dt="2023-05-15T13:56:52.309" v="802" actId="478"/>
          <ac:inkMkLst>
            <pc:docMk/>
            <pc:sldMk cId="3954246054" sldId="287"/>
            <ac:inkMk id="49" creationId="{CB6214BE-BBC3-0995-615E-923648966F71}"/>
          </ac:inkMkLst>
        </pc:inkChg>
        <pc:inkChg chg="add del">
          <ac:chgData name="Patryk Barczak" userId="86fa742248e137ce" providerId="LiveId" clId="{5D4DB528-13D1-495F-840B-DA6A5D34E31C}" dt="2023-05-15T13:56:52.309" v="802" actId="478"/>
          <ac:inkMkLst>
            <pc:docMk/>
            <pc:sldMk cId="3954246054" sldId="287"/>
            <ac:inkMk id="50" creationId="{EAF5EDB6-6154-236C-223D-2910BA863BB6}"/>
          </ac:inkMkLst>
        </pc:inkChg>
        <pc:inkChg chg="add del">
          <ac:chgData name="Patryk Barczak" userId="86fa742248e137ce" providerId="LiveId" clId="{5D4DB528-13D1-495F-840B-DA6A5D34E31C}" dt="2023-05-15T13:56:52.309" v="802" actId="478"/>
          <ac:inkMkLst>
            <pc:docMk/>
            <pc:sldMk cId="3954246054" sldId="287"/>
            <ac:inkMk id="51" creationId="{6D2ADDD0-B982-9B15-0B32-FA0A2C0CEE16}"/>
          </ac:inkMkLst>
        </pc:inkChg>
        <pc:inkChg chg="add del">
          <ac:chgData name="Patryk Barczak" userId="86fa742248e137ce" providerId="LiveId" clId="{5D4DB528-13D1-495F-840B-DA6A5D34E31C}" dt="2023-05-15T13:56:52.309" v="802" actId="478"/>
          <ac:inkMkLst>
            <pc:docMk/>
            <pc:sldMk cId="3954246054" sldId="287"/>
            <ac:inkMk id="52" creationId="{EBD9CE01-A70C-10A7-39A3-807DAC997351}"/>
          </ac:inkMkLst>
        </pc:inkChg>
        <pc:inkChg chg="add del">
          <ac:chgData name="Patryk Barczak" userId="86fa742248e137ce" providerId="LiveId" clId="{5D4DB528-13D1-495F-840B-DA6A5D34E31C}" dt="2023-05-15T13:56:52.309" v="802" actId="478"/>
          <ac:inkMkLst>
            <pc:docMk/>
            <pc:sldMk cId="3954246054" sldId="287"/>
            <ac:inkMk id="53" creationId="{E2BB2655-2D36-F534-D004-D5A00FFFBDC5}"/>
          </ac:inkMkLst>
        </pc:inkChg>
        <pc:inkChg chg="add del">
          <ac:chgData name="Patryk Barczak" userId="86fa742248e137ce" providerId="LiveId" clId="{5D4DB528-13D1-495F-840B-DA6A5D34E31C}" dt="2023-05-15T13:56:52.309" v="802" actId="478"/>
          <ac:inkMkLst>
            <pc:docMk/>
            <pc:sldMk cId="3954246054" sldId="287"/>
            <ac:inkMk id="54" creationId="{60DEA61E-701F-1385-D561-4DA9DFC16D22}"/>
          </ac:inkMkLst>
        </pc:inkChg>
        <pc:inkChg chg="add del">
          <ac:chgData name="Patryk Barczak" userId="86fa742248e137ce" providerId="LiveId" clId="{5D4DB528-13D1-495F-840B-DA6A5D34E31C}" dt="2023-05-15T13:56:52.309" v="802" actId="478"/>
          <ac:inkMkLst>
            <pc:docMk/>
            <pc:sldMk cId="3954246054" sldId="287"/>
            <ac:inkMk id="55" creationId="{0CD40F22-8E75-08A3-1221-C1981D5C3248}"/>
          </ac:inkMkLst>
        </pc:inkChg>
        <pc:inkChg chg="add del">
          <ac:chgData name="Patryk Barczak" userId="86fa742248e137ce" providerId="LiveId" clId="{5D4DB528-13D1-495F-840B-DA6A5D34E31C}" dt="2023-05-15T13:56:52.309" v="802" actId="478"/>
          <ac:inkMkLst>
            <pc:docMk/>
            <pc:sldMk cId="3954246054" sldId="287"/>
            <ac:inkMk id="56" creationId="{3ABF9804-4334-CB44-5558-62C9DE058886}"/>
          </ac:inkMkLst>
        </pc:inkChg>
        <pc:inkChg chg="add del">
          <ac:chgData name="Patryk Barczak" userId="86fa742248e137ce" providerId="LiveId" clId="{5D4DB528-13D1-495F-840B-DA6A5D34E31C}" dt="2023-05-15T13:56:52.309" v="802" actId="478"/>
          <ac:inkMkLst>
            <pc:docMk/>
            <pc:sldMk cId="3954246054" sldId="287"/>
            <ac:inkMk id="57" creationId="{58581891-607D-C3E9-F1D1-FDB3FC4BDF21}"/>
          </ac:inkMkLst>
        </pc:inkChg>
        <pc:inkChg chg="add del">
          <ac:chgData name="Patryk Barczak" userId="86fa742248e137ce" providerId="LiveId" clId="{5D4DB528-13D1-495F-840B-DA6A5D34E31C}" dt="2023-05-15T13:56:52.309" v="802" actId="478"/>
          <ac:inkMkLst>
            <pc:docMk/>
            <pc:sldMk cId="3954246054" sldId="287"/>
            <ac:inkMk id="58" creationId="{707787D8-6823-EB41-381F-EC15D6F53576}"/>
          </ac:inkMkLst>
        </pc:inkChg>
        <pc:inkChg chg="add del">
          <ac:chgData name="Patryk Barczak" userId="86fa742248e137ce" providerId="LiveId" clId="{5D4DB528-13D1-495F-840B-DA6A5D34E31C}" dt="2023-05-15T13:56:52.309" v="802" actId="478"/>
          <ac:inkMkLst>
            <pc:docMk/>
            <pc:sldMk cId="3954246054" sldId="287"/>
            <ac:inkMk id="59" creationId="{2C935B62-4499-F983-3890-F6D8BB2F6847}"/>
          </ac:inkMkLst>
        </pc:inkChg>
        <pc:inkChg chg="add del">
          <ac:chgData name="Patryk Barczak" userId="86fa742248e137ce" providerId="LiveId" clId="{5D4DB528-13D1-495F-840B-DA6A5D34E31C}" dt="2023-05-15T13:56:52.309" v="802" actId="478"/>
          <ac:inkMkLst>
            <pc:docMk/>
            <pc:sldMk cId="3954246054" sldId="287"/>
            <ac:inkMk id="60" creationId="{17DA11D1-F18B-2877-DD37-ECF8F5C6CB31}"/>
          </ac:inkMkLst>
        </pc:inkChg>
        <pc:inkChg chg="add del">
          <ac:chgData name="Patryk Barczak" userId="86fa742248e137ce" providerId="LiveId" clId="{5D4DB528-13D1-495F-840B-DA6A5D34E31C}" dt="2023-05-15T13:56:52.309" v="802" actId="478"/>
          <ac:inkMkLst>
            <pc:docMk/>
            <pc:sldMk cId="3954246054" sldId="287"/>
            <ac:inkMk id="61" creationId="{CBD72FE2-B3B7-2AEE-E2FE-0421FEAF5F6E}"/>
          </ac:inkMkLst>
        </pc:inkChg>
        <pc:inkChg chg="add mod">
          <ac:chgData name="Patryk Barczak" userId="86fa742248e137ce" providerId="LiveId" clId="{5D4DB528-13D1-495F-840B-DA6A5D34E31C}" dt="2023-05-15T11:46:19.585" v="149"/>
          <ac:inkMkLst>
            <pc:docMk/>
            <pc:sldMk cId="3954246054" sldId="287"/>
            <ac:inkMk id="62" creationId="{6A57DDF5-1261-5A26-A841-ED77F1B86199}"/>
          </ac:inkMkLst>
        </pc:inkChg>
        <pc:inkChg chg="add mod">
          <ac:chgData name="Patryk Barczak" userId="86fa742248e137ce" providerId="LiveId" clId="{5D4DB528-13D1-495F-840B-DA6A5D34E31C}" dt="2023-05-15T11:46:19.585" v="149"/>
          <ac:inkMkLst>
            <pc:docMk/>
            <pc:sldMk cId="3954246054" sldId="287"/>
            <ac:inkMk id="63" creationId="{6259B6A6-C2E6-C0C3-473F-75BAD4B265EB}"/>
          </ac:inkMkLst>
        </pc:inkChg>
        <pc:inkChg chg="add mod">
          <ac:chgData name="Patryk Barczak" userId="86fa742248e137ce" providerId="LiveId" clId="{5D4DB528-13D1-495F-840B-DA6A5D34E31C}" dt="2023-05-15T11:46:19.585" v="149"/>
          <ac:inkMkLst>
            <pc:docMk/>
            <pc:sldMk cId="3954246054" sldId="287"/>
            <ac:inkMk id="64" creationId="{A5DC9644-4E7D-7A6D-2353-BA3957433DEF}"/>
          </ac:inkMkLst>
        </pc:inkChg>
        <pc:inkChg chg="add del">
          <ac:chgData name="Patryk Barczak" userId="86fa742248e137ce" providerId="LiveId" clId="{5D4DB528-13D1-495F-840B-DA6A5D34E31C}" dt="2023-05-15T13:56:52.309" v="802" actId="478"/>
          <ac:inkMkLst>
            <pc:docMk/>
            <pc:sldMk cId="3954246054" sldId="287"/>
            <ac:inkMk id="65" creationId="{A4504064-173A-9EE1-A591-B8561280B370}"/>
          </ac:inkMkLst>
        </pc:inkChg>
        <pc:inkChg chg="add del">
          <ac:chgData name="Patryk Barczak" userId="86fa742248e137ce" providerId="LiveId" clId="{5D4DB528-13D1-495F-840B-DA6A5D34E31C}" dt="2023-05-15T13:56:52.309" v="802" actId="478"/>
          <ac:inkMkLst>
            <pc:docMk/>
            <pc:sldMk cId="3954246054" sldId="287"/>
            <ac:inkMk id="67" creationId="{73623926-9311-EE4B-9C55-5E6E5257CF75}"/>
          </ac:inkMkLst>
        </pc:inkChg>
        <pc:inkChg chg="add mod">
          <ac:chgData name="Patryk Barczak" userId="86fa742248e137ce" providerId="LiveId" clId="{5D4DB528-13D1-495F-840B-DA6A5D34E31C}" dt="2023-05-15T11:46:22.659" v="155"/>
          <ac:inkMkLst>
            <pc:docMk/>
            <pc:sldMk cId="3954246054" sldId="287"/>
            <ac:inkMk id="68" creationId="{6AD63C29-4E99-4F76-F32A-E0630A111743}"/>
          </ac:inkMkLst>
        </pc:inkChg>
        <pc:inkChg chg="add mod">
          <ac:chgData name="Patryk Barczak" userId="86fa742248e137ce" providerId="LiveId" clId="{5D4DB528-13D1-495F-840B-DA6A5D34E31C}" dt="2023-05-15T11:46:22.659" v="155"/>
          <ac:inkMkLst>
            <pc:docMk/>
            <pc:sldMk cId="3954246054" sldId="287"/>
            <ac:inkMk id="69" creationId="{DB42BDE4-5647-48D2-EEB7-B0317EEE5866}"/>
          </ac:inkMkLst>
        </pc:inkChg>
        <pc:inkChg chg="add del">
          <ac:chgData name="Patryk Barczak" userId="86fa742248e137ce" providerId="LiveId" clId="{5D4DB528-13D1-495F-840B-DA6A5D34E31C}" dt="2023-05-15T13:56:52.309" v="802" actId="478"/>
          <ac:inkMkLst>
            <pc:docMk/>
            <pc:sldMk cId="3954246054" sldId="287"/>
            <ac:inkMk id="70" creationId="{0B15E9C9-1BE4-94B5-D928-201443DAF74D}"/>
          </ac:inkMkLst>
        </pc:inkChg>
        <pc:inkChg chg="add del">
          <ac:chgData name="Patryk Barczak" userId="86fa742248e137ce" providerId="LiveId" clId="{5D4DB528-13D1-495F-840B-DA6A5D34E31C}" dt="2023-05-15T13:56:52.309" v="802" actId="478"/>
          <ac:inkMkLst>
            <pc:docMk/>
            <pc:sldMk cId="3954246054" sldId="287"/>
            <ac:inkMk id="71" creationId="{FAC54101-39C5-293C-2221-98C52917CC12}"/>
          </ac:inkMkLst>
        </pc:inkChg>
        <pc:inkChg chg="add mod">
          <ac:chgData name="Patryk Barczak" userId="86fa742248e137ce" providerId="LiveId" clId="{5D4DB528-13D1-495F-840B-DA6A5D34E31C}" dt="2023-05-15T11:46:36.116" v="158"/>
          <ac:inkMkLst>
            <pc:docMk/>
            <pc:sldMk cId="3954246054" sldId="287"/>
            <ac:inkMk id="73" creationId="{EF7C6430-E13D-EA21-319F-F1990A7F8EF6}"/>
          </ac:inkMkLst>
        </pc:inkChg>
        <pc:inkChg chg="add mod">
          <ac:chgData name="Patryk Barczak" userId="86fa742248e137ce" providerId="LiveId" clId="{5D4DB528-13D1-495F-840B-DA6A5D34E31C}" dt="2023-05-15T11:46:36.116" v="158"/>
          <ac:inkMkLst>
            <pc:docMk/>
            <pc:sldMk cId="3954246054" sldId="287"/>
            <ac:inkMk id="74" creationId="{6112A6DE-EB16-8B1D-4503-1A104B785E82}"/>
          </ac:inkMkLst>
        </pc:inkChg>
        <pc:inkChg chg="add del">
          <ac:chgData name="Patryk Barczak" userId="86fa742248e137ce" providerId="LiveId" clId="{5D4DB528-13D1-495F-840B-DA6A5D34E31C}" dt="2023-05-15T13:56:38.211" v="800" actId="478"/>
          <ac:inkMkLst>
            <pc:docMk/>
            <pc:sldMk cId="3954246054" sldId="287"/>
            <ac:inkMk id="76" creationId="{CED3A261-1CAA-CDD9-2014-EF242C64E778}"/>
          </ac:inkMkLst>
        </pc:inkChg>
        <pc:inkChg chg="add del">
          <ac:chgData name="Patryk Barczak" userId="86fa742248e137ce" providerId="LiveId" clId="{5D4DB528-13D1-495F-840B-DA6A5D34E31C}" dt="2023-05-15T13:56:38.211" v="800" actId="478"/>
          <ac:inkMkLst>
            <pc:docMk/>
            <pc:sldMk cId="3954246054" sldId="287"/>
            <ac:inkMk id="77" creationId="{D10DCA66-3799-0DB4-799F-6A8F8A09664F}"/>
          </ac:inkMkLst>
        </pc:inkChg>
        <pc:inkChg chg="add del">
          <ac:chgData name="Patryk Barczak" userId="86fa742248e137ce" providerId="LiveId" clId="{5D4DB528-13D1-495F-840B-DA6A5D34E31C}" dt="2023-05-15T13:56:52.309" v="802" actId="478"/>
          <ac:inkMkLst>
            <pc:docMk/>
            <pc:sldMk cId="3954246054" sldId="287"/>
            <ac:inkMk id="78" creationId="{E5E42874-2F79-B664-8609-05A21DA67686}"/>
          </ac:inkMkLst>
        </pc:inkChg>
        <pc:inkChg chg="add del">
          <ac:chgData name="Patryk Barczak" userId="86fa742248e137ce" providerId="LiveId" clId="{5D4DB528-13D1-495F-840B-DA6A5D34E31C}" dt="2023-05-15T13:56:52.309" v="802" actId="478"/>
          <ac:inkMkLst>
            <pc:docMk/>
            <pc:sldMk cId="3954246054" sldId="287"/>
            <ac:inkMk id="79" creationId="{A32BE76B-13C9-7CF4-F19C-8DEEE8B5ECF8}"/>
          </ac:inkMkLst>
        </pc:inkChg>
        <pc:inkChg chg="add mod">
          <ac:chgData name="Patryk Barczak" userId="86fa742248e137ce" providerId="LiveId" clId="{5D4DB528-13D1-495F-840B-DA6A5D34E31C}" dt="2023-05-15T11:47:58.744" v="177"/>
          <ac:inkMkLst>
            <pc:docMk/>
            <pc:sldMk cId="3954246054" sldId="287"/>
            <ac:inkMk id="80" creationId="{C9ADC082-0696-FCC0-9CA6-924769CCB386}"/>
          </ac:inkMkLst>
        </pc:inkChg>
        <pc:inkChg chg="add mod">
          <ac:chgData name="Patryk Barczak" userId="86fa742248e137ce" providerId="LiveId" clId="{5D4DB528-13D1-495F-840B-DA6A5D34E31C}" dt="2023-05-15T11:47:58.744" v="177"/>
          <ac:inkMkLst>
            <pc:docMk/>
            <pc:sldMk cId="3954246054" sldId="287"/>
            <ac:inkMk id="81" creationId="{85988985-E14D-1D84-AF9F-4F796F9907FE}"/>
          </ac:inkMkLst>
        </pc:inkChg>
        <pc:inkChg chg="add mod">
          <ac:chgData name="Patryk Barczak" userId="86fa742248e137ce" providerId="LiveId" clId="{5D4DB528-13D1-495F-840B-DA6A5D34E31C}" dt="2023-05-15T11:47:58.744" v="177"/>
          <ac:inkMkLst>
            <pc:docMk/>
            <pc:sldMk cId="3954246054" sldId="287"/>
            <ac:inkMk id="82" creationId="{78ACAB42-8958-1D41-9F8B-56D54DD5170C}"/>
          </ac:inkMkLst>
        </pc:inkChg>
        <pc:inkChg chg="add mod">
          <ac:chgData name="Patryk Barczak" userId="86fa742248e137ce" providerId="LiveId" clId="{5D4DB528-13D1-495F-840B-DA6A5D34E31C}" dt="2023-05-15T11:47:58.744" v="177"/>
          <ac:inkMkLst>
            <pc:docMk/>
            <pc:sldMk cId="3954246054" sldId="287"/>
            <ac:inkMk id="83" creationId="{44BA165D-01E8-583D-69FC-5C3078294A4F}"/>
          </ac:inkMkLst>
        </pc:inkChg>
        <pc:inkChg chg="add mod">
          <ac:chgData name="Patryk Barczak" userId="86fa742248e137ce" providerId="LiveId" clId="{5D4DB528-13D1-495F-840B-DA6A5D34E31C}" dt="2023-05-15T11:47:58.744" v="177"/>
          <ac:inkMkLst>
            <pc:docMk/>
            <pc:sldMk cId="3954246054" sldId="287"/>
            <ac:inkMk id="84" creationId="{15A93F9F-6FA7-5502-8BC6-614592DBDA22}"/>
          </ac:inkMkLst>
        </pc:inkChg>
        <pc:inkChg chg="add mod">
          <ac:chgData name="Patryk Barczak" userId="86fa742248e137ce" providerId="LiveId" clId="{5D4DB528-13D1-495F-840B-DA6A5D34E31C}" dt="2023-05-15T13:57:25.542" v="811"/>
          <ac:inkMkLst>
            <pc:docMk/>
            <pc:sldMk cId="3954246054" sldId="287"/>
            <ac:inkMk id="85" creationId="{6943B368-A2A1-3C4B-398A-428D0D55D4AE}"/>
          </ac:inkMkLst>
        </pc:inkChg>
        <pc:inkChg chg="add mod">
          <ac:chgData name="Patryk Barczak" userId="86fa742248e137ce" providerId="LiveId" clId="{5D4DB528-13D1-495F-840B-DA6A5D34E31C}" dt="2023-05-15T11:47:58.744" v="177"/>
          <ac:inkMkLst>
            <pc:docMk/>
            <pc:sldMk cId="3954246054" sldId="287"/>
            <ac:inkMk id="86" creationId="{34C4A04D-AD69-6997-744F-AB14861A3D95}"/>
          </ac:inkMkLst>
        </pc:inkChg>
        <pc:inkChg chg="add mod">
          <ac:chgData name="Patryk Barczak" userId="86fa742248e137ce" providerId="LiveId" clId="{5D4DB528-13D1-495F-840B-DA6A5D34E31C}" dt="2023-05-15T11:47:58.744" v="177"/>
          <ac:inkMkLst>
            <pc:docMk/>
            <pc:sldMk cId="3954246054" sldId="287"/>
            <ac:inkMk id="87" creationId="{231AD7C6-1BCB-B787-4E8C-1B10815B007F}"/>
          </ac:inkMkLst>
        </pc:inkChg>
        <pc:inkChg chg="add mod">
          <ac:chgData name="Patryk Barczak" userId="86fa742248e137ce" providerId="LiveId" clId="{5D4DB528-13D1-495F-840B-DA6A5D34E31C}" dt="2023-05-15T11:47:58.744" v="177"/>
          <ac:inkMkLst>
            <pc:docMk/>
            <pc:sldMk cId="3954246054" sldId="287"/>
            <ac:inkMk id="89" creationId="{7D9635BE-0851-6D49-1E70-AD6D39766C65}"/>
          </ac:inkMkLst>
        </pc:inkChg>
        <pc:inkChg chg="add mod">
          <ac:chgData name="Patryk Barczak" userId="86fa742248e137ce" providerId="LiveId" clId="{5D4DB528-13D1-495F-840B-DA6A5D34E31C}" dt="2023-05-15T11:47:58.744" v="177"/>
          <ac:inkMkLst>
            <pc:docMk/>
            <pc:sldMk cId="3954246054" sldId="287"/>
            <ac:inkMk id="90" creationId="{F0DBB3ED-E3EC-81C5-2F74-1D4D956185CB}"/>
          </ac:inkMkLst>
        </pc:inkChg>
        <pc:inkChg chg="add mod">
          <ac:chgData name="Patryk Barczak" userId="86fa742248e137ce" providerId="LiveId" clId="{5D4DB528-13D1-495F-840B-DA6A5D34E31C}" dt="2023-05-15T11:47:58.744" v="177"/>
          <ac:inkMkLst>
            <pc:docMk/>
            <pc:sldMk cId="3954246054" sldId="287"/>
            <ac:inkMk id="92" creationId="{AD882F4A-0E62-0854-2CB8-028D009865E5}"/>
          </ac:inkMkLst>
        </pc:inkChg>
        <pc:inkChg chg="add mod">
          <ac:chgData name="Patryk Barczak" userId="86fa742248e137ce" providerId="LiveId" clId="{5D4DB528-13D1-495F-840B-DA6A5D34E31C}" dt="2023-05-15T11:47:58.744" v="177"/>
          <ac:inkMkLst>
            <pc:docMk/>
            <pc:sldMk cId="3954246054" sldId="287"/>
            <ac:inkMk id="93" creationId="{DA35D19C-552E-E981-1AFF-3A30F2320917}"/>
          </ac:inkMkLst>
        </pc:inkChg>
        <pc:inkChg chg="add mod">
          <ac:chgData name="Patryk Barczak" userId="86fa742248e137ce" providerId="LiveId" clId="{5D4DB528-13D1-495F-840B-DA6A5D34E31C}" dt="2023-05-15T13:57:32.953" v="817"/>
          <ac:inkMkLst>
            <pc:docMk/>
            <pc:sldMk cId="3954246054" sldId="287"/>
            <ac:inkMk id="95" creationId="{F3C53717-2882-4971-20A6-D28823C86A9A}"/>
          </ac:inkMkLst>
        </pc:inkChg>
        <pc:inkChg chg="add mod">
          <ac:chgData name="Patryk Barczak" userId="86fa742248e137ce" providerId="LiveId" clId="{5D4DB528-13D1-495F-840B-DA6A5D34E31C}" dt="2023-05-15T13:57:32.953" v="817"/>
          <ac:inkMkLst>
            <pc:docMk/>
            <pc:sldMk cId="3954246054" sldId="287"/>
            <ac:inkMk id="96" creationId="{90778B25-B087-14A2-314E-0965F5E77D6E}"/>
          </ac:inkMkLst>
        </pc:inkChg>
        <pc:inkChg chg="add mod">
          <ac:chgData name="Patryk Barczak" userId="86fa742248e137ce" providerId="LiveId" clId="{5D4DB528-13D1-495F-840B-DA6A5D34E31C}" dt="2023-05-15T13:57:32.953" v="817"/>
          <ac:inkMkLst>
            <pc:docMk/>
            <pc:sldMk cId="3954246054" sldId="287"/>
            <ac:inkMk id="97" creationId="{0AF33F67-4D2B-B421-4932-D57B01D7AC8C}"/>
          </ac:inkMkLst>
        </pc:inkChg>
        <pc:inkChg chg="add mod">
          <ac:chgData name="Patryk Barczak" userId="86fa742248e137ce" providerId="LiveId" clId="{5D4DB528-13D1-495F-840B-DA6A5D34E31C}" dt="2023-05-15T13:57:32.953" v="817"/>
          <ac:inkMkLst>
            <pc:docMk/>
            <pc:sldMk cId="3954246054" sldId="287"/>
            <ac:inkMk id="99" creationId="{E7A0AE83-0F6A-328E-128D-F60667C1C894}"/>
          </ac:inkMkLst>
        </pc:inkChg>
        <pc:inkChg chg="add del">
          <ac:chgData name="Patryk Barczak" userId="86fa742248e137ce" providerId="LiveId" clId="{5D4DB528-13D1-495F-840B-DA6A5D34E31C}" dt="2023-05-15T13:58:40.278" v="819" actId="478"/>
          <ac:inkMkLst>
            <pc:docMk/>
            <pc:sldMk cId="3954246054" sldId="287"/>
            <ac:inkMk id="101" creationId="{5DD8E273-8F32-F8B2-5832-3D167C36DDD9}"/>
          </ac:inkMkLst>
        </pc:inkChg>
        <pc:inkChg chg="add del mod">
          <ac:chgData name="Patryk Barczak" userId="86fa742248e137ce" providerId="LiveId" clId="{5D4DB528-13D1-495F-840B-DA6A5D34E31C}" dt="2023-05-15T14:00:27.837" v="855" actId="9405"/>
          <ac:inkMkLst>
            <pc:docMk/>
            <pc:sldMk cId="3954246054" sldId="287"/>
            <ac:inkMk id="102" creationId="{18505A9C-7C06-A950-D688-D97DE05DE615}"/>
          </ac:inkMkLst>
        </pc:inkChg>
        <pc:inkChg chg="add del mod">
          <ac:chgData name="Patryk Barczak" userId="86fa742248e137ce" providerId="LiveId" clId="{5D4DB528-13D1-495F-840B-DA6A5D34E31C}" dt="2023-05-15T14:00:27.522" v="854" actId="9405"/>
          <ac:inkMkLst>
            <pc:docMk/>
            <pc:sldMk cId="3954246054" sldId="287"/>
            <ac:inkMk id="103" creationId="{23773340-7323-16F0-8686-A0A9F9D20A99}"/>
          </ac:inkMkLst>
        </pc:inkChg>
        <pc:inkChg chg="add del mod">
          <ac:chgData name="Patryk Barczak" userId="86fa742248e137ce" providerId="LiveId" clId="{5D4DB528-13D1-495F-840B-DA6A5D34E31C}" dt="2023-05-15T14:00:27.290" v="853" actId="9405"/>
          <ac:inkMkLst>
            <pc:docMk/>
            <pc:sldMk cId="3954246054" sldId="287"/>
            <ac:inkMk id="104" creationId="{DF030F02-E5B3-4E50-52DA-A3B876B52295}"/>
          </ac:inkMkLst>
        </pc:inkChg>
        <pc:inkChg chg="add del mod">
          <ac:chgData name="Patryk Barczak" userId="86fa742248e137ce" providerId="LiveId" clId="{5D4DB528-13D1-495F-840B-DA6A5D34E31C}" dt="2023-05-15T14:00:27.046" v="852" actId="9405"/>
          <ac:inkMkLst>
            <pc:docMk/>
            <pc:sldMk cId="3954246054" sldId="287"/>
            <ac:inkMk id="105" creationId="{0AFF7855-2623-801A-6619-8126A9232F59}"/>
          </ac:inkMkLst>
        </pc:inkChg>
        <pc:inkChg chg="add del mod">
          <ac:chgData name="Patryk Barczak" userId="86fa742248e137ce" providerId="LiveId" clId="{5D4DB528-13D1-495F-840B-DA6A5D34E31C}" dt="2023-05-15T14:00:26.794" v="851" actId="9405"/>
          <ac:inkMkLst>
            <pc:docMk/>
            <pc:sldMk cId="3954246054" sldId="287"/>
            <ac:inkMk id="106" creationId="{6DE2D04F-436E-95EC-ACFA-3DC38838A572}"/>
          </ac:inkMkLst>
        </pc:inkChg>
        <pc:inkChg chg="add del mod">
          <ac:chgData name="Patryk Barczak" userId="86fa742248e137ce" providerId="LiveId" clId="{5D4DB528-13D1-495F-840B-DA6A5D34E31C}" dt="2023-05-15T14:00:26.557" v="850" actId="9405"/>
          <ac:inkMkLst>
            <pc:docMk/>
            <pc:sldMk cId="3954246054" sldId="287"/>
            <ac:inkMk id="107" creationId="{EED991C2-3BDA-9706-87AD-594BC42CCFB8}"/>
          </ac:inkMkLst>
        </pc:inkChg>
        <pc:inkChg chg="add del mod">
          <ac:chgData name="Patryk Barczak" userId="86fa742248e137ce" providerId="LiveId" clId="{5D4DB528-13D1-495F-840B-DA6A5D34E31C}" dt="2023-05-15T14:00:26.322" v="849" actId="9405"/>
          <ac:inkMkLst>
            <pc:docMk/>
            <pc:sldMk cId="3954246054" sldId="287"/>
            <ac:inkMk id="108" creationId="{2F84B816-F47C-42F0-B6DA-2872D823DD8E}"/>
          </ac:inkMkLst>
        </pc:inkChg>
        <pc:inkChg chg="add del mod">
          <ac:chgData name="Patryk Barczak" userId="86fa742248e137ce" providerId="LiveId" clId="{5D4DB528-13D1-495F-840B-DA6A5D34E31C}" dt="2023-05-15T14:00:26.037" v="848"/>
          <ac:inkMkLst>
            <pc:docMk/>
            <pc:sldMk cId="3954246054" sldId="287"/>
            <ac:inkMk id="109" creationId="{B5E57501-92AB-8225-AF74-FE4FFACF0658}"/>
          </ac:inkMkLst>
        </pc:inkChg>
        <pc:inkChg chg="add del mod">
          <ac:chgData name="Patryk Barczak" userId="86fa742248e137ce" providerId="LiveId" clId="{5D4DB528-13D1-495F-840B-DA6A5D34E31C}" dt="2023-05-15T14:00:25.739" v="846" actId="9405"/>
          <ac:inkMkLst>
            <pc:docMk/>
            <pc:sldMk cId="3954246054" sldId="287"/>
            <ac:inkMk id="112" creationId="{FCF7C25C-C1B6-21C8-F1BD-696483523A09}"/>
          </ac:inkMkLst>
        </pc:inkChg>
        <pc:inkChg chg="add del mod">
          <ac:chgData name="Patryk Barczak" userId="86fa742248e137ce" providerId="LiveId" clId="{5D4DB528-13D1-495F-840B-DA6A5D34E31C}" dt="2023-05-15T14:00:25.508" v="845" actId="9405"/>
          <ac:inkMkLst>
            <pc:docMk/>
            <pc:sldMk cId="3954246054" sldId="287"/>
            <ac:inkMk id="113" creationId="{33FD96C5-8709-D1DF-452A-09118C424097}"/>
          </ac:inkMkLst>
        </pc:inkChg>
        <pc:inkChg chg="add del mod">
          <ac:chgData name="Patryk Barczak" userId="86fa742248e137ce" providerId="LiveId" clId="{5D4DB528-13D1-495F-840B-DA6A5D34E31C}" dt="2023-05-15T14:00:25.258" v="844" actId="9405"/>
          <ac:inkMkLst>
            <pc:docMk/>
            <pc:sldMk cId="3954246054" sldId="287"/>
            <ac:inkMk id="114" creationId="{FCC624B9-E1EE-FBE1-C7CB-CE4B8601044D}"/>
          </ac:inkMkLst>
        </pc:inkChg>
        <pc:inkChg chg="add del mod">
          <ac:chgData name="Patryk Barczak" userId="86fa742248e137ce" providerId="LiveId" clId="{5D4DB528-13D1-495F-840B-DA6A5D34E31C}" dt="2023-05-15T14:00:25.018" v="843" actId="9405"/>
          <ac:inkMkLst>
            <pc:docMk/>
            <pc:sldMk cId="3954246054" sldId="287"/>
            <ac:inkMk id="115" creationId="{A489B6FB-8BBB-B45A-C08A-EE8B83ACF047}"/>
          </ac:inkMkLst>
        </pc:inkChg>
        <pc:inkChg chg="add del">
          <ac:chgData name="Patryk Barczak" userId="86fa742248e137ce" providerId="LiveId" clId="{5D4DB528-13D1-495F-840B-DA6A5D34E31C}" dt="2023-05-15T14:00:24.786" v="842" actId="9405"/>
          <ac:inkMkLst>
            <pc:docMk/>
            <pc:sldMk cId="3954246054" sldId="287"/>
            <ac:inkMk id="116" creationId="{4DEED787-182C-8611-A1AD-9C4FF8950BBF}"/>
          </ac:inkMkLst>
        </pc:inkChg>
        <pc:inkChg chg="add del mod">
          <ac:chgData name="Patryk Barczak" userId="86fa742248e137ce" providerId="LiveId" clId="{5D4DB528-13D1-495F-840B-DA6A5D34E31C}" dt="2023-05-15T14:00:24.567" v="841" actId="9405"/>
          <ac:inkMkLst>
            <pc:docMk/>
            <pc:sldMk cId="3954246054" sldId="287"/>
            <ac:inkMk id="117" creationId="{1AE600F8-F4CC-71FA-CF7F-821F066C2D1F}"/>
          </ac:inkMkLst>
        </pc:inkChg>
        <pc:inkChg chg="add del mod">
          <ac:chgData name="Patryk Barczak" userId="86fa742248e137ce" providerId="LiveId" clId="{5D4DB528-13D1-495F-840B-DA6A5D34E31C}" dt="2023-05-15T14:00:24.314" v="840" actId="9405"/>
          <ac:inkMkLst>
            <pc:docMk/>
            <pc:sldMk cId="3954246054" sldId="287"/>
            <ac:inkMk id="118" creationId="{349022C3-D1BC-B50B-D6E2-C08D2048911C}"/>
          </ac:inkMkLst>
        </pc:inkChg>
        <pc:inkChg chg="add del mod">
          <ac:chgData name="Patryk Barczak" userId="86fa742248e137ce" providerId="LiveId" clId="{5D4DB528-13D1-495F-840B-DA6A5D34E31C}" dt="2023-05-15T14:00:23.952" v="839"/>
          <ac:inkMkLst>
            <pc:docMk/>
            <pc:sldMk cId="3954246054" sldId="287"/>
            <ac:inkMk id="119" creationId="{4A1EC3C6-A002-6278-DC69-A4172C83BC41}"/>
          </ac:inkMkLst>
        </pc:inkChg>
        <pc:cxnChg chg="add del">
          <ac:chgData name="Patryk Barczak" userId="86fa742248e137ce" providerId="LiveId" clId="{5D4DB528-13D1-495F-840B-DA6A5D34E31C}" dt="2023-05-15T13:56:30.913" v="799" actId="478"/>
          <ac:cxnSpMkLst>
            <pc:docMk/>
            <pc:sldMk cId="3954246054" sldId="287"/>
            <ac:cxnSpMk id="6" creationId="{48660327-DBAE-55DA-163B-D8B355D5E405}"/>
          </ac:cxnSpMkLst>
        </pc:cxnChg>
        <pc:cxnChg chg="add del">
          <ac:chgData name="Patryk Barczak" userId="86fa742248e137ce" providerId="LiveId" clId="{5D4DB528-13D1-495F-840B-DA6A5D34E31C}" dt="2023-05-15T13:56:30.913" v="799" actId="478"/>
          <ac:cxnSpMkLst>
            <pc:docMk/>
            <pc:sldMk cId="3954246054" sldId="287"/>
            <ac:cxnSpMk id="9" creationId="{E58C3859-C61F-0204-2C07-717812010D80}"/>
          </ac:cxnSpMkLst>
        </pc:cxnChg>
        <pc:cxnChg chg="add del">
          <ac:chgData name="Patryk Barczak" userId="86fa742248e137ce" providerId="LiveId" clId="{5D4DB528-13D1-495F-840B-DA6A5D34E31C}" dt="2023-05-15T13:56:30.913" v="799" actId="478"/>
          <ac:cxnSpMkLst>
            <pc:docMk/>
            <pc:sldMk cId="3954246054" sldId="287"/>
            <ac:cxnSpMk id="14" creationId="{20B56646-BC80-B98C-629A-8DB6A6EC6A0D}"/>
          </ac:cxnSpMkLst>
        </pc:cxnChg>
        <pc:cxnChg chg="add del">
          <ac:chgData name="Patryk Barczak" userId="86fa742248e137ce" providerId="LiveId" clId="{5D4DB528-13D1-495F-840B-DA6A5D34E31C}" dt="2023-05-15T13:56:30.913" v="799" actId="478"/>
          <ac:cxnSpMkLst>
            <pc:docMk/>
            <pc:sldMk cId="3954246054" sldId="287"/>
            <ac:cxnSpMk id="19" creationId="{9CE0E59F-F13C-329B-A673-DDB90B1D8CBE}"/>
          </ac:cxnSpMkLst>
        </pc:cxnChg>
        <pc:cxnChg chg="add del">
          <ac:chgData name="Patryk Barczak" userId="86fa742248e137ce" providerId="LiveId" clId="{5D4DB528-13D1-495F-840B-DA6A5D34E31C}" dt="2023-05-15T13:56:30.913" v="799" actId="478"/>
          <ac:cxnSpMkLst>
            <pc:docMk/>
            <pc:sldMk cId="3954246054" sldId="287"/>
            <ac:cxnSpMk id="22" creationId="{C126D6D9-A098-2ECD-22D0-54D1554426E5}"/>
          </ac:cxnSpMkLst>
        </pc:cxnChg>
        <pc:cxnChg chg="add del">
          <ac:chgData name="Patryk Barczak" userId="86fa742248e137ce" providerId="LiveId" clId="{5D4DB528-13D1-495F-840B-DA6A5D34E31C}" dt="2023-05-15T13:56:30.913" v="799" actId="478"/>
          <ac:cxnSpMkLst>
            <pc:docMk/>
            <pc:sldMk cId="3954246054" sldId="287"/>
            <ac:cxnSpMk id="25" creationId="{C97BFE1D-1A60-ECE3-2F48-1AAFC494D854}"/>
          </ac:cxnSpMkLst>
        </pc:cxnChg>
      </pc:sldChg>
      <pc:sldChg chg="addSp delSp modSp mod">
        <pc:chgData name="Patryk Barczak" userId="86fa742248e137ce" providerId="LiveId" clId="{5D4DB528-13D1-495F-840B-DA6A5D34E31C}" dt="2023-05-15T14:10:17.340" v="1072" actId="478"/>
        <pc:sldMkLst>
          <pc:docMk/>
          <pc:sldMk cId="2053015416" sldId="290"/>
        </pc:sldMkLst>
        <pc:grpChg chg="del mod">
          <ac:chgData name="Patryk Barczak" userId="86fa742248e137ce" providerId="LiveId" clId="{5D4DB528-13D1-495F-840B-DA6A5D34E31C}" dt="2023-05-15T11:50:01.170" v="186"/>
          <ac:grpSpMkLst>
            <pc:docMk/>
            <pc:sldMk cId="2053015416" sldId="290"/>
            <ac:grpSpMk id="9" creationId="{CF1E507B-4EC7-69A7-843A-7A25B075130E}"/>
          </ac:grpSpMkLst>
        </pc:grpChg>
        <pc:grpChg chg="del mod">
          <ac:chgData name="Patryk Barczak" userId="86fa742248e137ce" providerId="LiveId" clId="{5D4DB528-13D1-495F-840B-DA6A5D34E31C}" dt="2023-05-15T11:50:08.149" v="202"/>
          <ac:grpSpMkLst>
            <pc:docMk/>
            <pc:sldMk cId="2053015416" sldId="290"/>
            <ac:grpSpMk id="12" creationId="{D3A37584-B655-A2D2-8012-7132D019858F}"/>
          </ac:grpSpMkLst>
        </pc:grpChg>
        <pc:grpChg chg="del mod">
          <ac:chgData name="Patryk Barczak" userId="86fa742248e137ce" providerId="LiveId" clId="{5D4DB528-13D1-495F-840B-DA6A5D34E31C}" dt="2023-05-15T11:50:09.720" v="204"/>
          <ac:grpSpMkLst>
            <pc:docMk/>
            <pc:sldMk cId="2053015416" sldId="290"/>
            <ac:grpSpMk id="28" creationId="{1EC37C97-9674-6205-3902-E42B7755D56C}"/>
          </ac:grpSpMkLst>
        </pc:grpChg>
        <pc:grpChg chg="del mod">
          <ac:chgData name="Patryk Barczak" userId="86fa742248e137ce" providerId="LiveId" clId="{5D4DB528-13D1-495F-840B-DA6A5D34E31C}" dt="2023-05-15T11:50:13.665" v="207"/>
          <ac:grpSpMkLst>
            <pc:docMk/>
            <pc:sldMk cId="2053015416" sldId="290"/>
            <ac:grpSpMk id="30" creationId="{30F542FE-05BB-9315-12DA-22EDD312783E}"/>
          </ac:grpSpMkLst>
        </pc:grpChg>
        <pc:grpChg chg="del mod">
          <ac:chgData name="Patryk Barczak" userId="86fa742248e137ce" providerId="LiveId" clId="{5D4DB528-13D1-495F-840B-DA6A5D34E31C}" dt="2023-05-15T14:02:16.556" v="874"/>
          <ac:grpSpMkLst>
            <pc:docMk/>
            <pc:sldMk cId="2053015416" sldId="290"/>
            <ac:grpSpMk id="33" creationId="{1DC9B255-2F8D-BEAD-337B-0DA61D07AEA6}"/>
          </ac:grpSpMkLst>
        </pc:grpChg>
        <pc:grpChg chg="del mod">
          <ac:chgData name="Patryk Barczak" userId="86fa742248e137ce" providerId="LiveId" clId="{5D4DB528-13D1-495F-840B-DA6A5D34E31C}" dt="2023-05-15T11:51:29.475" v="211"/>
          <ac:grpSpMkLst>
            <pc:docMk/>
            <pc:sldMk cId="2053015416" sldId="290"/>
            <ac:grpSpMk id="33" creationId="{90FF91FC-D695-0D1B-FA94-CBF6BAE2C103}"/>
          </ac:grpSpMkLst>
        </pc:grpChg>
        <pc:grpChg chg="del mod">
          <ac:chgData name="Patryk Barczak" userId="86fa742248e137ce" providerId="LiveId" clId="{5D4DB528-13D1-495F-840B-DA6A5D34E31C}" dt="2023-05-15T11:52:13.255" v="215"/>
          <ac:grpSpMkLst>
            <pc:docMk/>
            <pc:sldMk cId="2053015416" sldId="290"/>
            <ac:grpSpMk id="37" creationId="{1A6680B3-0329-93E9-5F5E-07EC8BC33E5B}"/>
          </ac:grpSpMkLst>
        </pc:grpChg>
        <pc:grpChg chg="del mod">
          <ac:chgData name="Patryk Barczak" userId="86fa742248e137ce" providerId="LiveId" clId="{5D4DB528-13D1-495F-840B-DA6A5D34E31C}" dt="2023-05-15T11:53:40.139" v="225"/>
          <ac:grpSpMkLst>
            <pc:docMk/>
            <pc:sldMk cId="2053015416" sldId="290"/>
            <ac:grpSpMk id="41" creationId="{09D861FB-15AF-C410-D830-32E4C9F0DA6E}"/>
          </ac:grpSpMkLst>
        </pc:grpChg>
        <pc:grpChg chg="del mod">
          <ac:chgData name="Patryk Barczak" userId="86fa742248e137ce" providerId="LiveId" clId="{5D4DB528-13D1-495F-840B-DA6A5D34E31C}" dt="2023-05-15T14:01:04.743" v="860" actId="478"/>
          <ac:grpSpMkLst>
            <pc:docMk/>
            <pc:sldMk cId="2053015416" sldId="290"/>
            <ac:grpSpMk id="51" creationId="{DC34B513-A21B-0D9B-DF15-1A241679BB6C}"/>
          </ac:grpSpMkLst>
        </pc:grpChg>
        <pc:grpChg chg="add del mod">
          <ac:chgData name="Patryk Barczak" userId="86fa742248e137ce" providerId="LiveId" clId="{5D4DB528-13D1-495F-840B-DA6A5D34E31C}" dt="2023-05-15T11:53:53.410" v="238"/>
          <ac:grpSpMkLst>
            <pc:docMk/>
            <pc:sldMk cId="2053015416" sldId="290"/>
            <ac:grpSpMk id="56" creationId="{C37E81B3-19FA-62E5-5105-C127DCD8AE65}"/>
          </ac:grpSpMkLst>
        </pc:grpChg>
        <pc:grpChg chg="del mod">
          <ac:chgData name="Patryk Barczak" userId="86fa742248e137ce" providerId="LiveId" clId="{5D4DB528-13D1-495F-840B-DA6A5D34E31C}" dt="2023-05-15T14:02:18.803" v="879"/>
          <ac:grpSpMkLst>
            <pc:docMk/>
            <pc:sldMk cId="2053015416" sldId="290"/>
            <ac:grpSpMk id="58" creationId="{9008835B-6EE0-3C98-222A-91F607BC0B92}"/>
          </ac:grpSpMkLst>
        </pc:grpChg>
        <pc:grpChg chg="mod">
          <ac:chgData name="Patryk Barczak" userId="86fa742248e137ce" providerId="LiveId" clId="{5D4DB528-13D1-495F-840B-DA6A5D34E31C}" dt="2023-05-15T11:53:52.750" v="235"/>
          <ac:grpSpMkLst>
            <pc:docMk/>
            <pc:sldMk cId="2053015416" sldId="290"/>
            <ac:grpSpMk id="59" creationId="{26F1745A-82F7-AFEF-92C8-B82BE1190B60}"/>
          </ac:grpSpMkLst>
        </pc:grpChg>
        <pc:grpChg chg="del mod">
          <ac:chgData name="Patryk Barczak" userId="86fa742248e137ce" providerId="LiveId" clId="{5D4DB528-13D1-495F-840B-DA6A5D34E31C}" dt="2023-05-15T11:54:07.887" v="250"/>
          <ac:grpSpMkLst>
            <pc:docMk/>
            <pc:sldMk cId="2053015416" sldId="290"/>
            <ac:grpSpMk id="64" creationId="{D7D2231C-508A-CD11-AA87-B85FDBEC1F55}"/>
          </ac:grpSpMkLst>
        </pc:grpChg>
        <pc:grpChg chg="del mod">
          <ac:chgData name="Patryk Barczak" userId="86fa742248e137ce" providerId="LiveId" clId="{5D4DB528-13D1-495F-840B-DA6A5D34E31C}" dt="2023-05-15T14:01:02.393" v="859" actId="478"/>
          <ac:grpSpMkLst>
            <pc:docMk/>
            <pc:sldMk cId="2053015416" sldId="290"/>
            <ac:grpSpMk id="68" creationId="{66B9D55F-0F95-909D-EE65-DD9637E086D5}"/>
          </ac:grpSpMkLst>
        </pc:grpChg>
        <pc:grpChg chg="del mod">
          <ac:chgData name="Patryk Barczak" userId="86fa742248e137ce" providerId="LiveId" clId="{5D4DB528-13D1-495F-840B-DA6A5D34E31C}" dt="2023-05-15T14:01:00.267" v="856" actId="478"/>
          <ac:grpSpMkLst>
            <pc:docMk/>
            <pc:sldMk cId="2053015416" sldId="290"/>
            <ac:grpSpMk id="78" creationId="{AA31DEFD-3BB1-1ED2-E163-F0BA5480CA98}"/>
          </ac:grpSpMkLst>
        </pc:grpChg>
        <pc:grpChg chg="del mod">
          <ac:chgData name="Patryk Barczak" userId="86fa742248e137ce" providerId="LiveId" clId="{5D4DB528-13D1-495F-840B-DA6A5D34E31C}" dt="2023-05-15T14:01:00.666" v="857" actId="478"/>
          <ac:grpSpMkLst>
            <pc:docMk/>
            <pc:sldMk cId="2053015416" sldId="290"/>
            <ac:grpSpMk id="79" creationId="{0038E3FA-1670-348D-F5FD-7D81D6F978D5}"/>
          </ac:grpSpMkLst>
        </pc:grpChg>
        <pc:grpChg chg="del mod">
          <ac:chgData name="Patryk Barczak" userId="86fa742248e137ce" providerId="LiveId" clId="{5D4DB528-13D1-495F-840B-DA6A5D34E31C}" dt="2023-05-15T14:01:01.069" v="858" actId="478"/>
          <ac:grpSpMkLst>
            <pc:docMk/>
            <pc:sldMk cId="2053015416" sldId="290"/>
            <ac:grpSpMk id="80" creationId="{C5FF1C4E-87D3-A615-8FEB-588468D25145}"/>
          </ac:grpSpMkLst>
        </pc:grpChg>
        <pc:grpChg chg="del mod">
          <ac:chgData name="Patryk Barczak" userId="86fa742248e137ce" providerId="LiveId" clId="{5D4DB528-13D1-495F-840B-DA6A5D34E31C}" dt="2023-05-15T14:02:22.907" v="886"/>
          <ac:grpSpMkLst>
            <pc:docMk/>
            <pc:sldMk cId="2053015416" sldId="290"/>
            <ac:grpSpMk id="83" creationId="{7958254E-1041-2A17-C58F-7F5F9B1AA098}"/>
          </ac:grpSpMkLst>
        </pc:grpChg>
        <pc:grpChg chg="del mod">
          <ac:chgData name="Patryk Barczak" userId="86fa742248e137ce" providerId="LiveId" clId="{5D4DB528-13D1-495F-840B-DA6A5D34E31C}" dt="2023-05-15T14:02:28.023" v="892"/>
          <ac:grpSpMkLst>
            <pc:docMk/>
            <pc:sldMk cId="2053015416" sldId="290"/>
            <ac:grpSpMk id="90" creationId="{FAFCA7E6-92DE-5CE7-7680-FD157B39DDF9}"/>
          </ac:grpSpMkLst>
        </pc:grpChg>
        <pc:grpChg chg="del mod">
          <ac:chgData name="Patryk Barczak" userId="86fa742248e137ce" providerId="LiveId" clId="{5D4DB528-13D1-495F-840B-DA6A5D34E31C}" dt="2023-05-15T14:02:31.017" v="897"/>
          <ac:grpSpMkLst>
            <pc:docMk/>
            <pc:sldMk cId="2053015416" sldId="290"/>
            <ac:grpSpMk id="96" creationId="{723B904D-90A1-5835-2AEB-598D9B757251}"/>
          </ac:grpSpMkLst>
        </pc:grpChg>
        <pc:grpChg chg="del mod">
          <ac:chgData name="Patryk Barczak" userId="86fa742248e137ce" providerId="LiveId" clId="{5D4DB528-13D1-495F-840B-DA6A5D34E31C}" dt="2023-05-15T14:02:34.680" v="899"/>
          <ac:grpSpMkLst>
            <pc:docMk/>
            <pc:sldMk cId="2053015416" sldId="290"/>
            <ac:grpSpMk id="101" creationId="{CEA135E6-9DB6-1DE2-0C33-CC141AF03F30}"/>
          </ac:grpSpMkLst>
        </pc:grpChg>
        <pc:grpChg chg="del mod">
          <ac:chgData name="Patryk Barczak" userId="86fa742248e137ce" providerId="LiveId" clId="{5D4DB528-13D1-495F-840B-DA6A5D34E31C}" dt="2023-05-15T14:02:56.337" v="901"/>
          <ac:grpSpMkLst>
            <pc:docMk/>
            <pc:sldMk cId="2053015416" sldId="290"/>
            <ac:grpSpMk id="103" creationId="{7C110EDB-F835-84ED-519C-D3F350604493}"/>
          </ac:grpSpMkLst>
        </pc:grpChg>
        <pc:grpChg chg="del mod">
          <ac:chgData name="Patryk Barczak" userId="86fa742248e137ce" providerId="LiveId" clId="{5D4DB528-13D1-495F-840B-DA6A5D34E31C}" dt="2023-05-15T14:02:59.074" v="905"/>
          <ac:grpSpMkLst>
            <pc:docMk/>
            <pc:sldMk cId="2053015416" sldId="290"/>
            <ac:grpSpMk id="105" creationId="{81D57374-BF38-B088-D7E3-9CE9D399F8EE}"/>
          </ac:grpSpMkLst>
        </pc:grpChg>
        <pc:grpChg chg="del mod">
          <ac:chgData name="Patryk Barczak" userId="86fa742248e137ce" providerId="LiveId" clId="{5D4DB528-13D1-495F-840B-DA6A5D34E31C}" dt="2023-05-15T14:03:05.410" v="911"/>
          <ac:grpSpMkLst>
            <pc:docMk/>
            <pc:sldMk cId="2053015416" sldId="290"/>
            <ac:grpSpMk id="109" creationId="{BAFB1DEA-ECD8-8F7C-064D-18CDE9BB9218}"/>
          </ac:grpSpMkLst>
        </pc:grpChg>
        <pc:grpChg chg="del mod">
          <ac:chgData name="Patryk Barczak" userId="86fa742248e137ce" providerId="LiveId" clId="{5D4DB528-13D1-495F-840B-DA6A5D34E31C}" dt="2023-05-15T14:03:05.410" v="911"/>
          <ac:grpSpMkLst>
            <pc:docMk/>
            <pc:sldMk cId="2053015416" sldId="290"/>
            <ac:grpSpMk id="112" creationId="{BFA505F3-2803-24DE-D9C0-424D9E0BC66F}"/>
          </ac:grpSpMkLst>
        </pc:grpChg>
        <pc:grpChg chg="del mod">
          <ac:chgData name="Patryk Barczak" userId="86fa742248e137ce" providerId="LiveId" clId="{5D4DB528-13D1-495F-840B-DA6A5D34E31C}" dt="2023-05-15T14:04:36.189" v="932"/>
          <ac:grpSpMkLst>
            <pc:docMk/>
            <pc:sldMk cId="2053015416" sldId="290"/>
            <ac:grpSpMk id="115" creationId="{88ECEB85-290C-DC29-C464-38C3779BAD36}"/>
          </ac:grpSpMkLst>
        </pc:grpChg>
        <pc:grpChg chg="del mod">
          <ac:chgData name="Patryk Barczak" userId="86fa742248e137ce" providerId="LiveId" clId="{5D4DB528-13D1-495F-840B-DA6A5D34E31C}" dt="2023-05-15T14:04:36.189" v="932"/>
          <ac:grpSpMkLst>
            <pc:docMk/>
            <pc:sldMk cId="2053015416" sldId="290"/>
            <ac:grpSpMk id="120" creationId="{AFBB913E-D503-9E2D-C675-EAD6EB36290B}"/>
          </ac:grpSpMkLst>
        </pc:grpChg>
        <pc:grpChg chg="del mod">
          <ac:chgData name="Patryk Barczak" userId="86fa742248e137ce" providerId="LiveId" clId="{5D4DB528-13D1-495F-840B-DA6A5D34E31C}" dt="2023-05-15T14:04:36.189" v="932"/>
          <ac:grpSpMkLst>
            <pc:docMk/>
            <pc:sldMk cId="2053015416" sldId="290"/>
            <ac:grpSpMk id="121" creationId="{404C6045-EAC2-8D0F-44E7-E507A16F679C}"/>
          </ac:grpSpMkLst>
        </pc:grpChg>
        <pc:grpChg chg="del mod">
          <ac:chgData name="Patryk Barczak" userId="86fa742248e137ce" providerId="LiveId" clId="{5D4DB528-13D1-495F-840B-DA6A5D34E31C}" dt="2023-05-15T14:04:36.189" v="932"/>
          <ac:grpSpMkLst>
            <pc:docMk/>
            <pc:sldMk cId="2053015416" sldId="290"/>
            <ac:grpSpMk id="124" creationId="{2204AEDC-8D32-88C2-EB32-A487EE73F463}"/>
          </ac:grpSpMkLst>
        </pc:grpChg>
        <pc:grpChg chg="del mod">
          <ac:chgData name="Patryk Barczak" userId="86fa742248e137ce" providerId="LiveId" clId="{5D4DB528-13D1-495F-840B-DA6A5D34E31C}" dt="2023-05-15T14:07:29.966" v="1007"/>
          <ac:grpSpMkLst>
            <pc:docMk/>
            <pc:sldMk cId="2053015416" sldId="290"/>
            <ac:grpSpMk id="137" creationId="{1D785F35-908E-964A-BDBE-A1001740514A}"/>
          </ac:grpSpMkLst>
        </pc:grpChg>
        <pc:grpChg chg="del mod">
          <ac:chgData name="Patryk Barczak" userId="86fa742248e137ce" providerId="LiveId" clId="{5D4DB528-13D1-495F-840B-DA6A5D34E31C}" dt="2023-05-15T14:06:47.378" v="1004" actId="478"/>
          <ac:grpSpMkLst>
            <pc:docMk/>
            <pc:sldMk cId="2053015416" sldId="290"/>
            <ac:grpSpMk id="146" creationId="{207D1386-F772-335F-D9C8-65D253BB4E27}"/>
          </ac:grpSpMkLst>
        </pc:grpChg>
        <pc:grpChg chg="del mod">
          <ac:chgData name="Patryk Barczak" userId="86fa742248e137ce" providerId="LiveId" clId="{5D4DB528-13D1-495F-840B-DA6A5D34E31C}" dt="2023-05-15T14:06:47.378" v="1004" actId="478"/>
          <ac:grpSpMkLst>
            <pc:docMk/>
            <pc:sldMk cId="2053015416" sldId="290"/>
            <ac:grpSpMk id="147" creationId="{955A6E99-212E-B0E3-603F-9FA1243777F7}"/>
          </ac:grpSpMkLst>
        </pc:grpChg>
        <pc:grpChg chg="del mod">
          <ac:chgData name="Patryk Barczak" userId="86fa742248e137ce" providerId="LiveId" clId="{5D4DB528-13D1-495F-840B-DA6A5D34E31C}" dt="2023-05-15T14:05:43.058" v="948"/>
          <ac:grpSpMkLst>
            <pc:docMk/>
            <pc:sldMk cId="2053015416" sldId="290"/>
            <ac:grpSpMk id="151" creationId="{F68EC0AF-FEB5-35B9-2C4D-DA496BFF9967}"/>
          </ac:grpSpMkLst>
        </pc:grpChg>
        <pc:grpChg chg="add del mod">
          <ac:chgData name="Patryk Barczak" userId="86fa742248e137ce" providerId="LiveId" clId="{5D4DB528-13D1-495F-840B-DA6A5D34E31C}" dt="2023-05-15T14:06:43.608" v="1003" actId="478"/>
          <ac:grpSpMkLst>
            <pc:docMk/>
            <pc:sldMk cId="2053015416" sldId="290"/>
            <ac:grpSpMk id="154" creationId="{5C8902DB-2188-B28D-08F3-20BE7961E9BE}"/>
          </ac:grpSpMkLst>
        </pc:grpChg>
        <pc:grpChg chg="add del mod">
          <ac:chgData name="Patryk Barczak" userId="86fa742248e137ce" providerId="LiveId" clId="{5D4DB528-13D1-495F-840B-DA6A5D34E31C}" dt="2023-05-15T14:06:43.608" v="1003" actId="478"/>
          <ac:grpSpMkLst>
            <pc:docMk/>
            <pc:sldMk cId="2053015416" sldId="290"/>
            <ac:grpSpMk id="158" creationId="{FFF6EEB5-6C50-4FF4-A271-D452348C12E2}"/>
          </ac:grpSpMkLst>
        </pc:grpChg>
        <pc:grpChg chg="mod">
          <ac:chgData name="Patryk Barczak" userId="86fa742248e137ce" providerId="LiveId" clId="{5D4DB528-13D1-495F-840B-DA6A5D34E31C}" dt="2023-05-15T14:06:39.038" v="999"/>
          <ac:grpSpMkLst>
            <pc:docMk/>
            <pc:sldMk cId="2053015416" sldId="290"/>
            <ac:grpSpMk id="167" creationId="{49F84192-460D-6AD6-B471-9560D949382C}"/>
          </ac:grpSpMkLst>
        </pc:grpChg>
        <pc:grpChg chg="mod">
          <ac:chgData name="Patryk Barczak" userId="86fa742248e137ce" providerId="LiveId" clId="{5D4DB528-13D1-495F-840B-DA6A5D34E31C}" dt="2023-05-15T14:06:39.038" v="999"/>
          <ac:grpSpMkLst>
            <pc:docMk/>
            <pc:sldMk cId="2053015416" sldId="290"/>
            <ac:grpSpMk id="168" creationId="{ED597597-A26A-B3D0-33E6-4F70C4FACE74}"/>
          </ac:grpSpMkLst>
        </pc:grpChg>
        <pc:grpChg chg="add del mod">
          <ac:chgData name="Patryk Barczak" userId="86fa742248e137ce" providerId="LiveId" clId="{5D4DB528-13D1-495F-840B-DA6A5D34E31C}" dt="2023-05-15T14:06:39.038" v="999"/>
          <ac:grpSpMkLst>
            <pc:docMk/>
            <pc:sldMk cId="2053015416" sldId="290"/>
            <ac:grpSpMk id="169" creationId="{1D51DA67-7EE3-D479-77D6-47A06B3283D0}"/>
          </ac:grpSpMkLst>
        </pc:grpChg>
        <pc:grpChg chg="mod">
          <ac:chgData name="Patryk Barczak" userId="86fa742248e137ce" providerId="LiveId" clId="{5D4DB528-13D1-495F-840B-DA6A5D34E31C}" dt="2023-05-15T14:06:39.038" v="999"/>
          <ac:grpSpMkLst>
            <pc:docMk/>
            <pc:sldMk cId="2053015416" sldId="290"/>
            <ac:grpSpMk id="170" creationId="{B3AA23D6-AB46-AB02-FC6A-3DA31605B8A4}"/>
          </ac:grpSpMkLst>
        </pc:grpChg>
        <pc:grpChg chg="add del mod">
          <ac:chgData name="Patryk Barczak" userId="86fa742248e137ce" providerId="LiveId" clId="{5D4DB528-13D1-495F-840B-DA6A5D34E31C}" dt="2023-05-15T14:06:36.926" v="985"/>
          <ac:grpSpMkLst>
            <pc:docMk/>
            <pc:sldMk cId="2053015416" sldId="290"/>
            <ac:grpSpMk id="184" creationId="{AE53886F-43E5-CA40-71CF-DC0F79BBC55F}"/>
          </ac:grpSpMkLst>
        </pc:grpChg>
        <pc:grpChg chg="add del mod">
          <ac:chgData name="Patryk Barczak" userId="86fa742248e137ce" providerId="LiveId" clId="{5D4DB528-13D1-495F-840B-DA6A5D34E31C}" dt="2023-05-15T14:06:36.926" v="985"/>
          <ac:grpSpMkLst>
            <pc:docMk/>
            <pc:sldMk cId="2053015416" sldId="290"/>
            <ac:grpSpMk id="185" creationId="{BEBB78B0-4754-45DA-07AB-8359E36EA103}"/>
          </ac:grpSpMkLst>
        </pc:grpChg>
        <pc:grpChg chg="mod">
          <ac:chgData name="Patryk Barczak" userId="86fa742248e137ce" providerId="LiveId" clId="{5D4DB528-13D1-495F-840B-DA6A5D34E31C}" dt="2023-05-15T14:06:36.360" v="981"/>
          <ac:grpSpMkLst>
            <pc:docMk/>
            <pc:sldMk cId="2053015416" sldId="290"/>
            <ac:grpSpMk id="189" creationId="{1D890D73-788A-57E4-DE05-4F5D8B10EB84}"/>
          </ac:grpSpMkLst>
        </pc:grpChg>
        <pc:grpChg chg="del mod">
          <ac:chgData name="Patryk Barczak" userId="86fa742248e137ce" providerId="LiveId" clId="{5D4DB528-13D1-495F-840B-DA6A5D34E31C}" dt="2023-05-15T14:07:32.228" v="1011"/>
          <ac:grpSpMkLst>
            <pc:docMk/>
            <pc:sldMk cId="2053015416" sldId="290"/>
            <ac:grpSpMk id="192" creationId="{3E06A73C-112B-69A6-1DEF-F83D4C91F288}"/>
          </ac:grpSpMkLst>
        </pc:grpChg>
        <pc:grpChg chg="del mod">
          <ac:chgData name="Patryk Barczak" userId="86fa742248e137ce" providerId="LiveId" clId="{5D4DB528-13D1-495F-840B-DA6A5D34E31C}" dt="2023-05-15T14:07:48.184" v="1024"/>
          <ac:grpSpMkLst>
            <pc:docMk/>
            <pc:sldMk cId="2053015416" sldId="290"/>
            <ac:grpSpMk id="196" creationId="{A92E02C6-6A85-7C51-E532-72686FE1148B}"/>
          </ac:grpSpMkLst>
        </pc:grpChg>
        <pc:grpChg chg="del mod">
          <ac:chgData name="Patryk Barczak" userId="86fa742248e137ce" providerId="LiveId" clId="{5D4DB528-13D1-495F-840B-DA6A5D34E31C}" dt="2023-05-15T14:10:13.627" v="1070" actId="478"/>
          <ac:grpSpMkLst>
            <pc:docMk/>
            <pc:sldMk cId="2053015416" sldId="290"/>
            <ac:grpSpMk id="199" creationId="{63B60F50-3743-CC79-8D85-5284EF5ED937}"/>
          </ac:grpSpMkLst>
        </pc:grpChg>
        <pc:grpChg chg="del mod">
          <ac:chgData name="Patryk Barczak" userId="86fa742248e137ce" providerId="LiveId" clId="{5D4DB528-13D1-495F-840B-DA6A5D34E31C}" dt="2023-05-15T14:10:13.627" v="1070" actId="478"/>
          <ac:grpSpMkLst>
            <pc:docMk/>
            <pc:sldMk cId="2053015416" sldId="290"/>
            <ac:grpSpMk id="202" creationId="{29792FC6-883C-92B2-D06E-F60FD7A160E1}"/>
          </ac:grpSpMkLst>
        </pc:grpChg>
        <pc:grpChg chg="del mod">
          <ac:chgData name="Patryk Barczak" userId="86fa742248e137ce" providerId="LiveId" clId="{5D4DB528-13D1-495F-840B-DA6A5D34E31C}" dt="2023-05-15T14:07:53.239" v="1029"/>
          <ac:grpSpMkLst>
            <pc:docMk/>
            <pc:sldMk cId="2053015416" sldId="290"/>
            <ac:grpSpMk id="209" creationId="{8ACFA3C7-8F07-3D71-10B3-25350FCD2A85}"/>
          </ac:grpSpMkLst>
        </pc:grpChg>
        <pc:grpChg chg="del mod">
          <ac:chgData name="Patryk Barczak" userId="86fa742248e137ce" providerId="LiveId" clId="{5D4DB528-13D1-495F-840B-DA6A5D34E31C}" dt="2023-05-15T14:08:04.534" v="1046"/>
          <ac:grpSpMkLst>
            <pc:docMk/>
            <pc:sldMk cId="2053015416" sldId="290"/>
            <ac:grpSpMk id="214" creationId="{AE7EC85B-399C-F2D0-DA34-395A6AE06D42}"/>
          </ac:grpSpMkLst>
        </pc:grpChg>
        <pc:grpChg chg="del mod">
          <ac:chgData name="Patryk Barczak" userId="86fa742248e137ce" providerId="LiveId" clId="{5D4DB528-13D1-495F-840B-DA6A5D34E31C}" dt="2023-05-15T14:08:02.761" v="1042"/>
          <ac:grpSpMkLst>
            <pc:docMk/>
            <pc:sldMk cId="2053015416" sldId="290"/>
            <ac:grpSpMk id="221" creationId="{2F535069-CADC-BF80-B401-B444992E10B7}"/>
          </ac:grpSpMkLst>
        </pc:grpChg>
        <pc:grpChg chg="del mod">
          <ac:chgData name="Patryk Barczak" userId="86fa742248e137ce" providerId="LiveId" clId="{5D4DB528-13D1-495F-840B-DA6A5D34E31C}" dt="2023-05-15T14:08:04.534" v="1046"/>
          <ac:grpSpMkLst>
            <pc:docMk/>
            <pc:sldMk cId="2053015416" sldId="290"/>
            <ac:grpSpMk id="227" creationId="{2BE7A5CC-805E-91E3-5F88-0D9008F10DFB}"/>
          </ac:grpSpMkLst>
        </pc:grpChg>
        <pc:grpChg chg="del mod">
          <ac:chgData name="Patryk Barczak" userId="86fa742248e137ce" providerId="LiveId" clId="{5D4DB528-13D1-495F-840B-DA6A5D34E31C}" dt="2023-05-15T14:08:08.703" v="1052"/>
          <ac:grpSpMkLst>
            <pc:docMk/>
            <pc:sldMk cId="2053015416" sldId="290"/>
            <ac:grpSpMk id="231" creationId="{7028FE7C-5119-2A07-20C8-B482F5E247F1}"/>
          </ac:grpSpMkLst>
        </pc:grpChg>
        <pc:grpChg chg="del mod">
          <ac:chgData name="Patryk Barczak" userId="86fa742248e137ce" providerId="LiveId" clId="{5D4DB528-13D1-495F-840B-DA6A5D34E31C}" dt="2023-05-15T14:09:22.686" v="1064"/>
          <ac:grpSpMkLst>
            <pc:docMk/>
            <pc:sldMk cId="2053015416" sldId="290"/>
            <ac:grpSpMk id="237" creationId="{371A45E5-3BA0-D7DE-D982-3677C309F3FC}"/>
          </ac:grpSpMkLst>
        </pc:grpChg>
        <pc:grpChg chg="del mod">
          <ac:chgData name="Patryk Barczak" userId="86fa742248e137ce" providerId="LiveId" clId="{5D4DB528-13D1-495F-840B-DA6A5D34E31C}" dt="2023-05-15T14:08:12.678" v="1058"/>
          <ac:grpSpMkLst>
            <pc:docMk/>
            <pc:sldMk cId="2053015416" sldId="290"/>
            <ac:grpSpMk id="240" creationId="{981EF9D7-A171-7412-BC48-DE16287395B5}"/>
          </ac:grpSpMkLst>
        </pc:grpChg>
        <pc:grpChg chg="del mod">
          <ac:chgData name="Patryk Barczak" userId="86fa742248e137ce" providerId="LiveId" clId="{5D4DB528-13D1-495F-840B-DA6A5D34E31C}" dt="2023-05-15T14:10:13.627" v="1070" actId="478"/>
          <ac:grpSpMkLst>
            <pc:docMk/>
            <pc:sldMk cId="2053015416" sldId="290"/>
            <ac:grpSpMk id="243" creationId="{12802721-C7A2-A876-7BE1-5ECD87B80612}"/>
          </ac:grpSpMkLst>
        </pc:grpChg>
        <pc:grpChg chg="del mod">
          <ac:chgData name="Patryk Barczak" userId="86fa742248e137ce" providerId="LiveId" clId="{5D4DB528-13D1-495F-840B-DA6A5D34E31C}" dt="2023-05-15T14:10:17.340" v="1072" actId="478"/>
          <ac:grpSpMkLst>
            <pc:docMk/>
            <pc:sldMk cId="2053015416" sldId="290"/>
            <ac:grpSpMk id="249" creationId="{576FC7ED-BA25-BC51-AA23-2DF1A4A7C7E8}"/>
          </ac:grpSpMkLst>
        </pc:grpChg>
        <pc:grpChg chg="del mod">
          <ac:chgData name="Patryk Barczak" userId="86fa742248e137ce" providerId="LiveId" clId="{5D4DB528-13D1-495F-840B-DA6A5D34E31C}" dt="2023-05-15T14:10:13.627" v="1070" actId="478"/>
          <ac:grpSpMkLst>
            <pc:docMk/>
            <pc:sldMk cId="2053015416" sldId="290"/>
            <ac:grpSpMk id="254" creationId="{5D303164-94F8-CC05-DDE8-0AA7216BF647}"/>
          </ac:grpSpMkLst>
        </pc:grpChg>
        <pc:inkChg chg="add mod">
          <ac:chgData name="Patryk Barczak" userId="86fa742248e137ce" providerId="LiveId" clId="{5D4DB528-13D1-495F-840B-DA6A5D34E31C}" dt="2023-05-15T11:53:40.139" v="225"/>
          <ac:inkMkLst>
            <pc:docMk/>
            <pc:sldMk cId="2053015416" sldId="290"/>
            <ac:inkMk id="3" creationId="{8D75C472-20E5-31B9-69B6-CBD2B93449FF}"/>
          </ac:inkMkLst>
        </pc:inkChg>
        <pc:inkChg chg="add mod">
          <ac:chgData name="Patryk Barczak" userId="86fa742248e137ce" providerId="LiveId" clId="{5D4DB528-13D1-495F-840B-DA6A5D34E31C}" dt="2023-05-15T11:53:40.139" v="225"/>
          <ac:inkMkLst>
            <pc:docMk/>
            <pc:sldMk cId="2053015416" sldId="290"/>
            <ac:inkMk id="5" creationId="{9F86C4F9-EC8B-3236-6D40-5AF85EB768AF}"/>
          </ac:inkMkLst>
        </pc:inkChg>
        <pc:inkChg chg="add mod">
          <ac:chgData name="Patryk Barczak" userId="86fa742248e137ce" providerId="LiveId" clId="{5D4DB528-13D1-495F-840B-DA6A5D34E31C}" dt="2023-05-15T11:53:40.139" v="225"/>
          <ac:inkMkLst>
            <pc:docMk/>
            <pc:sldMk cId="2053015416" sldId="290"/>
            <ac:inkMk id="6" creationId="{022D7C9E-CFB1-D519-2086-D8C196732DF9}"/>
          </ac:inkMkLst>
        </pc:inkChg>
        <pc:inkChg chg="add mod">
          <ac:chgData name="Patryk Barczak" userId="86fa742248e137ce" providerId="LiveId" clId="{5D4DB528-13D1-495F-840B-DA6A5D34E31C}" dt="2023-05-15T11:53:40.139" v="225"/>
          <ac:inkMkLst>
            <pc:docMk/>
            <pc:sldMk cId="2053015416" sldId="290"/>
            <ac:inkMk id="7" creationId="{9149168A-51EB-9C7E-91C5-2F20A79D51FE}"/>
          </ac:inkMkLst>
        </pc:inkChg>
        <pc:inkChg chg="add mod">
          <ac:chgData name="Patryk Barczak" userId="86fa742248e137ce" providerId="LiveId" clId="{5D4DB528-13D1-495F-840B-DA6A5D34E31C}" dt="2023-05-15T11:53:40.139" v="225"/>
          <ac:inkMkLst>
            <pc:docMk/>
            <pc:sldMk cId="2053015416" sldId="290"/>
            <ac:inkMk id="8" creationId="{9AACF38D-6A9E-9D99-5C10-B4824F23E549}"/>
          </ac:inkMkLst>
        </pc:inkChg>
        <pc:inkChg chg="add mod">
          <ac:chgData name="Patryk Barczak" userId="86fa742248e137ce" providerId="LiveId" clId="{5D4DB528-13D1-495F-840B-DA6A5D34E31C}" dt="2023-05-15T14:09:22.686" v="1064"/>
          <ac:inkMkLst>
            <pc:docMk/>
            <pc:sldMk cId="2053015416" sldId="290"/>
            <ac:inkMk id="9" creationId="{CBDCDBBF-6E19-8B9B-22D3-A8A9FBF6E084}"/>
          </ac:inkMkLst>
        </pc:inkChg>
        <pc:inkChg chg="add mod">
          <ac:chgData name="Patryk Barczak" userId="86fa742248e137ce" providerId="LiveId" clId="{5D4DB528-13D1-495F-840B-DA6A5D34E31C}" dt="2023-05-15T11:53:40.139" v="225"/>
          <ac:inkMkLst>
            <pc:docMk/>
            <pc:sldMk cId="2053015416" sldId="290"/>
            <ac:inkMk id="10" creationId="{CCC657BF-7193-FE10-F875-D00518128E14}"/>
          </ac:inkMkLst>
        </pc:inkChg>
        <pc:inkChg chg="add mod">
          <ac:chgData name="Patryk Barczak" userId="86fa742248e137ce" providerId="LiveId" clId="{5D4DB528-13D1-495F-840B-DA6A5D34E31C}" dt="2023-05-15T11:53:40.139" v="225"/>
          <ac:inkMkLst>
            <pc:docMk/>
            <pc:sldMk cId="2053015416" sldId="290"/>
            <ac:inkMk id="11" creationId="{BE74B342-C0B9-8B75-CF25-87A47C122ED0}"/>
          </ac:inkMkLst>
        </pc:inkChg>
        <pc:inkChg chg="add mod">
          <ac:chgData name="Patryk Barczak" userId="86fa742248e137ce" providerId="LiveId" clId="{5D4DB528-13D1-495F-840B-DA6A5D34E31C}" dt="2023-05-15T14:09:22.686" v="1064"/>
          <ac:inkMkLst>
            <pc:docMk/>
            <pc:sldMk cId="2053015416" sldId="290"/>
            <ac:inkMk id="12" creationId="{D476EA89-D610-9383-223D-78D6D0F0171A}"/>
          </ac:inkMkLst>
        </pc:inkChg>
        <pc:inkChg chg="add mod">
          <ac:chgData name="Patryk Barczak" userId="86fa742248e137ce" providerId="LiveId" clId="{5D4DB528-13D1-495F-840B-DA6A5D34E31C}" dt="2023-05-15T11:53:40.139" v="225"/>
          <ac:inkMkLst>
            <pc:docMk/>
            <pc:sldMk cId="2053015416" sldId="290"/>
            <ac:inkMk id="13" creationId="{43C2A6D6-8C15-B738-B7E2-99D02EA24290}"/>
          </ac:inkMkLst>
        </pc:inkChg>
        <pc:inkChg chg="add mod">
          <ac:chgData name="Patryk Barczak" userId="86fa742248e137ce" providerId="LiveId" clId="{5D4DB528-13D1-495F-840B-DA6A5D34E31C}" dt="2023-05-15T11:53:40.139" v="225"/>
          <ac:inkMkLst>
            <pc:docMk/>
            <pc:sldMk cId="2053015416" sldId="290"/>
            <ac:inkMk id="14" creationId="{41409EF5-CFA0-A264-E6DF-B3B18F57EB56}"/>
          </ac:inkMkLst>
        </pc:inkChg>
        <pc:inkChg chg="add mod">
          <ac:chgData name="Patryk Barczak" userId="86fa742248e137ce" providerId="LiveId" clId="{5D4DB528-13D1-495F-840B-DA6A5D34E31C}" dt="2023-05-15T11:53:40.139" v="225"/>
          <ac:inkMkLst>
            <pc:docMk/>
            <pc:sldMk cId="2053015416" sldId="290"/>
            <ac:inkMk id="15" creationId="{11F8A336-5FE7-A4CD-0BE3-FDAD96BC9887}"/>
          </ac:inkMkLst>
        </pc:inkChg>
        <pc:inkChg chg="add mod">
          <ac:chgData name="Patryk Barczak" userId="86fa742248e137ce" providerId="LiveId" clId="{5D4DB528-13D1-495F-840B-DA6A5D34E31C}" dt="2023-05-15T11:53:40.139" v="225"/>
          <ac:inkMkLst>
            <pc:docMk/>
            <pc:sldMk cId="2053015416" sldId="290"/>
            <ac:inkMk id="16" creationId="{367E746E-13B2-389C-FFEA-3ABE7908CD48}"/>
          </ac:inkMkLst>
        </pc:inkChg>
        <pc:inkChg chg="add mod">
          <ac:chgData name="Patryk Barczak" userId="86fa742248e137ce" providerId="LiveId" clId="{5D4DB528-13D1-495F-840B-DA6A5D34E31C}" dt="2023-05-15T11:53:40.139" v="225"/>
          <ac:inkMkLst>
            <pc:docMk/>
            <pc:sldMk cId="2053015416" sldId="290"/>
            <ac:inkMk id="17" creationId="{90A4E188-5D85-AE38-13D7-A7D4D6B61B1C}"/>
          </ac:inkMkLst>
        </pc:inkChg>
        <pc:inkChg chg="add mod">
          <ac:chgData name="Patryk Barczak" userId="86fa742248e137ce" providerId="LiveId" clId="{5D4DB528-13D1-495F-840B-DA6A5D34E31C}" dt="2023-05-15T11:53:40.139" v="225"/>
          <ac:inkMkLst>
            <pc:docMk/>
            <pc:sldMk cId="2053015416" sldId="290"/>
            <ac:inkMk id="18" creationId="{48D7FB19-CF8B-97DA-CA79-F2C49333B459}"/>
          </ac:inkMkLst>
        </pc:inkChg>
        <pc:inkChg chg="add mod">
          <ac:chgData name="Patryk Barczak" userId="86fa742248e137ce" providerId="LiveId" clId="{5D4DB528-13D1-495F-840B-DA6A5D34E31C}" dt="2023-05-15T11:53:40.139" v="225"/>
          <ac:inkMkLst>
            <pc:docMk/>
            <pc:sldMk cId="2053015416" sldId="290"/>
            <ac:inkMk id="19" creationId="{B1D83FC6-DA04-5F87-D073-865A50DA773B}"/>
          </ac:inkMkLst>
        </pc:inkChg>
        <pc:inkChg chg="add mod">
          <ac:chgData name="Patryk Barczak" userId="86fa742248e137ce" providerId="LiveId" clId="{5D4DB528-13D1-495F-840B-DA6A5D34E31C}" dt="2023-05-15T11:53:40.139" v="225"/>
          <ac:inkMkLst>
            <pc:docMk/>
            <pc:sldMk cId="2053015416" sldId="290"/>
            <ac:inkMk id="20" creationId="{AB942324-BB55-A10D-64C3-248CE8FC9099}"/>
          </ac:inkMkLst>
        </pc:inkChg>
        <pc:inkChg chg="add mod">
          <ac:chgData name="Patryk Barczak" userId="86fa742248e137ce" providerId="LiveId" clId="{5D4DB528-13D1-495F-840B-DA6A5D34E31C}" dt="2023-05-15T11:53:40.139" v="225"/>
          <ac:inkMkLst>
            <pc:docMk/>
            <pc:sldMk cId="2053015416" sldId="290"/>
            <ac:inkMk id="21" creationId="{E5EE3420-81AC-CC34-9411-77B56CCDEBCE}"/>
          </ac:inkMkLst>
        </pc:inkChg>
        <pc:inkChg chg="add mod">
          <ac:chgData name="Patryk Barczak" userId="86fa742248e137ce" providerId="LiveId" clId="{5D4DB528-13D1-495F-840B-DA6A5D34E31C}" dt="2023-05-15T11:53:40.139" v="225"/>
          <ac:inkMkLst>
            <pc:docMk/>
            <pc:sldMk cId="2053015416" sldId="290"/>
            <ac:inkMk id="22" creationId="{1275F887-81BD-0941-F27F-83351D1C9851}"/>
          </ac:inkMkLst>
        </pc:inkChg>
        <pc:inkChg chg="add mod">
          <ac:chgData name="Patryk Barczak" userId="86fa742248e137ce" providerId="LiveId" clId="{5D4DB528-13D1-495F-840B-DA6A5D34E31C}" dt="2023-05-15T11:53:40.139" v="225"/>
          <ac:inkMkLst>
            <pc:docMk/>
            <pc:sldMk cId="2053015416" sldId="290"/>
            <ac:inkMk id="23" creationId="{6F880DE2-23D1-5145-B1CA-05A4418A3B14}"/>
          </ac:inkMkLst>
        </pc:inkChg>
        <pc:inkChg chg="add mod">
          <ac:chgData name="Patryk Barczak" userId="86fa742248e137ce" providerId="LiveId" clId="{5D4DB528-13D1-495F-840B-DA6A5D34E31C}" dt="2023-05-15T11:53:40.139" v="225"/>
          <ac:inkMkLst>
            <pc:docMk/>
            <pc:sldMk cId="2053015416" sldId="290"/>
            <ac:inkMk id="24" creationId="{0E351CE2-D412-10AA-1AFC-AE69555A769C}"/>
          </ac:inkMkLst>
        </pc:inkChg>
        <pc:inkChg chg="add mod">
          <ac:chgData name="Patryk Barczak" userId="86fa742248e137ce" providerId="LiveId" clId="{5D4DB528-13D1-495F-840B-DA6A5D34E31C}" dt="2023-05-15T11:53:40.139" v="225"/>
          <ac:inkMkLst>
            <pc:docMk/>
            <pc:sldMk cId="2053015416" sldId="290"/>
            <ac:inkMk id="25" creationId="{26232EF5-8F94-1799-48CD-AC9D339A1C4F}"/>
          </ac:inkMkLst>
        </pc:inkChg>
        <pc:inkChg chg="add mod">
          <ac:chgData name="Patryk Barczak" userId="86fa742248e137ce" providerId="LiveId" clId="{5D4DB528-13D1-495F-840B-DA6A5D34E31C}" dt="2023-05-15T11:53:40.139" v="225"/>
          <ac:inkMkLst>
            <pc:docMk/>
            <pc:sldMk cId="2053015416" sldId="290"/>
            <ac:inkMk id="26" creationId="{A33B5211-C14D-3C05-F3EC-0A07DC54E6DF}"/>
          </ac:inkMkLst>
        </pc:inkChg>
        <pc:inkChg chg="add mod">
          <ac:chgData name="Patryk Barczak" userId="86fa742248e137ce" providerId="LiveId" clId="{5D4DB528-13D1-495F-840B-DA6A5D34E31C}" dt="2023-05-15T11:53:40.139" v="225"/>
          <ac:inkMkLst>
            <pc:docMk/>
            <pc:sldMk cId="2053015416" sldId="290"/>
            <ac:inkMk id="27" creationId="{30D64B38-E68F-72AE-BBA1-5C7F24F7C786}"/>
          </ac:inkMkLst>
        </pc:inkChg>
        <pc:inkChg chg="add mod">
          <ac:chgData name="Patryk Barczak" userId="86fa742248e137ce" providerId="LiveId" clId="{5D4DB528-13D1-495F-840B-DA6A5D34E31C}" dt="2023-05-15T14:09:22.686" v="1064"/>
          <ac:inkMkLst>
            <pc:docMk/>
            <pc:sldMk cId="2053015416" sldId="290"/>
            <ac:inkMk id="28" creationId="{AC87DEE5-DAC6-11C0-7BE2-019B2F47FF71}"/>
          </ac:inkMkLst>
        </pc:inkChg>
        <pc:inkChg chg="add mod">
          <ac:chgData name="Patryk Barczak" userId="86fa742248e137ce" providerId="LiveId" clId="{5D4DB528-13D1-495F-840B-DA6A5D34E31C}" dt="2023-05-15T11:53:40.139" v="225"/>
          <ac:inkMkLst>
            <pc:docMk/>
            <pc:sldMk cId="2053015416" sldId="290"/>
            <ac:inkMk id="29" creationId="{87D28BA1-76F1-7EDB-8728-ADD5EDC5E8D0}"/>
          </ac:inkMkLst>
        </pc:inkChg>
        <pc:inkChg chg="add mod">
          <ac:chgData name="Patryk Barczak" userId="86fa742248e137ce" providerId="LiveId" clId="{5D4DB528-13D1-495F-840B-DA6A5D34E31C}" dt="2023-05-15T14:09:22.686" v="1064"/>
          <ac:inkMkLst>
            <pc:docMk/>
            <pc:sldMk cId="2053015416" sldId="290"/>
            <ac:inkMk id="30" creationId="{8BE8BA25-7783-A58E-4AEC-5FD8081072DF}"/>
          </ac:inkMkLst>
        </pc:inkChg>
        <pc:inkChg chg="add mod">
          <ac:chgData name="Patryk Barczak" userId="86fa742248e137ce" providerId="LiveId" clId="{5D4DB528-13D1-495F-840B-DA6A5D34E31C}" dt="2023-05-15T11:53:40.139" v="225"/>
          <ac:inkMkLst>
            <pc:docMk/>
            <pc:sldMk cId="2053015416" sldId="290"/>
            <ac:inkMk id="31" creationId="{F9DCAE97-B705-26E0-98B3-06231CA36204}"/>
          </ac:inkMkLst>
        </pc:inkChg>
        <pc:inkChg chg="add mod">
          <ac:chgData name="Patryk Barczak" userId="86fa742248e137ce" providerId="LiveId" clId="{5D4DB528-13D1-495F-840B-DA6A5D34E31C}" dt="2023-05-15T11:53:40.139" v="225"/>
          <ac:inkMkLst>
            <pc:docMk/>
            <pc:sldMk cId="2053015416" sldId="290"/>
            <ac:inkMk id="32" creationId="{BD74FCC0-2EAE-3C70-BF5F-39783ABCFCD4}"/>
          </ac:inkMkLst>
        </pc:inkChg>
        <pc:inkChg chg="add mod">
          <ac:chgData name="Patryk Barczak" userId="86fa742248e137ce" providerId="LiveId" clId="{5D4DB528-13D1-495F-840B-DA6A5D34E31C}" dt="2023-05-15T11:53:40.139" v="225"/>
          <ac:inkMkLst>
            <pc:docMk/>
            <pc:sldMk cId="2053015416" sldId="290"/>
            <ac:inkMk id="34" creationId="{BC07CD68-B404-DF82-89E2-060F9A7DCA4F}"/>
          </ac:inkMkLst>
        </pc:inkChg>
        <pc:inkChg chg="add mod">
          <ac:chgData name="Patryk Barczak" userId="86fa742248e137ce" providerId="LiveId" clId="{5D4DB528-13D1-495F-840B-DA6A5D34E31C}" dt="2023-05-15T11:53:40.139" v="225"/>
          <ac:inkMkLst>
            <pc:docMk/>
            <pc:sldMk cId="2053015416" sldId="290"/>
            <ac:inkMk id="35" creationId="{805A9900-ACA6-57E3-25E0-D4D131900AA4}"/>
          </ac:inkMkLst>
        </pc:inkChg>
        <pc:inkChg chg="add mod">
          <ac:chgData name="Patryk Barczak" userId="86fa742248e137ce" providerId="LiveId" clId="{5D4DB528-13D1-495F-840B-DA6A5D34E31C}" dt="2023-05-15T11:53:40.139" v="225"/>
          <ac:inkMkLst>
            <pc:docMk/>
            <pc:sldMk cId="2053015416" sldId="290"/>
            <ac:inkMk id="36" creationId="{671AB1FB-B682-C40E-CAED-CF3D1F34A0CF}"/>
          </ac:inkMkLst>
        </pc:inkChg>
        <pc:inkChg chg="add mod">
          <ac:chgData name="Patryk Barczak" userId="86fa742248e137ce" providerId="LiveId" clId="{5D4DB528-13D1-495F-840B-DA6A5D34E31C}" dt="2023-05-15T14:09:22.686" v="1064"/>
          <ac:inkMkLst>
            <pc:docMk/>
            <pc:sldMk cId="2053015416" sldId="290"/>
            <ac:inkMk id="37" creationId="{E353C95E-192C-091E-2619-4911698555EC}"/>
          </ac:inkMkLst>
        </pc:inkChg>
        <pc:inkChg chg="add mod">
          <ac:chgData name="Patryk Barczak" userId="86fa742248e137ce" providerId="LiveId" clId="{5D4DB528-13D1-495F-840B-DA6A5D34E31C}" dt="2023-05-15T11:53:40.139" v="225"/>
          <ac:inkMkLst>
            <pc:docMk/>
            <pc:sldMk cId="2053015416" sldId="290"/>
            <ac:inkMk id="38" creationId="{776F1E9C-25EC-88AF-FEEF-77710B96C377}"/>
          </ac:inkMkLst>
        </pc:inkChg>
        <pc:inkChg chg="add mod">
          <ac:chgData name="Patryk Barczak" userId="86fa742248e137ce" providerId="LiveId" clId="{5D4DB528-13D1-495F-840B-DA6A5D34E31C}" dt="2023-05-15T11:53:40.139" v="225"/>
          <ac:inkMkLst>
            <pc:docMk/>
            <pc:sldMk cId="2053015416" sldId="290"/>
            <ac:inkMk id="39" creationId="{7B584B6F-3AED-F24E-5181-537E9DADEA67}"/>
          </ac:inkMkLst>
        </pc:inkChg>
        <pc:inkChg chg="add mod">
          <ac:chgData name="Patryk Barczak" userId="86fa742248e137ce" providerId="LiveId" clId="{5D4DB528-13D1-495F-840B-DA6A5D34E31C}" dt="2023-05-15T11:53:40.139" v="225"/>
          <ac:inkMkLst>
            <pc:docMk/>
            <pc:sldMk cId="2053015416" sldId="290"/>
            <ac:inkMk id="40" creationId="{1091FC5E-9D62-6340-04FB-46F732CDE827}"/>
          </ac:inkMkLst>
        </pc:inkChg>
        <pc:inkChg chg="add mod">
          <ac:chgData name="Patryk Barczak" userId="86fa742248e137ce" providerId="LiveId" clId="{5D4DB528-13D1-495F-840B-DA6A5D34E31C}" dt="2023-05-15T14:09:22.686" v="1064"/>
          <ac:inkMkLst>
            <pc:docMk/>
            <pc:sldMk cId="2053015416" sldId="290"/>
            <ac:inkMk id="41" creationId="{A1393C28-F171-73E0-266F-1EF626A43DD6}"/>
          </ac:inkMkLst>
        </pc:inkChg>
        <pc:inkChg chg="add mod">
          <ac:chgData name="Patryk Barczak" userId="86fa742248e137ce" providerId="LiveId" clId="{5D4DB528-13D1-495F-840B-DA6A5D34E31C}" dt="2023-05-15T11:53:40.139" v="225"/>
          <ac:inkMkLst>
            <pc:docMk/>
            <pc:sldMk cId="2053015416" sldId="290"/>
            <ac:inkMk id="42" creationId="{5DC769CE-AB6C-6673-7131-B0DC7FD30469}"/>
          </ac:inkMkLst>
        </pc:inkChg>
        <pc:inkChg chg="add mod">
          <ac:chgData name="Patryk Barczak" userId="86fa742248e137ce" providerId="LiveId" clId="{5D4DB528-13D1-495F-840B-DA6A5D34E31C}" dt="2023-05-15T11:53:40.139" v="225"/>
          <ac:inkMkLst>
            <pc:docMk/>
            <pc:sldMk cId="2053015416" sldId="290"/>
            <ac:inkMk id="43" creationId="{86F2446E-2064-EF95-79D9-C0CD357B75E9}"/>
          </ac:inkMkLst>
        </pc:inkChg>
        <pc:inkChg chg="add mod">
          <ac:chgData name="Patryk Barczak" userId="86fa742248e137ce" providerId="LiveId" clId="{5D4DB528-13D1-495F-840B-DA6A5D34E31C}" dt="2023-05-15T11:53:40.139" v="225"/>
          <ac:inkMkLst>
            <pc:docMk/>
            <pc:sldMk cId="2053015416" sldId="290"/>
            <ac:inkMk id="44" creationId="{AF9AB949-EE6E-6023-13F0-BDEF2F4C0FFD}"/>
          </ac:inkMkLst>
        </pc:inkChg>
        <pc:inkChg chg="add mod">
          <ac:chgData name="Patryk Barczak" userId="86fa742248e137ce" providerId="LiveId" clId="{5D4DB528-13D1-495F-840B-DA6A5D34E31C}" dt="2023-05-15T11:53:40.139" v="225"/>
          <ac:inkMkLst>
            <pc:docMk/>
            <pc:sldMk cId="2053015416" sldId="290"/>
            <ac:inkMk id="45" creationId="{A141C97B-C6C6-8585-E896-1D1F9AA9F3A8}"/>
          </ac:inkMkLst>
        </pc:inkChg>
        <pc:inkChg chg="add mod">
          <ac:chgData name="Patryk Barczak" userId="86fa742248e137ce" providerId="LiveId" clId="{5D4DB528-13D1-495F-840B-DA6A5D34E31C}" dt="2023-05-15T11:53:40.139" v="225"/>
          <ac:inkMkLst>
            <pc:docMk/>
            <pc:sldMk cId="2053015416" sldId="290"/>
            <ac:inkMk id="46" creationId="{03E1BFCC-DEDC-36A3-9228-E3C51AA7F0D0}"/>
          </ac:inkMkLst>
        </pc:inkChg>
        <pc:inkChg chg="add mod">
          <ac:chgData name="Patryk Barczak" userId="86fa742248e137ce" providerId="LiveId" clId="{5D4DB528-13D1-495F-840B-DA6A5D34E31C}" dt="2023-05-15T11:53:40.139" v="225"/>
          <ac:inkMkLst>
            <pc:docMk/>
            <pc:sldMk cId="2053015416" sldId="290"/>
            <ac:inkMk id="47" creationId="{5AF93CFE-48CB-FA86-7135-0350E1D85322}"/>
          </ac:inkMkLst>
        </pc:inkChg>
        <pc:inkChg chg="add mod">
          <ac:chgData name="Patryk Barczak" userId="86fa742248e137ce" providerId="LiveId" clId="{5D4DB528-13D1-495F-840B-DA6A5D34E31C}" dt="2023-05-15T11:53:40.139" v="225"/>
          <ac:inkMkLst>
            <pc:docMk/>
            <pc:sldMk cId="2053015416" sldId="290"/>
            <ac:inkMk id="48" creationId="{0B49106F-18FD-662A-B88A-A1290C9D7F8D}"/>
          </ac:inkMkLst>
        </pc:inkChg>
        <pc:inkChg chg="add mod">
          <ac:chgData name="Patryk Barczak" userId="86fa742248e137ce" providerId="LiveId" clId="{5D4DB528-13D1-495F-840B-DA6A5D34E31C}" dt="2023-05-15T11:53:40.139" v="225"/>
          <ac:inkMkLst>
            <pc:docMk/>
            <pc:sldMk cId="2053015416" sldId="290"/>
            <ac:inkMk id="49" creationId="{6331C9F4-509D-8A71-5BA4-95D66E40E6B6}"/>
          </ac:inkMkLst>
        </pc:inkChg>
        <pc:inkChg chg="add mod">
          <ac:chgData name="Patryk Barczak" userId="86fa742248e137ce" providerId="LiveId" clId="{5D4DB528-13D1-495F-840B-DA6A5D34E31C}" dt="2023-05-15T11:53:40.139" v="225"/>
          <ac:inkMkLst>
            <pc:docMk/>
            <pc:sldMk cId="2053015416" sldId="290"/>
            <ac:inkMk id="50" creationId="{C51A3E3F-1089-794E-EEAA-6E2F9464A06C}"/>
          </ac:inkMkLst>
        </pc:inkChg>
        <pc:inkChg chg="add mod">
          <ac:chgData name="Patryk Barczak" userId="86fa742248e137ce" providerId="LiveId" clId="{5D4DB528-13D1-495F-840B-DA6A5D34E31C}" dt="2023-05-15T14:09:22.686" v="1064"/>
          <ac:inkMkLst>
            <pc:docMk/>
            <pc:sldMk cId="2053015416" sldId="290"/>
            <ac:inkMk id="52" creationId="{420B48F5-B7EE-94AC-0EE9-2A1EFD7C7D32}"/>
          </ac:inkMkLst>
        </pc:inkChg>
        <pc:inkChg chg="add del">
          <ac:chgData name="Patryk Barczak" userId="86fa742248e137ce" providerId="LiveId" clId="{5D4DB528-13D1-495F-840B-DA6A5D34E31C}" dt="2023-05-15T11:53:54.439" v="241" actId="9405"/>
          <ac:inkMkLst>
            <pc:docMk/>
            <pc:sldMk cId="2053015416" sldId="290"/>
            <ac:inkMk id="52" creationId="{8827BDF2-6BB9-434B-9662-989FB96B0B17}"/>
          </ac:inkMkLst>
        </pc:inkChg>
        <pc:inkChg chg="add mod">
          <ac:chgData name="Patryk Barczak" userId="86fa742248e137ce" providerId="LiveId" clId="{5D4DB528-13D1-495F-840B-DA6A5D34E31C}" dt="2023-05-15T14:09:22.686" v="1064"/>
          <ac:inkMkLst>
            <pc:docMk/>
            <pc:sldMk cId="2053015416" sldId="290"/>
            <ac:inkMk id="53" creationId="{BA78502C-50AC-0EBC-1493-361FC5A49B08}"/>
          </ac:inkMkLst>
        </pc:inkChg>
        <pc:inkChg chg="add del mod">
          <ac:chgData name="Patryk Barczak" userId="86fa742248e137ce" providerId="LiveId" clId="{5D4DB528-13D1-495F-840B-DA6A5D34E31C}" dt="2023-05-15T11:53:54.009" v="240" actId="9405"/>
          <ac:inkMkLst>
            <pc:docMk/>
            <pc:sldMk cId="2053015416" sldId="290"/>
            <ac:inkMk id="53" creationId="{C8FDB5B0-35D1-5BA6-2269-16569D49AEEB}"/>
          </ac:inkMkLst>
        </pc:inkChg>
        <pc:inkChg chg="add del mod">
          <ac:chgData name="Patryk Barczak" userId="86fa742248e137ce" providerId="LiveId" clId="{5D4DB528-13D1-495F-840B-DA6A5D34E31C}" dt="2023-05-15T11:53:53.696" v="239" actId="9405"/>
          <ac:inkMkLst>
            <pc:docMk/>
            <pc:sldMk cId="2053015416" sldId="290"/>
            <ac:inkMk id="54" creationId="{1126297D-5967-91BB-F73F-CF1AC7493036}"/>
          </ac:inkMkLst>
        </pc:inkChg>
        <pc:inkChg chg="add mod">
          <ac:chgData name="Patryk Barczak" userId="86fa742248e137ce" providerId="LiveId" clId="{5D4DB528-13D1-495F-840B-DA6A5D34E31C}" dt="2023-05-15T14:09:22.686" v="1064"/>
          <ac:inkMkLst>
            <pc:docMk/>
            <pc:sldMk cId="2053015416" sldId="290"/>
            <ac:inkMk id="54" creationId="{4D71FE50-7568-48BB-1E9C-4D3C517C104F}"/>
          </ac:inkMkLst>
        </pc:inkChg>
        <pc:inkChg chg="add mod">
          <ac:chgData name="Patryk Barczak" userId="86fa742248e137ce" providerId="LiveId" clId="{5D4DB528-13D1-495F-840B-DA6A5D34E31C}" dt="2023-05-15T14:09:22.686" v="1064"/>
          <ac:inkMkLst>
            <pc:docMk/>
            <pc:sldMk cId="2053015416" sldId="290"/>
            <ac:inkMk id="55" creationId="{25F434F0-4DD5-FEA4-D9D3-52508E3CC1B7}"/>
          </ac:inkMkLst>
        </pc:inkChg>
        <pc:inkChg chg="add del mod">
          <ac:chgData name="Patryk Barczak" userId="86fa742248e137ce" providerId="LiveId" clId="{5D4DB528-13D1-495F-840B-DA6A5D34E31C}" dt="2023-05-15T11:53:53.410" v="238"/>
          <ac:inkMkLst>
            <pc:docMk/>
            <pc:sldMk cId="2053015416" sldId="290"/>
            <ac:inkMk id="55" creationId="{49F64C2F-71D0-76D9-EE2B-6E814CDDDBCD}"/>
          </ac:inkMkLst>
        </pc:inkChg>
        <pc:inkChg chg="add mod">
          <ac:chgData name="Patryk Barczak" userId="86fa742248e137ce" providerId="LiveId" clId="{5D4DB528-13D1-495F-840B-DA6A5D34E31C}" dt="2023-05-15T14:09:22.686" v="1064"/>
          <ac:inkMkLst>
            <pc:docMk/>
            <pc:sldMk cId="2053015416" sldId="290"/>
            <ac:inkMk id="56" creationId="{DFBF85DD-D5E4-CF3A-0617-004147D85B04}"/>
          </ac:inkMkLst>
        </pc:inkChg>
        <pc:inkChg chg="add mod">
          <ac:chgData name="Patryk Barczak" userId="86fa742248e137ce" providerId="LiveId" clId="{5D4DB528-13D1-495F-840B-DA6A5D34E31C}" dt="2023-05-15T14:09:22.686" v="1064"/>
          <ac:inkMkLst>
            <pc:docMk/>
            <pc:sldMk cId="2053015416" sldId="290"/>
            <ac:inkMk id="57" creationId="{4A500B6B-AD90-9E6E-2B5D-10084ECA1616}"/>
          </ac:inkMkLst>
        </pc:inkChg>
        <pc:inkChg chg="add del mod">
          <ac:chgData name="Patryk Barczak" userId="86fa742248e137ce" providerId="LiveId" clId="{5D4DB528-13D1-495F-840B-DA6A5D34E31C}" dt="2023-05-15T11:53:53.106" v="236" actId="9405"/>
          <ac:inkMkLst>
            <pc:docMk/>
            <pc:sldMk cId="2053015416" sldId="290"/>
            <ac:inkMk id="57" creationId="{AF0CCD5B-076C-814C-1659-7F29F5C90ACE}"/>
          </ac:inkMkLst>
        </pc:inkChg>
        <pc:inkChg chg="add del mod">
          <ac:chgData name="Patryk Barczak" userId="86fa742248e137ce" providerId="LiveId" clId="{5D4DB528-13D1-495F-840B-DA6A5D34E31C}" dt="2023-05-15T11:53:52.750" v="235"/>
          <ac:inkMkLst>
            <pc:docMk/>
            <pc:sldMk cId="2053015416" sldId="290"/>
            <ac:inkMk id="58" creationId="{E3D0B650-DE7E-91E1-5E4F-91406502D025}"/>
          </ac:inkMkLst>
        </pc:inkChg>
        <pc:inkChg chg="add mod">
          <ac:chgData name="Patryk Barczak" userId="86fa742248e137ce" providerId="LiveId" clId="{5D4DB528-13D1-495F-840B-DA6A5D34E31C}" dt="2023-05-15T14:09:22.686" v="1064"/>
          <ac:inkMkLst>
            <pc:docMk/>
            <pc:sldMk cId="2053015416" sldId="290"/>
            <ac:inkMk id="59" creationId="{CD215F8C-B200-461D-F040-4813A4D419A6}"/>
          </ac:inkMkLst>
        </pc:inkChg>
        <pc:inkChg chg="add mod">
          <ac:chgData name="Patryk Barczak" userId="86fa742248e137ce" providerId="LiveId" clId="{5D4DB528-13D1-495F-840B-DA6A5D34E31C}" dt="2023-05-15T11:54:07.887" v="250"/>
          <ac:inkMkLst>
            <pc:docMk/>
            <pc:sldMk cId="2053015416" sldId="290"/>
            <ac:inkMk id="60" creationId="{DF7A99C1-9C18-79FA-D891-B9AB54635ECB}"/>
          </ac:inkMkLst>
        </pc:inkChg>
        <pc:inkChg chg="add mod">
          <ac:chgData name="Patryk Barczak" userId="86fa742248e137ce" providerId="LiveId" clId="{5D4DB528-13D1-495F-840B-DA6A5D34E31C}" dt="2023-05-15T11:54:07.887" v="250"/>
          <ac:inkMkLst>
            <pc:docMk/>
            <pc:sldMk cId="2053015416" sldId="290"/>
            <ac:inkMk id="61" creationId="{A7E6BC1C-AFA3-F50D-F849-268AF366C4D4}"/>
          </ac:inkMkLst>
        </pc:inkChg>
        <pc:inkChg chg="add mod">
          <ac:chgData name="Patryk Barczak" userId="86fa742248e137ce" providerId="LiveId" clId="{5D4DB528-13D1-495F-840B-DA6A5D34E31C}" dt="2023-05-15T11:54:07.887" v="250"/>
          <ac:inkMkLst>
            <pc:docMk/>
            <pc:sldMk cId="2053015416" sldId="290"/>
            <ac:inkMk id="62" creationId="{4B7CA7AC-592E-1A94-7697-1C438CF6B755}"/>
          </ac:inkMkLst>
        </pc:inkChg>
        <pc:inkChg chg="add mod">
          <ac:chgData name="Patryk Barczak" userId="86fa742248e137ce" providerId="LiveId" clId="{5D4DB528-13D1-495F-840B-DA6A5D34E31C}" dt="2023-05-15T11:54:07.887" v="250"/>
          <ac:inkMkLst>
            <pc:docMk/>
            <pc:sldMk cId="2053015416" sldId="290"/>
            <ac:inkMk id="63" creationId="{427A7161-3152-1C19-21E7-2EE7F3AEC240}"/>
          </ac:inkMkLst>
        </pc:inkChg>
        <pc:inkChg chg="add mod">
          <ac:chgData name="Patryk Barczak" userId="86fa742248e137ce" providerId="LiveId" clId="{5D4DB528-13D1-495F-840B-DA6A5D34E31C}" dt="2023-05-15T14:09:22.686" v="1064"/>
          <ac:inkMkLst>
            <pc:docMk/>
            <pc:sldMk cId="2053015416" sldId="290"/>
            <ac:inkMk id="64" creationId="{1F5414D5-7872-34CC-1982-AAA2FCDDDF7C}"/>
          </ac:inkMkLst>
        </pc:inkChg>
        <pc:inkChg chg="add mod">
          <ac:chgData name="Patryk Barczak" userId="86fa742248e137ce" providerId="LiveId" clId="{5D4DB528-13D1-495F-840B-DA6A5D34E31C}" dt="2023-05-15T11:54:07.887" v="250"/>
          <ac:inkMkLst>
            <pc:docMk/>
            <pc:sldMk cId="2053015416" sldId="290"/>
            <ac:inkMk id="65" creationId="{DDBD005F-F5FA-C2DA-64C0-763050BC469B}"/>
          </ac:inkMkLst>
        </pc:inkChg>
        <pc:inkChg chg="add mod">
          <ac:chgData name="Patryk Barczak" userId="86fa742248e137ce" providerId="LiveId" clId="{5D4DB528-13D1-495F-840B-DA6A5D34E31C}" dt="2023-05-15T11:54:07.887" v="250"/>
          <ac:inkMkLst>
            <pc:docMk/>
            <pc:sldMk cId="2053015416" sldId="290"/>
            <ac:inkMk id="66" creationId="{AD8DFC07-CB1C-1FB9-12C7-22627CD2402F}"/>
          </ac:inkMkLst>
        </pc:inkChg>
        <pc:inkChg chg="add mod">
          <ac:chgData name="Patryk Barczak" userId="86fa742248e137ce" providerId="LiveId" clId="{5D4DB528-13D1-495F-840B-DA6A5D34E31C}" dt="2023-05-15T11:54:07.887" v="250"/>
          <ac:inkMkLst>
            <pc:docMk/>
            <pc:sldMk cId="2053015416" sldId="290"/>
            <ac:inkMk id="67" creationId="{26C23C5B-E941-A582-763C-5F6A2B8F9992}"/>
          </ac:inkMkLst>
        </pc:inkChg>
        <pc:inkChg chg="add mod">
          <ac:chgData name="Patryk Barczak" userId="86fa742248e137ce" providerId="LiveId" clId="{5D4DB528-13D1-495F-840B-DA6A5D34E31C}" dt="2023-05-15T11:55:05.905" v="260"/>
          <ac:inkMkLst>
            <pc:docMk/>
            <pc:sldMk cId="2053015416" sldId="290"/>
            <ac:inkMk id="69" creationId="{B5ABE489-4BEE-61D5-5756-3ACF0F2AEE88}"/>
          </ac:inkMkLst>
        </pc:inkChg>
        <pc:inkChg chg="add mod">
          <ac:chgData name="Patryk Barczak" userId="86fa742248e137ce" providerId="LiveId" clId="{5D4DB528-13D1-495F-840B-DA6A5D34E31C}" dt="2023-05-15T11:55:05.905" v="260"/>
          <ac:inkMkLst>
            <pc:docMk/>
            <pc:sldMk cId="2053015416" sldId="290"/>
            <ac:inkMk id="70" creationId="{F71E992A-5AEA-8EE7-595D-D82573E00DC5}"/>
          </ac:inkMkLst>
        </pc:inkChg>
        <pc:inkChg chg="add mod">
          <ac:chgData name="Patryk Barczak" userId="86fa742248e137ce" providerId="LiveId" clId="{5D4DB528-13D1-495F-840B-DA6A5D34E31C}" dt="2023-05-15T11:55:05.905" v="260"/>
          <ac:inkMkLst>
            <pc:docMk/>
            <pc:sldMk cId="2053015416" sldId="290"/>
            <ac:inkMk id="71" creationId="{5344157F-E0FF-15BA-9952-2B080442C5F9}"/>
          </ac:inkMkLst>
        </pc:inkChg>
        <pc:inkChg chg="add mod">
          <ac:chgData name="Patryk Barczak" userId="86fa742248e137ce" providerId="LiveId" clId="{5D4DB528-13D1-495F-840B-DA6A5D34E31C}" dt="2023-05-15T11:55:05.905" v="260"/>
          <ac:inkMkLst>
            <pc:docMk/>
            <pc:sldMk cId="2053015416" sldId="290"/>
            <ac:inkMk id="72" creationId="{E237D842-5D9B-40E0-D67C-010E5782B891}"/>
          </ac:inkMkLst>
        </pc:inkChg>
        <pc:inkChg chg="add mod">
          <ac:chgData name="Patryk Barczak" userId="86fa742248e137ce" providerId="LiveId" clId="{5D4DB528-13D1-495F-840B-DA6A5D34E31C}" dt="2023-05-15T11:55:05.905" v="260"/>
          <ac:inkMkLst>
            <pc:docMk/>
            <pc:sldMk cId="2053015416" sldId="290"/>
            <ac:inkMk id="73" creationId="{E00D833D-F489-A6D6-59B7-17BEBCBE6937}"/>
          </ac:inkMkLst>
        </pc:inkChg>
        <pc:inkChg chg="add mod">
          <ac:chgData name="Patryk Barczak" userId="86fa742248e137ce" providerId="LiveId" clId="{5D4DB528-13D1-495F-840B-DA6A5D34E31C}" dt="2023-05-15T11:55:05.905" v="260"/>
          <ac:inkMkLst>
            <pc:docMk/>
            <pc:sldMk cId="2053015416" sldId="290"/>
            <ac:inkMk id="74" creationId="{A0E62937-01DA-2726-CD66-2A1156F92FFB}"/>
          </ac:inkMkLst>
        </pc:inkChg>
        <pc:inkChg chg="add mod">
          <ac:chgData name="Patryk Barczak" userId="86fa742248e137ce" providerId="LiveId" clId="{5D4DB528-13D1-495F-840B-DA6A5D34E31C}" dt="2023-05-15T11:55:05.905" v="260"/>
          <ac:inkMkLst>
            <pc:docMk/>
            <pc:sldMk cId="2053015416" sldId="290"/>
            <ac:inkMk id="75" creationId="{597C16B6-A437-887C-7ECE-84B58A636B08}"/>
          </ac:inkMkLst>
        </pc:inkChg>
        <pc:inkChg chg="add mod">
          <ac:chgData name="Patryk Barczak" userId="86fa742248e137ce" providerId="LiveId" clId="{5D4DB528-13D1-495F-840B-DA6A5D34E31C}" dt="2023-05-15T11:55:05.905" v="260"/>
          <ac:inkMkLst>
            <pc:docMk/>
            <pc:sldMk cId="2053015416" sldId="290"/>
            <ac:inkMk id="76" creationId="{14CA94A8-E06D-5A0E-C532-88F07BA9993A}"/>
          </ac:inkMkLst>
        </pc:inkChg>
        <pc:inkChg chg="add mod">
          <ac:chgData name="Patryk Barczak" userId="86fa742248e137ce" providerId="LiveId" clId="{5D4DB528-13D1-495F-840B-DA6A5D34E31C}" dt="2023-05-15T11:55:05.905" v="260"/>
          <ac:inkMkLst>
            <pc:docMk/>
            <pc:sldMk cId="2053015416" sldId="290"/>
            <ac:inkMk id="77" creationId="{73553225-689C-0BC4-FAC9-2230231C7BFD}"/>
          </ac:inkMkLst>
        </pc:inkChg>
        <pc:inkChg chg="add mod">
          <ac:chgData name="Patryk Barczak" userId="86fa742248e137ce" providerId="LiveId" clId="{5D4DB528-13D1-495F-840B-DA6A5D34E31C}" dt="2023-05-15T14:09:22.686" v="1064"/>
          <ac:inkMkLst>
            <pc:docMk/>
            <pc:sldMk cId="2053015416" sldId="290"/>
            <ac:inkMk id="81" creationId="{521BCFB6-166F-2DB8-D462-5DF8D75176D8}"/>
          </ac:inkMkLst>
        </pc:inkChg>
        <pc:inkChg chg="add mod">
          <ac:chgData name="Patryk Barczak" userId="86fa742248e137ce" providerId="LiveId" clId="{5D4DB528-13D1-495F-840B-DA6A5D34E31C}" dt="2023-05-15T14:09:22.686" v="1064"/>
          <ac:inkMkLst>
            <pc:docMk/>
            <pc:sldMk cId="2053015416" sldId="290"/>
            <ac:inkMk id="82" creationId="{815F0A6E-DF61-10AD-8C1D-B79706328C58}"/>
          </ac:inkMkLst>
        </pc:inkChg>
        <pc:inkChg chg="add mod">
          <ac:chgData name="Patryk Barczak" userId="86fa742248e137ce" providerId="LiveId" clId="{5D4DB528-13D1-495F-840B-DA6A5D34E31C}" dt="2023-05-15T14:09:22.686" v="1064"/>
          <ac:inkMkLst>
            <pc:docMk/>
            <pc:sldMk cId="2053015416" sldId="290"/>
            <ac:inkMk id="84" creationId="{38EC5D54-0810-0D71-E4C2-168E89751D12}"/>
          </ac:inkMkLst>
        </pc:inkChg>
        <pc:inkChg chg="add mod">
          <ac:chgData name="Patryk Barczak" userId="86fa742248e137ce" providerId="LiveId" clId="{5D4DB528-13D1-495F-840B-DA6A5D34E31C}" dt="2023-05-15T14:09:22.686" v="1064"/>
          <ac:inkMkLst>
            <pc:docMk/>
            <pc:sldMk cId="2053015416" sldId="290"/>
            <ac:inkMk id="85" creationId="{6B40B11E-8040-255C-95F6-BB59EA66A7F4}"/>
          </ac:inkMkLst>
        </pc:inkChg>
        <pc:inkChg chg="add mod">
          <ac:chgData name="Patryk Barczak" userId="86fa742248e137ce" providerId="LiveId" clId="{5D4DB528-13D1-495F-840B-DA6A5D34E31C}" dt="2023-05-15T14:09:22.686" v="1064"/>
          <ac:inkMkLst>
            <pc:docMk/>
            <pc:sldMk cId="2053015416" sldId="290"/>
            <ac:inkMk id="86" creationId="{58B19A79-D579-4134-FEB2-9659B4437D90}"/>
          </ac:inkMkLst>
        </pc:inkChg>
        <pc:inkChg chg="add mod">
          <ac:chgData name="Patryk Barczak" userId="86fa742248e137ce" providerId="LiveId" clId="{5D4DB528-13D1-495F-840B-DA6A5D34E31C}" dt="2023-05-15T14:09:22.686" v="1064"/>
          <ac:inkMkLst>
            <pc:docMk/>
            <pc:sldMk cId="2053015416" sldId="290"/>
            <ac:inkMk id="87" creationId="{42CD45D5-B23E-493A-367F-584D4A11CE63}"/>
          </ac:inkMkLst>
        </pc:inkChg>
        <pc:inkChg chg="add mod">
          <ac:chgData name="Patryk Barczak" userId="86fa742248e137ce" providerId="LiveId" clId="{5D4DB528-13D1-495F-840B-DA6A5D34E31C}" dt="2023-05-15T14:09:22.686" v="1064"/>
          <ac:inkMkLst>
            <pc:docMk/>
            <pc:sldMk cId="2053015416" sldId="290"/>
            <ac:inkMk id="88" creationId="{809CDA92-7829-A752-C998-85DDA3D9E787}"/>
          </ac:inkMkLst>
        </pc:inkChg>
        <pc:inkChg chg="add mod">
          <ac:chgData name="Patryk Barczak" userId="86fa742248e137ce" providerId="LiveId" clId="{5D4DB528-13D1-495F-840B-DA6A5D34E31C}" dt="2023-05-15T14:09:22.686" v="1064"/>
          <ac:inkMkLst>
            <pc:docMk/>
            <pc:sldMk cId="2053015416" sldId="290"/>
            <ac:inkMk id="89" creationId="{A9E77162-4807-0556-FAD1-29815D720FC6}"/>
          </ac:inkMkLst>
        </pc:inkChg>
        <pc:inkChg chg="add mod">
          <ac:chgData name="Patryk Barczak" userId="86fa742248e137ce" providerId="LiveId" clId="{5D4DB528-13D1-495F-840B-DA6A5D34E31C}" dt="2023-05-15T14:09:22.686" v="1064"/>
          <ac:inkMkLst>
            <pc:docMk/>
            <pc:sldMk cId="2053015416" sldId="290"/>
            <ac:inkMk id="91" creationId="{FE749AA3-93F1-36AC-8259-F79B93D02230}"/>
          </ac:inkMkLst>
        </pc:inkChg>
        <pc:inkChg chg="add mod">
          <ac:chgData name="Patryk Barczak" userId="86fa742248e137ce" providerId="LiveId" clId="{5D4DB528-13D1-495F-840B-DA6A5D34E31C}" dt="2023-05-15T14:09:22.686" v="1064"/>
          <ac:inkMkLst>
            <pc:docMk/>
            <pc:sldMk cId="2053015416" sldId="290"/>
            <ac:inkMk id="92" creationId="{6F2B9732-841C-F94F-B064-E6A20089940C}"/>
          </ac:inkMkLst>
        </pc:inkChg>
        <pc:inkChg chg="add mod">
          <ac:chgData name="Patryk Barczak" userId="86fa742248e137ce" providerId="LiveId" clId="{5D4DB528-13D1-495F-840B-DA6A5D34E31C}" dt="2023-05-15T14:09:22.686" v="1064"/>
          <ac:inkMkLst>
            <pc:docMk/>
            <pc:sldMk cId="2053015416" sldId="290"/>
            <ac:inkMk id="93" creationId="{010CA3B3-FFE1-0158-1E88-1978839804C4}"/>
          </ac:inkMkLst>
        </pc:inkChg>
        <pc:inkChg chg="add mod">
          <ac:chgData name="Patryk Barczak" userId="86fa742248e137ce" providerId="LiveId" clId="{5D4DB528-13D1-495F-840B-DA6A5D34E31C}" dt="2023-05-15T14:09:22.686" v="1064"/>
          <ac:inkMkLst>
            <pc:docMk/>
            <pc:sldMk cId="2053015416" sldId="290"/>
            <ac:inkMk id="94" creationId="{2753C212-D1C8-39D4-EC77-11BC26D2D552}"/>
          </ac:inkMkLst>
        </pc:inkChg>
        <pc:inkChg chg="add mod">
          <ac:chgData name="Patryk Barczak" userId="86fa742248e137ce" providerId="LiveId" clId="{5D4DB528-13D1-495F-840B-DA6A5D34E31C}" dt="2023-05-15T14:09:22.686" v="1064"/>
          <ac:inkMkLst>
            <pc:docMk/>
            <pc:sldMk cId="2053015416" sldId="290"/>
            <ac:inkMk id="95" creationId="{AC2A15B8-AB0F-39DE-66BC-6AA63C986B85}"/>
          </ac:inkMkLst>
        </pc:inkChg>
        <pc:inkChg chg="add mod">
          <ac:chgData name="Patryk Barczak" userId="86fa742248e137ce" providerId="LiveId" clId="{5D4DB528-13D1-495F-840B-DA6A5D34E31C}" dt="2023-05-15T14:09:22.686" v="1064"/>
          <ac:inkMkLst>
            <pc:docMk/>
            <pc:sldMk cId="2053015416" sldId="290"/>
            <ac:inkMk id="97" creationId="{1A46A8F6-E60D-73F7-2419-45046FBCB3FC}"/>
          </ac:inkMkLst>
        </pc:inkChg>
        <pc:inkChg chg="add mod">
          <ac:chgData name="Patryk Barczak" userId="86fa742248e137ce" providerId="LiveId" clId="{5D4DB528-13D1-495F-840B-DA6A5D34E31C}" dt="2023-05-15T14:09:22.686" v="1064"/>
          <ac:inkMkLst>
            <pc:docMk/>
            <pc:sldMk cId="2053015416" sldId="290"/>
            <ac:inkMk id="98" creationId="{7DA98A22-10B5-B467-5A58-8E3B7353BEAC}"/>
          </ac:inkMkLst>
        </pc:inkChg>
        <pc:inkChg chg="add mod">
          <ac:chgData name="Patryk Barczak" userId="86fa742248e137ce" providerId="LiveId" clId="{5D4DB528-13D1-495F-840B-DA6A5D34E31C}" dt="2023-05-15T14:09:22.686" v="1064"/>
          <ac:inkMkLst>
            <pc:docMk/>
            <pc:sldMk cId="2053015416" sldId="290"/>
            <ac:inkMk id="99" creationId="{62EF429B-9A4A-ECA1-14E8-97DA02862691}"/>
          </ac:inkMkLst>
        </pc:inkChg>
        <pc:inkChg chg="add mod">
          <ac:chgData name="Patryk Barczak" userId="86fa742248e137ce" providerId="LiveId" clId="{5D4DB528-13D1-495F-840B-DA6A5D34E31C}" dt="2023-05-15T14:09:22.686" v="1064"/>
          <ac:inkMkLst>
            <pc:docMk/>
            <pc:sldMk cId="2053015416" sldId="290"/>
            <ac:inkMk id="100" creationId="{10096E90-3DDC-E4E8-49D1-682A53DD7A5F}"/>
          </ac:inkMkLst>
        </pc:inkChg>
        <pc:inkChg chg="add del mod">
          <ac:chgData name="Patryk Barczak" userId="86fa742248e137ce" providerId="LiveId" clId="{5D4DB528-13D1-495F-840B-DA6A5D34E31C}" dt="2023-05-15T14:10:15.694" v="1071" actId="478"/>
          <ac:inkMkLst>
            <pc:docMk/>
            <pc:sldMk cId="2053015416" sldId="290"/>
            <ac:inkMk id="102" creationId="{ADAE204E-C562-A823-0A77-3E320F9E962E}"/>
          </ac:inkMkLst>
        </pc:inkChg>
        <pc:inkChg chg="add mod">
          <ac:chgData name="Patryk Barczak" userId="86fa742248e137ce" providerId="LiveId" clId="{5D4DB528-13D1-495F-840B-DA6A5D34E31C}" dt="2023-05-15T14:09:22.686" v="1064"/>
          <ac:inkMkLst>
            <pc:docMk/>
            <pc:sldMk cId="2053015416" sldId="290"/>
            <ac:inkMk id="104" creationId="{F708FE3D-AA65-6D4B-D23E-CD017111BC9E}"/>
          </ac:inkMkLst>
        </pc:inkChg>
        <pc:inkChg chg="add mod">
          <ac:chgData name="Patryk Barczak" userId="86fa742248e137ce" providerId="LiveId" clId="{5D4DB528-13D1-495F-840B-DA6A5D34E31C}" dt="2023-05-15T14:09:22.686" v="1064"/>
          <ac:inkMkLst>
            <pc:docMk/>
            <pc:sldMk cId="2053015416" sldId="290"/>
            <ac:inkMk id="106" creationId="{4413E845-E317-8956-5859-F260A7CB9A48}"/>
          </ac:inkMkLst>
        </pc:inkChg>
        <pc:inkChg chg="add mod">
          <ac:chgData name="Patryk Barczak" userId="86fa742248e137ce" providerId="LiveId" clId="{5D4DB528-13D1-495F-840B-DA6A5D34E31C}" dt="2023-05-15T14:09:22.686" v="1064"/>
          <ac:inkMkLst>
            <pc:docMk/>
            <pc:sldMk cId="2053015416" sldId="290"/>
            <ac:inkMk id="107" creationId="{9AA638D3-2D2D-25B6-A00D-9FA7CC01FD55}"/>
          </ac:inkMkLst>
        </pc:inkChg>
        <pc:inkChg chg="add mod">
          <ac:chgData name="Patryk Barczak" userId="86fa742248e137ce" providerId="LiveId" clId="{5D4DB528-13D1-495F-840B-DA6A5D34E31C}" dt="2023-05-15T14:09:22.686" v="1064"/>
          <ac:inkMkLst>
            <pc:docMk/>
            <pc:sldMk cId="2053015416" sldId="290"/>
            <ac:inkMk id="108" creationId="{B803FF57-17AF-6DCA-AB6F-1B06F90C74BA}"/>
          </ac:inkMkLst>
        </pc:inkChg>
        <pc:inkChg chg="add mod">
          <ac:chgData name="Patryk Barczak" userId="86fa742248e137ce" providerId="LiveId" clId="{5D4DB528-13D1-495F-840B-DA6A5D34E31C}" dt="2023-05-15T14:09:22.686" v="1064"/>
          <ac:inkMkLst>
            <pc:docMk/>
            <pc:sldMk cId="2053015416" sldId="290"/>
            <ac:inkMk id="110" creationId="{2E13CBEA-BE8E-7A40-AB86-51DA7176FF28}"/>
          </ac:inkMkLst>
        </pc:inkChg>
        <pc:inkChg chg="add mod">
          <ac:chgData name="Patryk Barczak" userId="86fa742248e137ce" providerId="LiveId" clId="{5D4DB528-13D1-495F-840B-DA6A5D34E31C}" dt="2023-05-15T14:09:22.686" v="1064"/>
          <ac:inkMkLst>
            <pc:docMk/>
            <pc:sldMk cId="2053015416" sldId="290"/>
            <ac:inkMk id="111" creationId="{37D54FB0-34BD-76DF-3BA5-DE82315BD277}"/>
          </ac:inkMkLst>
        </pc:inkChg>
        <pc:inkChg chg="add mod">
          <ac:chgData name="Patryk Barczak" userId="86fa742248e137ce" providerId="LiveId" clId="{5D4DB528-13D1-495F-840B-DA6A5D34E31C}" dt="2023-05-15T14:09:22.686" v="1064"/>
          <ac:inkMkLst>
            <pc:docMk/>
            <pc:sldMk cId="2053015416" sldId="290"/>
            <ac:inkMk id="113" creationId="{04E5D515-4706-915E-6045-4400A6759334}"/>
          </ac:inkMkLst>
        </pc:inkChg>
        <pc:inkChg chg="add mod">
          <ac:chgData name="Patryk Barczak" userId="86fa742248e137ce" providerId="LiveId" clId="{5D4DB528-13D1-495F-840B-DA6A5D34E31C}" dt="2023-05-15T14:09:22.686" v="1064"/>
          <ac:inkMkLst>
            <pc:docMk/>
            <pc:sldMk cId="2053015416" sldId="290"/>
            <ac:inkMk id="114" creationId="{07C11989-9506-D8FB-E99A-01FBD62F5A5D}"/>
          </ac:inkMkLst>
        </pc:inkChg>
        <pc:inkChg chg="add mod">
          <ac:chgData name="Patryk Barczak" userId="86fa742248e137ce" providerId="LiveId" clId="{5D4DB528-13D1-495F-840B-DA6A5D34E31C}" dt="2023-05-15T14:09:22.686" v="1064"/>
          <ac:inkMkLst>
            <pc:docMk/>
            <pc:sldMk cId="2053015416" sldId="290"/>
            <ac:inkMk id="116" creationId="{82F4478B-59A7-C6DB-3720-10826C28EC34}"/>
          </ac:inkMkLst>
        </pc:inkChg>
        <pc:inkChg chg="add mod">
          <ac:chgData name="Patryk Barczak" userId="86fa742248e137ce" providerId="LiveId" clId="{5D4DB528-13D1-495F-840B-DA6A5D34E31C}" dt="2023-05-15T14:09:22.686" v="1064"/>
          <ac:inkMkLst>
            <pc:docMk/>
            <pc:sldMk cId="2053015416" sldId="290"/>
            <ac:inkMk id="117" creationId="{5E0ECA88-843F-A4C7-2443-B5BB396EE442}"/>
          </ac:inkMkLst>
        </pc:inkChg>
        <pc:inkChg chg="add mod">
          <ac:chgData name="Patryk Barczak" userId="86fa742248e137ce" providerId="LiveId" clId="{5D4DB528-13D1-495F-840B-DA6A5D34E31C}" dt="2023-05-15T14:09:22.686" v="1064"/>
          <ac:inkMkLst>
            <pc:docMk/>
            <pc:sldMk cId="2053015416" sldId="290"/>
            <ac:inkMk id="118" creationId="{3B0AD463-4401-3CA1-8261-B7CCDC6254AC}"/>
          </ac:inkMkLst>
        </pc:inkChg>
        <pc:inkChg chg="add mod">
          <ac:chgData name="Patryk Barczak" userId="86fa742248e137ce" providerId="LiveId" clId="{5D4DB528-13D1-495F-840B-DA6A5D34E31C}" dt="2023-05-15T14:09:22.686" v="1064"/>
          <ac:inkMkLst>
            <pc:docMk/>
            <pc:sldMk cId="2053015416" sldId="290"/>
            <ac:inkMk id="119" creationId="{359E2ED6-8A00-0DCC-7CEC-DCD088936D43}"/>
          </ac:inkMkLst>
        </pc:inkChg>
        <pc:inkChg chg="add mod">
          <ac:chgData name="Patryk Barczak" userId="86fa742248e137ce" providerId="LiveId" clId="{5D4DB528-13D1-495F-840B-DA6A5D34E31C}" dt="2023-05-15T14:09:22.686" v="1064"/>
          <ac:inkMkLst>
            <pc:docMk/>
            <pc:sldMk cId="2053015416" sldId="290"/>
            <ac:inkMk id="122" creationId="{899A4B08-490B-F94F-18C4-49496BE3CBEE}"/>
          </ac:inkMkLst>
        </pc:inkChg>
        <pc:inkChg chg="add mod">
          <ac:chgData name="Patryk Barczak" userId="86fa742248e137ce" providerId="LiveId" clId="{5D4DB528-13D1-495F-840B-DA6A5D34E31C}" dt="2023-05-15T14:09:22.686" v="1064"/>
          <ac:inkMkLst>
            <pc:docMk/>
            <pc:sldMk cId="2053015416" sldId="290"/>
            <ac:inkMk id="123" creationId="{6704010F-A552-77A0-9272-042C022912B9}"/>
          </ac:inkMkLst>
        </pc:inkChg>
        <pc:inkChg chg="add del">
          <ac:chgData name="Patryk Barczak" userId="86fa742248e137ce" providerId="LiveId" clId="{5D4DB528-13D1-495F-840B-DA6A5D34E31C}" dt="2023-05-15T14:10:13.627" v="1070" actId="478"/>
          <ac:inkMkLst>
            <pc:docMk/>
            <pc:sldMk cId="2053015416" sldId="290"/>
            <ac:inkMk id="125" creationId="{4AC19159-E642-F857-8E79-D2937AD1C816}"/>
          </ac:inkMkLst>
        </pc:inkChg>
        <pc:inkChg chg="add del">
          <ac:chgData name="Patryk Barczak" userId="86fa742248e137ce" providerId="LiveId" clId="{5D4DB528-13D1-495F-840B-DA6A5D34E31C}" dt="2023-05-15T14:10:13.627" v="1070" actId="478"/>
          <ac:inkMkLst>
            <pc:docMk/>
            <pc:sldMk cId="2053015416" sldId="290"/>
            <ac:inkMk id="126" creationId="{9A46974B-70FD-8F37-154F-E63B53B44FDC}"/>
          </ac:inkMkLst>
        </pc:inkChg>
        <pc:inkChg chg="add del">
          <ac:chgData name="Patryk Barczak" userId="86fa742248e137ce" providerId="LiveId" clId="{5D4DB528-13D1-495F-840B-DA6A5D34E31C}" dt="2023-05-15T14:10:13.627" v="1070" actId="478"/>
          <ac:inkMkLst>
            <pc:docMk/>
            <pc:sldMk cId="2053015416" sldId="290"/>
            <ac:inkMk id="127" creationId="{7F25E476-7302-1564-F53F-042A2454B11C}"/>
          </ac:inkMkLst>
        </pc:inkChg>
        <pc:inkChg chg="add del">
          <ac:chgData name="Patryk Barczak" userId="86fa742248e137ce" providerId="LiveId" clId="{5D4DB528-13D1-495F-840B-DA6A5D34E31C}" dt="2023-05-15T14:10:13.627" v="1070" actId="478"/>
          <ac:inkMkLst>
            <pc:docMk/>
            <pc:sldMk cId="2053015416" sldId="290"/>
            <ac:inkMk id="128" creationId="{AF043F1A-F967-F030-69FA-B915C0E61C76}"/>
          </ac:inkMkLst>
        </pc:inkChg>
        <pc:inkChg chg="add del">
          <ac:chgData name="Patryk Barczak" userId="86fa742248e137ce" providerId="LiveId" clId="{5D4DB528-13D1-495F-840B-DA6A5D34E31C}" dt="2023-05-15T14:10:13.627" v="1070" actId="478"/>
          <ac:inkMkLst>
            <pc:docMk/>
            <pc:sldMk cId="2053015416" sldId="290"/>
            <ac:inkMk id="129" creationId="{F9492918-DEF7-6CA1-0AB7-8E3018C7D47F}"/>
          </ac:inkMkLst>
        </pc:inkChg>
        <pc:inkChg chg="add del">
          <ac:chgData name="Patryk Barczak" userId="86fa742248e137ce" providerId="LiveId" clId="{5D4DB528-13D1-495F-840B-DA6A5D34E31C}" dt="2023-05-15T14:10:13.627" v="1070" actId="478"/>
          <ac:inkMkLst>
            <pc:docMk/>
            <pc:sldMk cId="2053015416" sldId="290"/>
            <ac:inkMk id="130" creationId="{C5C4B062-22A3-2546-848B-716250CDF8AD}"/>
          </ac:inkMkLst>
        </pc:inkChg>
        <pc:inkChg chg="add del">
          <ac:chgData name="Patryk Barczak" userId="86fa742248e137ce" providerId="LiveId" clId="{5D4DB528-13D1-495F-840B-DA6A5D34E31C}" dt="2023-05-15T14:10:13.627" v="1070" actId="478"/>
          <ac:inkMkLst>
            <pc:docMk/>
            <pc:sldMk cId="2053015416" sldId="290"/>
            <ac:inkMk id="131" creationId="{600BDBFB-9FD8-83F3-4582-AB423520EBC2}"/>
          </ac:inkMkLst>
        </pc:inkChg>
        <pc:inkChg chg="add del">
          <ac:chgData name="Patryk Barczak" userId="86fa742248e137ce" providerId="LiveId" clId="{5D4DB528-13D1-495F-840B-DA6A5D34E31C}" dt="2023-05-15T14:10:13.627" v="1070" actId="478"/>
          <ac:inkMkLst>
            <pc:docMk/>
            <pc:sldMk cId="2053015416" sldId="290"/>
            <ac:inkMk id="132" creationId="{BEAF41DF-ABBC-4528-82B6-E2D44BD2B7CD}"/>
          </ac:inkMkLst>
        </pc:inkChg>
        <pc:inkChg chg="add del">
          <ac:chgData name="Patryk Barczak" userId="86fa742248e137ce" providerId="LiveId" clId="{5D4DB528-13D1-495F-840B-DA6A5D34E31C}" dt="2023-05-15T14:10:15.694" v="1071" actId="478"/>
          <ac:inkMkLst>
            <pc:docMk/>
            <pc:sldMk cId="2053015416" sldId="290"/>
            <ac:inkMk id="133" creationId="{BE43AF44-BA99-34C5-6740-B5340DC750E6}"/>
          </ac:inkMkLst>
        </pc:inkChg>
        <pc:inkChg chg="add mod">
          <ac:chgData name="Patryk Barczak" userId="86fa742248e137ce" providerId="LiveId" clId="{5D4DB528-13D1-495F-840B-DA6A5D34E31C}" dt="2023-05-15T14:09:22.686" v="1064"/>
          <ac:inkMkLst>
            <pc:docMk/>
            <pc:sldMk cId="2053015416" sldId="290"/>
            <ac:inkMk id="134" creationId="{B94F2433-4E64-B817-2999-0E2B79A4A4A6}"/>
          </ac:inkMkLst>
        </pc:inkChg>
        <pc:inkChg chg="add mod">
          <ac:chgData name="Patryk Barczak" userId="86fa742248e137ce" providerId="LiveId" clId="{5D4DB528-13D1-495F-840B-DA6A5D34E31C}" dt="2023-05-15T14:09:22.686" v="1064"/>
          <ac:inkMkLst>
            <pc:docMk/>
            <pc:sldMk cId="2053015416" sldId="290"/>
            <ac:inkMk id="135" creationId="{1A45F7D8-98E4-A6BC-7D20-0DA4539919FC}"/>
          </ac:inkMkLst>
        </pc:inkChg>
        <pc:inkChg chg="add mod">
          <ac:chgData name="Patryk Barczak" userId="86fa742248e137ce" providerId="LiveId" clId="{5D4DB528-13D1-495F-840B-DA6A5D34E31C}" dt="2023-05-15T14:09:22.686" v="1064"/>
          <ac:inkMkLst>
            <pc:docMk/>
            <pc:sldMk cId="2053015416" sldId="290"/>
            <ac:inkMk id="136" creationId="{9FB80A60-2083-90E1-722A-3451B3DA513C}"/>
          </ac:inkMkLst>
        </pc:inkChg>
        <pc:inkChg chg="add mod">
          <ac:chgData name="Patryk Barczak" userId="86fa742248e137ce" providerId="LiveId" clId="{5D4DB528-13D1-495F-840B-DA6A5D34E31C}" dt="2023-05-15T14:04:56.852" v="941"/>
          <ac:inkMkLst>
            <pc:docMk/>
            <pc:sldMk cId="2053015416" sldId="290"/>
            <ac:inkMk id="138" creationId="{C2898BA1-2067-EAFB-22B5-FC7E69803B55}"/>
          </ac:inkMkLst>
        </pc:inkChg>
        <pc:inkChg chg="add mod">
          <ac:chgData name="Patryk Barczak" userId="86fa742248e137ce" providerId="LiveId" clId="{5D4DB528-13D1-495F-840B-DA6A5D34E31C}" dt="2023-05-15T14:04:56.852" v="941"/>
          <ac:inkMkLst>
            <pc:docMk/>
            <pc:sldMk cId="2053015416" sldId="290"/>
            <ac:inkMk id="139" creationId="{252467EB-1D29-1236-13D5-6C272CF80271}"/>
          </ac:inkMkLst>
        </pc:inkChg>
        <pc:inkChg chg="add mod">
          <ac:chgData name="Patryk Barczak" userId="86fa742248e137ce" providerId="LiveId" clId="{5D4DB528-13D1-495F-840B-DA6A5D34E31C}" dt="2023-05-15T14:04:56.852" v="941"/>
          <ac:inkMkLst>
            <pc:docMk/>
            <pc:sldMk cId="2053015416" sldId="290"/>
            <ac:inkMk id="140" creationId="{B6952871-F510-F14A-EB12-1F68A5B9E0BC}"/>
          </ac:inkMkLst>
        </pc:inkChg>
        <pc:inkChg chg="add mod">
          <ac:chgData name="Patryk Barczak" userId="86fa742248e137ce" providerId="LiveId" clId="{5D4DB528-13D1-495F-840B-DA6A5D34E31C}" dt="2023-05-15T14:04:56.852" v="941"/>
          <ac:inkMkLst>
            <pc:docMk/>
            <pc:sldMk cId="2053015416" sldId="290"/>
            <ac:inkMk id="141" creationId="{6FFC13BD-A005-1BA4-58E6-A7B9022C288E}"/>
          </ac:inkMkLst>
        </pc:inkChg>
        <pc:inkChg chg="add mod">
          <ac:chgData name="Patryk Barczak" userId="86fa742248e137ce" providerId="LiveId" clId="{5D4DB528-13D1-495F-840B-DA6A5D34E31C}" dt="2023-05-15T14:04:56.852" v="941"/>
          <ac:inkMkLst>
            <pc:docMk/>
            <pc:sldMk cId="2053015416" sldId="290"/>
            <ac:inkMk id="142" creationId="{D76B91CB-7837-A7E7-FFED-21DDC9C4F415}"/>
          </ac:inkMkLst>
        </pc:inkChg>
        <pc:inkChg chg="add mod">
          <ac:chgData name="Patryk Barczak" userId="86fa742248e137ce" providerId="LiveId" clId="{5D4DB528-13D1-495F-840B-DA6A5D34E31C}" dt="2023-05-15T14:04:56.852" v="941"/>
          <ac:inkMkLst>
            <pc:docMk/>
            <pc:sldMk cId="2053015416" sldId="290"/>
            <ac:inkMk id="143" creationId="{6AFEDBA4-3F32-A12F-ADC7-4DB02A43BEFE}"/>
          </ac:inkMkLst>
        </pc:inkChg>
        <pc:inkChg chg="add mod">
          <ac:chgData name="Patryk Barczak" userId="86fa742248e137ce" providerId="LiveId" clId="{5D4DB528-13D1-495F-840B-DA6A5D34E31C}" dt="2023-05-15T14:04:56.852" v="941"/>
          <ac:inkMkLst>
            <pc:docMk/>
            <pc:sldMk cId="2053015416" sldId="290"/>
            <ac:inkMk id="144" creationId="{4E84A113-9888-9001-0704-82904D445FE5}"/>
          </ac:inkMkLst>
        </pc:inkChg>
        <pc:inkChg chg="add del">
          <ac:chgData name="Patryk Barczak" userId="86fa742248e137ce" providerId="LiveId" clId="{5D4DB528-13D1-495F-840B-DA6A5D34E31C}" dt="2023-05-15T14:06:47.378" v="1004" actId="478"/>
          <ac:inkMkLst>
            <pc:docMk/>
            <pc:sldMk cId="2053015416" sldId="290"/>
            <ac:inkMk id="145" creationId="{D4F7638B-BD0F-D525-3976-D207FE0B29BE}"/>
          </ac:inkMkLst>
        </pc:inkChg>
        <pc:inkChg chg="add del">
          <ac:chgData name="Patryk Barczak" userId="86fa742248e137ce" providerId="LiveId" clId="{5D4DB528-13D1-495F-840B-DA6A5D34E31C}" dt="2023-05-15T14:06:47.378" v="1004" actId="478"/>
          <ac:inkMkLst>
            <pc:docMk/>
            <pc:sldMk cId="2053015416" sldId="290"/>
            <ac:inkMk id="148" creationId="{C82D5F9A-5255-6CE1-334A-E56100AD1259}"/>
          </ac:inkMkLst>
        </pc:inkChg>
        <pc:inkChg chg="add mod">
          <ac:chgData name="Patryk Barczak" userId="86fa742248e137ce" providerId="LiveId" clId="{5D4DB528-13D1-495F-840B-DA6A5D34E31C}" dt="2023-05-15T14:06:36.926" v="985"/>
          <ac:inkMkLst>
            <pc:docMk/>
            <pc:sldMk cId="2053015416" sldId="290"/>
            <ac:inkMk id="149" creationId="{2CCC9914-7EFD-E583-D720-14BBB4BE57B1}"/>
          </ac:inkMkLst>
        </pc:inkChg>
        <pc:inkChg chg="add mod">
          <ac:chgData name="Patryk Barczak" userId="86fa742248e137ce" providerId="LiveId" clId="{5D4DB528-13D1-495F-840B-DA6A5D34E31C}" dt="2023-05-15T14:06:36.926" v="985"/>
          <ac:inkMkLst>
            <pc:docMk/>
            <pc:sldMk cId="2053015416" sldId="290"/>
            <ac:inkMk id="150" creationId="{B24F6E32-C4CB-D48A-87F5-39E706BB1E78}"/>
          </ac:inkMkLst>
        </pc:inkChg>
        <pc:inkChg chg="add mod">
          <ac:chgData name="Patryk Barczak" userId="86fa742248e137ce" providerId="LiveId" clId="{5D4DB528-13D1-495F-840B-DA6A5D34E31C}" dt="2023-05-15T14:06:36.926" v="985"/>
          <ac:inkMkLst>
            <pc:docMk/>
            <pc:sldMk cId="2053015416" sldId="290"/>
            <ac:inkMk id="152" creationId="{36D0D95A-4399-C3A2-678B-ADA8602E0E36}"/>
          </ac:inkMkLst>
        </pc:inkChg>
        <pc:inkChg chg="add del mod">
          <ac:chgData name="Patryk Barczak" userId="86fa742248e137ce" providerId="LiveId" clId="{5D4DB528-13D1-495F-840B-DA6A5D34E31C}" dt="2023-05-15T14:06:43.608" v="1003" actId="478"/>
          <ac:inkMkLst>
            <pc:docMk/>
            <pc:sldMk cId="2053015416" sldId="290"/>
            <ac:inkMk id="153" creationId="{C7DCE49D-7F8F-A2FB-218D-50C9BC6D4E05}"/>
          </ac:inkMkLst>
        </pc:inkChg>
        <pc:inkChg chg="add mod">
          <ac:chgData name="Patryk Barczak" userId="86fa742248e137ce" providerId="LiveId" clId="{5D4DB528-13D1-495F-840B-DA6A5D34E31C}" dt="2023-05-15T14:06:36.926" v="985"/>
          <ac:inkMkLst>
            <pc:docMk/>
            <pc:sldMk cId="2053015416" sldId="290"/>
            <ac:inkMk id="155" creationId="{9F090F85-4E86-8C1C-01B8-ECA1EBD05893}"/>
          </ac:inkMkLst>
        </pc:inkChg>
        <pc:inkChg chg="add mod">
          <ac:chgData name="Patryk Barczak" userId="86fa742248e137ce" providerId="LiveId" clId="{5D4DB528-13D1-495F-840B-DA6A5D34E31C}" dt="2023-05-15T14:06:36.926" v="985"/>
          <ac:inkMkLst>
            <pc:docMk/>
            <pc:sldMk cId="2053015416" sldId="290"/>
            <ac:inkMk id="156" creationId="{929CA9FB-78BB-6FB2-C24F-47595F4CCB08}"/>
          </ac:inkMkLst>
        </pc:inkChg>
        <pc:inkChg chg="add del mod">
          <ac:chgData name="Patryk Barczak" userId="86fa742248e137ce" providerId="LiveId" clId="{5D4DB528-13D1-495F-840B-DA6A5D34E31C}" dt="2023-05-15T14:06:43.608" v="1003" actId="478"/>
          <ac:inkMkLst>
            <pc:docMk/>
            <pc:sldMk cId="2053015416" sldId="290"/>
            <ac:inkMk id="157" creationId="{F4D06B64-5C9B-6B1D-BD8E-99C858C07064}"/>
          </ac:inkMkLst>
        </pc:inkChg>
        <pc:inkChg chg="add del mod">
          <ac:chgData name="Patryk Barczak" userId="86fa742248e137ce" providerId="LiveId" clId="{5D4DB528-13D1-495F-840B-DA6A5D34E31C}" dt="2023-05-15T14:06:43.608" v="1003" actId="478"/>
          <ac:inkMkLst>
            <pc:docMk/>
            <pc:sldMk cId="2053015416" sldId="290"/>
            <ac:inkMk id="159" creationId="{D62DF773-69AC-7A30-51F4-F1D48CBFCD4D}"/>
          </ac:inkMkLst>
        </pc:inkChg>
        <pc:inkChg chg="add del mod">
          <ac:chgData name="Patryk Barczak" userId="86fa742248e137ce" providerId="LiveId" clId="{5D4DB528-13D1-495F-840B-DA6A5D34E31C}" dt="2023-05-15T14:06:43.608" v="1003" actId="478"/>
          <ac:inkMkLst>
            <pc:docMk/>
            <pc:sldMk cId="2053015416" sldId="290"/>
            <ac:inkMk id="160" creationId="{15D640D7-C2A8-C3FA-914C-BAADAFB6809F}"/>
          </ac:inkMkLst>
        </pc:inkChg>
        <pc:inkChg chg="add del mod">
          <ac:chgData name="Patryk Barczak" userId="86fa742248e137ce" providerId="LiveId" clId="{5D4DB528-13D1-495F-840B-DA6A5D34E31C}" dt="2023-05-15T14:06:43.608" v="1003" actId="478"/>
          <ac:inkMkLst>
            <pc:docMk/>
            <pc:sldMk cId="2053015416" sldId="290"/>
            <ac:inkMk id="161" creationId="{D4A89DB9-AF3B-768B-60FF-A6F824D7249D}"/>
          </ac:inkMkLst>
        </pc:inkChg>
        <pc:inkChg chg="add del mod">
          <ac:chgData name="Patryk Barczak" userId="86fa742248e137ce" providerId="LiveId" clId="{5D4DB528-13D1-495F-840B-DA6A5D34E31C}" dt="2023-05-15T14:06:43.608" v="1003" actId="478"/>
          <ac:inkMkLst>
            <pc:docMk/>
            <pc:sldMk cId="2053015416" sldId="290"/>
            <ac:inkMk id="162" creationId="{442077B2-D646-6BB5-10D8-2B15A692A9CE}"/>
          </ac:inkMkLst>
        </pc:inkChg>
        <pc:inkChg chg="add del mod">
          <ac:chgData name="Patryk Barczak" userId="86fa742248e137ce" providerId="LiveId" clId="{5D4DB528-13D1-495F-840B-DA6A5D34E31C}" dt="2023-05-15T14:06:39.627" v="1002" actId="9405"/>
          <ac:inkMkLst>
            <pc:docMk/>
            <pc:sldMk cId="2053015416" sldId="290"/>
            <ac:inkMk id="163" creationId="{A71F3A55-4070-5B28-262E-700BAA0E0546}"/>
          </ac:inkMkLst>
        </pc:inkChg>
        <pc:inkChg chg="add del mod">
          <ac:chgData name="Patryk Barczak" userId="86fa742248e137ce" providerId="LiveId" clId="{5D4DB528-13D1-495F-840B-DA6A5D34E31C}" dt="2023-05-15T14:06:39.441" v="1001" actId="9405"/>
          <ac:inkMkLst>
            <pc:docMk/>
            <pc:sldMk cId="2053015416" sldId="290"/>
            <ac:inkMk id="164" creationId="{EC223841-6129-89D4-E847-775B03CDAB53}"/>
          </ac:inkMkLst>
        </pc:inkChg>
        <pc:inkChg chg="add del mod">
          <ac:chgData name="Patryk Barczak" userId="86fa742248e137ce" providerId="LiveId" clId="{5D4DB528-13D1-495F-840B-DA6A5D34E31C}" dt="2023-05-15T14:06:39.226" v="1000" actId="9405"/>
          <ac:inkMkLst>
            <pc:docMk/>
            <pc:sldMk cId="2053015416" sldId="290"/>
            <ac:inkMk id="165" creationId="{74E91288-F998-49FC-87B2-079B43740B74}"/>
          </ac:inkMkLst>
        </pc:inkChg>
        <pc:inkChg chg="add del mod">
          <ac:chgData name="Patryk Barczak" userId="86fa742248e137ce" providerId="LiveId" clId="{5D4DB528-13D1-495F-840B-DA6A5D34E31C}" dt="2023-05-15T14:06:39.038" v="999"/>
          <ac:inkMkLst>
            <pc:docMk/>
            <pc:sldMk cId="2053015416" sldId="290"/>
            <ac:inkMk id="166" creationId="{16CC80E2-319E-0E1A-1830-451659A7AFB9}"/>
          </ac:inkMkLst>
        </pc:inkChg>
        <pc:inkChg chg="add del mod">
          <ac:chgData name="Patryk Barczak" userId="86fa742248e137ce" providerId="LiveId" clId="{5D4DB528-13D1-495F-840B-DA6A5D34E31C}" dt="2023-05-15T14:06:38.859" v="997" actId="9405"/>
          <ac:inkMkLst>
            <pc:docMk/>
            <pc:sldMk cId="2053015416" sldId="290"/>
            <ac:inkMk id="171" creationId="{41E35616-B084-9106-5DBA-69CF3D34D58E}"/>
          </ac:inkMkLst>
        </pc:inkChg>
        <pc:inkChg chg="add del mod">
          <ac:chgData name="Patryk Barczak" userId="86fa742248e137ce" providerId="LiveId" clId="{5D4DB528-13D1-495F-840B-DA6A5D34E31C}" dt="2023-05-15T14:06:38.674" v="996" actId="9405"/>
          <ac:inkMkLst>
            <pc:docMk/>
            <pc:sldMk cId="2053015416" sldId="290"/>
            <ac:inkMk id="172" creationId="{D7F756A1-9B91-4D5E-409D-91C60F99E337}"/>
          </ac:inkMkLst>
        </pc:inkChg>
        <pc:inkChg chg="add del mod">
          <ac:chgData name="Patryk Barczak" userId="86fa742248e137ce" providerId="LiveId" clId="{5D4DB528-13D1-495F-840B-DA6A5D34E31C}" dt="2023-05-15T14:06:38.484" v="995" actId="9405"/>
          <ac:inkMkLst>
            <pc:docMk/>
            <pc:sldMk cId="2053015416" sldId="290"/>
            <ac:inkMk id="173" creationId="{F3C3E8F5-B4C0-FFBF-D8C0-A1A6962453E0}"/>
          </ac:inkMkLst>
        </pc:inkChg>
        <pc:inkChg chg="add del mod">
          <ac:chgData name="Patryk Barczak" userId="86fa742248e137ce" providerId="LiveId" clId="{5D4DB528-13D1-495F-840B-DA6A5D34E31C}" dt="2023-05-15T14:06:38.316" v="994" actId="9405"/>
          <ac:inkMkLst>
            <pc:docMk/>
            <pc:sldMk cId="2053015416" sldId="290"/>
            <ac:inkMk id="174" creationId="{A91A547C-C4B6-CC21-C121-E8A463CD2E29}"/>
          </ac:inkMkLst>
        </pc:inkChg>
        <pc:inkChg chg="add del mod">
          <ac:chgData name="Patryk Barczak" userId="86fa742248e137ce" providerId="LiveId" clId="{5D4DB528-13D1-495F-840B-DA6A5D34E31C}" dt="2023-05-15T14:06:38.133" v="993" actId="9405"/>
          <ac:inkMkLst>
            <pc:docMk/>
            <pc:sldMk cId="2053015416" sldId="290"/>
            <ac:inkMk id="175" creationId="{4E2213D2-6364-E013-53E8-5C7A2E18052F}"/>
          </ac:inkMkLst>
        </pc:inkChg>
        <pc:inkChg chg="add del mod">
          <ac:chgData name="Patryk Barczak" userId="86fa742248e137ce" providerId="LiveId" clId="{5D4DB528-13D1-495F-840B-DA6A5D34E31C}" dt="2023-05-15T14:06:37.932" v="992" actId="9405"/>
          <ac:inkMkLst>
            <pc:docMk/>
            <pc:sldMk cId="2053015416" sldId="290"/>
            <ac:inkMk id="176" creationId="{F4BCE169-CE0A-DB0E-664C-E24841F9093A}"/>
          </ac:inkMkLst>
        </pc:inkChg>
        <pc:inkChg chg="add del mod">
          <ac:chgData name="Patryk Barczak" userId="86fa742248e137ce" providerId="LiveId" clId="{5D4DB528-13D1-495F-840B-DA6A5D34E31C}" dt="2023-05-15T14:06:37.784" v="991" actId="9405"/>
          <ac:inkMkLst>
            <pc:docMk/>
            <pc:sldMk cId="2053015416" sldId="290"/>
            <ac:inkMk id="177" creationId="{BF4AF74B-22A5-E4AD-2DAC-769D185B3519}"/>
          </ac:inkMkLst>
        </pc:inkChg>
        <pc:inkChg chg="add del mod">
          <ac:chgData name="Patryk Barczak" userId="86fa742248e137ce" providerId="LiveId" clId="{5D4DB528-13D1-495F-840B-DA6A5D34E31C}" dt="2023-05-15T14:06:37.636" v="990" actId="9405"/>
          <ac:inkMkLst>
            <pc:docMk/>
            <pc:sldMk cId="2053015416" sldId="290"/>
            <ac:inkMk id="178" creationId="{1C338F27-7C4D-C5A4-CF7B-F305E2F28FA4}"/>
          </ac:inkMkLst>
        </pc:inkChg>
        <pc:inkChg chg="add del mod">
          <ac:chgData name="Patryk Barczak" userId="86fa742248e137ce" providerId="LiveId" clId="{5D4DB528-13D1-495F-840B-DA6A5D34E31C}" dt="2023-05-15T14:06:37.446" v="989" actId="9405"/>
          <ac:inkMkLst>
            <pc:docMk/>
            <pc:sldMk cId="2053015416" sldId="290"/>
            <ac:inkMk id="179" creationId="{F439CBD9-3606-FE6F-1C56-9E023C7D79DA}"/>
          </ac:inkMkLst>
        </pc:inkChg>
        <pc:inkChg chg="add del mod">
          <ac:chgData name="Patryk Barczak" userId="86fa742248e137ce" providerId="LiveId" clId="{5D4DB528-13D1-495F-840B-DA6A5D34E31C}" dt="2023-05-15T14:06:37.257" v="988" actId="9405"/>
          <ac:inkMkLst>
            <pc:docMk/>
            <pc:sldMk cId="2053015416" sldId="290"/>
            <ac:inkMk id="180" creationId="{5F2345AF-EF6D-6050-B575-3F7C08E38820}"/>
          </ac:inkMkLst>
        </pc:inkChg>
        <pc:inkChg chg="add del mod">
          <ac:chgData name="Patryk Barczak" userId="86fa742248e137ce" providerId="LiveId" clId="{5D4DB528-13D1-495F-840B-DA6A5D34E31C}" dt="2023-05-15T14:06:36.989" v="987" actId="9405"/>
          <ac:inkMkLst>
            <pc:docMk/>
            <pc:sldMk cId="2053015416" sldId="290"/>
            <ac:inkMk id="181" creationId="{706954E5-CA00-2ED9-D25F-DC08425C75E5}"/>
          </ac:inkMkLst>
        </pc:inkChg>
        <pc:inkChg chg="add del mod">
          <ac:chgData name="Patryk Barczak" userId="86fa742248e137ce" providerId="LiveId" clId="{5D4DB528-13D1-495F-840B-DA6A5D34E31C}" dt="2023-05-15T14:06:36.957" v="986" actId="9405"/>
          <ac:inkMkLst>
            <pc:docMk/>
            <pc:sldMk cId="2053015416" sldId="290"/>
            <ac:inkMk id="182" creationId="{0C94698E-CC8A-B52A-C8A0-53B8B5A84989}"/>
          </ac:inkMkLst>
        </pc:inkChg>
        <pc:inkChg chg="add del mod">
          <ac:chgData name="Patryk Barczak" userId="86fa742248e137ce" providerId="LiveId" clId="{5D4DB528-13D1-495F-840B-DA6A5D34E31C}" dt="2023-05-15T14:06:36.926" v="985"/>
          <ac:inkMkLst>
            <pc:docMk/>
            <pc:sldMk cId="2053015416" sldId="290"/>
            <ac:inkMk id="183" creationId="{ACFA17DE-6472-DAD4-5620-A11AC631D7EA}"/>
          </ac:inkMkLst>
        </pc:inkChg>
        <pc:inkChg chg="add del mod">
          <ac:chgData name="Patryk Barczak" userId="86fa742248e137ce" providerId="LiveId" clId="{5D4DB528-13D1-495F-840B-DA6A5D34E31C}" dt="2023-05-15T14:06:36.895" v="983" actId="9405"/>
          <ac:inkMkLst>
            <pc:docMk/>
            <pc:sldMk cId="2053015416" sldId="290"/>
            <ac:inkMk id="186" creationId="{5F06CE9C-FC05-404D-7445-FFBBA5321649}"/>
          </ac:inkMkLst>
        </pc:inkChg>
        <pc:inkChg chg="add del mod">
          <ac:chgData name="Patryk Barczak" userId="86fa742248e137ce" providerId="LiveId" clId="{5D4DB528-13D1-495F-840B-DA6A5D34E31C}" dt="2023-05-15T14:06:36.865" v="982" actId="9405"/>
          <ac:inkMkLst>
            <pc:docMk/>
            <pc:sldMk cId="2053015416" sldId="290"/>
            <ac:inkMk id="187" creationId="{C2E33070-436D-94E3-E2C5-16BDC4FDEFAB}"/>
          </ac:inkMkLst>
        </pc:inkChg>
        <pc:inkChg chg="add del mod">
          <ac:chgData name="Patryk Barczak" userId="86fa742248e137ce" providerId="LiveId" clId="{5D4DB528-13D1-495F-840B-DA6A5D34E31C}" dt="2023-05-15T14:06:36.360" v="981"/>
          <ac:inkMkLst>
            <pc:docMk/>
            <pc:sldMk cId="2053015416" sldId="290"/>
            <ac:inkMk id="188" creationId="{4C632E89-087E-BC80-53B9-C453C2D7717F}"/>
          </ac:inkMkLst>
        </pc:inkChg>
        <pc:inkChg chg="add mod">
          <ac:chgData name="Patryk Barczak" userId="86fa742248e137ce" providerId="LiveId" clId="{5D4DB528-13D1-495F-840B-DA6A5D34E31C}" dt="2023-05-15T14:09:22.686" v="1064"/>
          <ac:inkMkLst>
            <pc:docMk/>
            <pc:sldMk cId="2053015416" sldId="290"/>
            <ac:inkMk id="190" creationId="{28454F79-1887-0211-4272-34098E2008F3}"/>
          </ac:inkMkLst>
        </pc:inkChg>
        <pc:inkChg chg="add mod">
          <ac:chgData name="Patryk Barczak" userId="86fa742248e137ce" providerId="LiveId" clId="{5D4DB528-13D1-495F-840B-DA6A5D34E31C}" dt="2023-05-15T14:09:22.686" v="1064"/>
          <ac:inkMkLst>
            <pc:docMk/>
            <pc:sldMk cId="2053015416" sldId="290"/>
            <ac:inkMk id="191" creationId="{F176B015-88B8-2AB5-0CF4-6D28B1B5A656}"/>
          </ac:inkMkLst>
        </pc:inkChg>
        <pc:inkChg chg="add mod">
          <ac:chgData name="Patryk Barczak" userId="86fa742248e137ce" providerId="LiveId" clId="{5D4DB528-13D1-495F-840B-DA6A5D34E31C}" dt="2023-05-15T14:09:22.686" v="1064"/>
          <ac:inkMkLst>
            <pc:docMk/>
            <pc:sldMk cId="2053015416" sldId="290"/>
            <ac:inkMk id="193" creationId="{FB952519-50B2-0B36-101E-7E3D50545B0A}"/>
          </ac:inkMkLst>
        </pc:inkChg>
        <pc:inkChg chg="add mod">
          <ac:chgData name="Patryk Barczak" userId="86fa742248e137ce" providerId="LiveId" clId="{5D4DB528-13D1-495F-840B-DA6A5D34E31C}" dt="2023-05-15T14:09:22.686" v="1064"/>
          <ac:inkMkLst>
            <pc:docMk/>
            <pc:sldMk cId="2053015416" sldId="290"/>
            <ac:inkMk id="194" creationId="{A3C40A14-D224-A3B5-FC05-31B20B917A3F}"/>
          </ac:inkMkLst>
        </pc:inkChg>
        <pc:inkChg chg="add mod">
          <ac:chgData name="Patryk Barczak" userId="86fa742248e137ce" providerId="LiveId" clId="{5D4DB528-13D1-495F-840B-DA6A5D34E31C}" dt="2023-05-15T14:09:22.686" v="1064"/>
          <ac:inkMkLst>
            <pc:docMk/>
            <pc:sldMk cId="2053015416" sldId="290"/>
            <ac:inkMk id="195" creationId="{848EA598-91F4-3E1E-0A16-F561253A36BC}"/>
          </ac:inkMkLst>
        </pc:inkChg>
        <pc:inkChg chg="add mod">
          <ac:chgData name="Patryk Barczak" userId="86fa742248e137ce" providerId="LiveId" clId="{5D4DB528-13D1-495F-840B-DA6A5D34E31C}" dt="2023-05-15T14:07:34.509" v="1014"/>
          <ac:inkMkLst>
            <pc:docMk/>
            <pc:sldMk cId="2053015416" sldId="290"/>
            <ac:inkMk id="197" creationId="{E897BB03-F9AA-8298-3B91-B530EA40DC0E}"/>
          </ac:inkMkLst>
        </pc:inkChg>
        <pc:inkChg chg="add mod">
          <ac:chgData name="Patryk Barczak" userId="86fa742248e137ce" providerId="LiveId" clId="{5D4DB528-13D1-495F-840B-DA6A5D34E31C}" dt="2023-05-15T14:07:34.509" v="1014"/>
          <ac:inkMkLst>
            <pc:docMk/>
            <pc:sldMk cId="2053015416" sldId="290"/>
            <ac:inkMk id="198" creationId="{793564B3-44A5-1176-85D0-71CD7C28FB74}"/>
          </ac:inkMkLst>
        </pc:inkChg>
        <pc:inkChg chg="add mod">
          <ac:chgData name="Patryk Barczak" userId="86fa742248e137ce" providerId="LiveId" clId="{5D4DB528-13D1-495F-840B-DA6A5D34E31C}" dt="2023-05-15T14:07:42.981" v="1017"/>
          <ac:inkMkLst>
            <pc:docMk/>
            <pc:sldMk cId="2053015416" sldId="290"/>
            <ac:inkMk id="200" creationId="{E7F1D42C-9B8D-6662-564C-BD7223C82BF9}"/>
          </ac:inkMkLst>
        </pc:inkChg>
        <pc:inkChg chg="add mod">
          <ac:chgData name="Patryk Barczak" userId="86fa742248e137ce" providerId="LiveId" clId="{5D4DB528-13D1-495F-840B-DA6A5D34E31C}" dt="2023-05-15T14:07:42.981" v="1017"/>
          <ac:inkMkLst>
            <pc:docMk/>
            <pc:sldMk cId="2053015416" sldId="290"/>
            <ac:inkMk id="201" creationId="{2356994F-935C-9996-1B22-B97DD8DE89ED}"/>
          </ac:inkMkLst>
        </pc:inkChg>
        <pc:inkChg chg="add mod">
          <ac:chgData name="Patryk Barczak" userId="86fa742248e137ce" providerId="LiveId" clId="{5D4DB528-13D1-495F-840B-DA6A5D34E31C}" dt="2023-05-15T14:09:22.686" v="1064"/>
          <ac:inkMkLst>
            <pc:docMk/>
            <pc:sldMk cId="2053015416" sldId="290"/>
            <ac:inkMk id="203" creationId="{8E13A1B9-8A80-FD66-2482-991B2BB9D298}"/>
          </ac:inkMkLst>
        </pc:inkChg>
        <pc:inkChg chg="add mod">
          <ac:chgData name="Patryk Barczak" userId="86fa742248e137ce" providerId="LiveId" clId="{5D4DB528-13D1-495F-840B-DA6A5D34E31C}" dt="2023-05-15T14:09:22.686" v="1064"/>
          <ac:inkMkLst>
            <pc:docMk/>
            <pc:sldMk cId="2053015416" sldId="290"/>
            <ac:inkMk id="204" creationId="{021D1EBA-B427-901A-2446-317F76A8C1A6}"/>
          </ac:inkMkLst>
        </pc:inkChg>
        <pc:inkChg chg="add mod">
          <ac:chgData name="Patryk Barczak" userId="86fa742248e137ce" providerId="LiveId" clId="{5D4DB528-13D1-495F-840B-DA6A5D34E31C}" dt="2023-05-15T14:09:22.686" v="1064"/>
          <ac:inkMkLst>
            <pc:docMk/>
            <pc:sldMk cId="2053015416" sldId="290"/>
            <ac:inkMk id="205" creationId="{F6A5FDD8-192D-7451-A6A1-A90DFDAB8DA3}"/>
          </ac:inkMkLst>
        </pc:inkChg>
        <pc:inkChg chg="add mod">
          <ac:chgData name="Patryk Barczak" userId="86fa742248e137ce" providerId="LiveId" clId="{5D4DB528-13D1-495F-840B-DA6A5D34E31C}" dt="2023-05-15T14:09:22.686" v="1064"/>
          <ac:inkMkLst>
            <pc:docMk/>
            <pc:sldMk cId="2053015416" sldId="290"/>
            <ac:inkMk id="206" creationId="{0CD39243-27AA-06C4-A6FC-02AE6F1A9F93}"/>
          </ac:inkMkLst>
        </pc:inkChg>
        <pc:inkChg chg="add mod">
          <ac:chgData name="Patryk Barczak" userId="86fa742248e137ce" providerId="LiveId" clId="{5D4DB528-13D1-495F-840B-DA6A5D34E31C}" dt="2023-05-15T14:09:22.686" v="1064"/>
          <ac:inkMkLst>
            <pc:docMk/>
            <pc:sldMk cId="2053015416" sldId="290"/>
            <ac:inkMk id="207" creationId="{1ED0CB65-C8F2-057E-79B0-757C7CDD4F80}"/>
          </ac:inkMkLst>
        </pc:inkChg>
        <pc:inkChg chg="add mod">
          <ac:chgData name="Patryk Barczak" userId="86fa742248e137ce" providerId="LiveId" clId="{5D4DB528-13D1-495F-840B-DA6A5D34E31C}" dt="2023-05-15T14:09:22.686" v="1064"/>
          <ac:inkMkLst>
            <pc:docMk/>
            <pc:sldMk cId="2053015416" sldId="290"/>
            <ac:inkMk id="208" creationId="{551D5A9C-B367-0871-C4D6-419961D8F146}"/>
          </ac:inkMkLst>
        </pc:inkChg>
        <pc:inkChg chg="add mod">
          <ac:chgData name="Patryk Barczak" userId="86fa742248e137ce" providerId="LiveId" clId="{5D4DB528-13D1-495F-840B-DA6A5D34E31C}" dt="2023-05-15T14:09:22.686" v="1064"/>
          <ac:inkMkLst>
            <pc:docMk/>
            <pc:sldMk cId="2053015416" sldId="290"/>
            <ac:inkMk id="210" creationId="{54F9B65C-C4BB-685A-4AC8-547C4616FC01}"/>
          </ac:inkMkLst>
        </pc:inkChg>
        <pc:inkChg chg="add mod">
          <ac:chgData name="Patryk Barczak" userId="86fa742248e137ce" providerId="LiveId" clId="{5D4DB528-13D1-495F-840B-DA6A5D34E31C}" dt="2023-05-15T14:09:22.686" v="1064"/>
          <ac:inkMkLst>
            <pc:docMk/>
            <pc:sldMk cId="2053015416" sldId="290"/>
            <ac:inkMk id="211" creationId="{013459F1-FEAB-8A31-6989-4EC643CD1745}"/>
          </ac:inkMkLst>
        </pc:inkChg>
        <pc:inkChg chg="add mod">
          <ac:chgData name="Patryk Barczak" userId="86fa742248e137ce" providerId="LiveId" clId="{5D4DB528-13D1-495F-840B-DA6A5D34E31C}" dt="2023-05-15T14:09:22.686" v="1064"/>
          <ac:inkMkLst>
            <pc:docMk/>
            <pc:sldMk cId="2053015416" sldId="290"/>
            <ac:inkMk id="212" creationId="{08745EB4-47E6-4577-8C2E-099D0011BA6E}"/>
          </ac:inkMkLst>
        </pc:inkChg>
        <pc:inkChg chg="add mod">
          <ac:chgData name="Patryk Barczak" userId="86fa742248e137ce" providerId="LiveId" clId="{5D4DB528-13D1-495F-840B-DA6A5D34E31C}" dt="2023-05-15T14:09:22.686" v="1064"/>
          <ac:inkMkLst>
            <pc:docMk/>
            <pc:sldMk cId="2053015416" sldId="290"/>
            <ac:inkMk id="213" creationId="{9408AA75-6176-DF0A-716E-4B56F4F8F8A6}"/>
          </ac:inkMkLst>
        </pc:inkChg>
        <pc:inkChg chg="add mod">
          <ac:chgData name="Patryk Barczak" userId="86fa742248e137ce" providerId="LiveId" clId="{5D4DB528-13D1-495F-840B-DA6A5D34E31C}" dt="2023-05-15T14:09:22.686" v="1064"/>
          <ac:inkMkLst>
            <pc:docMk/>
            <pc:sldMk cId="2053015416" sldId="290"/>
            <ac:inkMk id="215" creationId="{1A377A1D-BEF7-CA5C-99C7-BCC89FACD93B}"/>
          </ac:inkMkLst>
        </pc:inkChg>
        <pc:inkChg chg="add mod">
          <ac:chgData name="Patryk Barczak" userId="86fa742248e137ce" providerId="LiveId" clId="{5D4DB528-13D1-495F-840B-DA6A5D34E31C}" dt="2023-05-15T14:09:22.686" v="1064"/>
          <ac:inkMkLst>
            <pc:docMk/>
            <pc:sldMk cId="2053015416" sldId="290"/>
            <ac:inkMk id="216" creationId="{67D5858E-7C82-F120-137C-B0D8C7513A4F}"/>
          </ac:inkMkLst>
        </pc:inkChg>
        <pc:inkChg chg="add mod">
          <ac:chgData name="Patryk Barczak" userId="86fa742248e137ce" providerId="LiveId" clId="{5D4DB528-13D1-495F-840B-DA6A5D34E31C}" dt="2023-05-15T14:09:22.686" v="1064"/>
          <ac:inkMkLst>
            <pc:docMk/>
            <pc:sldMk cId="2053015416" sldId="290"/>
            <ac:inkMk id="217" creationId="{9CC95522-264A-DC2F-D52B-709F8CBFE298}"/>
          </ac:inkMkLst>
        </pc:inkChg>
        <pc:inkChg chg="add mod">
          <ac:chgData name="Patryk Barczak" userId="86fa742248e137ce" providerId="LiveId" clId="{5D4DB528-13D1-495F-840B-DA6A5D34E31C}" dt="2023-05-15T14:09:22.686" v="1064"/>
          <ac:inkMkLst>
            <pc:docMk/>
            <pc:sldMk cId="2053015416" sldId="290"/>
            <ac:inkMk id="218" creationId="{44048C69-FCD6-E03E-DA6C-19E3EEC1FF02}"/>
          </ac:inkMkLst>
        </pc:inkChg>
        <pc:inkChg chg="add mod">
          <ac:chgData name="Patryk Barczak" userId="86fa742248e137ce" providerId="LiveId" clId="{5D4DB528-13D1-495F-840B-DA6A5D34E31C}" dt="2023-05-15T14:09:22.686" v="1064"/>
          <ac:inkMkLst>
            <pc:docMk/>
            <pc:sldMk cId="2053015416" sldId="290"/>
            <ac:inkMk id="219" creationId="{47B9A39B-7938-06AF-4C78-447631CBBCC4}"/>
          </ac:inkMkLst>
        </pc:inkChg>
        <pc:inkChg chg="add mod">
          <ac:chgData name="Patryk Barczak" userId="86fa742248e137ce" providerId="LiveId" clId="{5D4DB528-13D1-495F-840B-DA6A5D34E31C}" dt="2023-05-15T14:09:22.686" v="1064"/>
          <ac:inkMkLst>
            <pc:docMk/>
            <pc:sldMk cId="2053015416" sldId="290"/>
            <ac:inkMk id="220" creationId="{A2E3E822-1287-8315-ACCB-A7A43933F806}"/>
          </ac:inkMkLst>
        </pc:inkChg>
        <pc:inkChg chg="add mod">
          <ac:chgData name="Patryk Barczak" userId="86fa742248e137ce" providerId="LiveId" clId="{5D4DB528-13D1-495F-840B-DA6A5D34E31C}" dt="2023-05-15T14:09:22.686" v="1064"/>
          <ac:inkMkLst>
            <pc:docMk/>
            <pc:sldMk cId="2053015416" sldId="290"/>
            <ac:inkMk id="222" creationId="{63ED5855-3892-2BF5-8D22-3C48BD4B727D}"/>
          </ac:inkMkLst>
        </pc:inkChg>
        <pc:inkChg chg="add mod">
          <ac:chgData name="Patryk Barczak" userId="86fa742248e137ce" providerId="LiveId" clId="{5D4DB528-13D1-495F-840B-DA6A5D34E31C}" dt="2023-05-15T14:09:22.686" v="1064"/>
          <ac:inkMkLst>
            <pc:docMk/>
            <pc:sldMk cId="2053015416" sldId="290"/>
            <ac:inkMk id="223" creationId="{47C593CA-A63B-18D2-E4A9-767D877EF12E}"/>
          </ac:inkMkLst>
        </pc:inkChg>
        <pc:inkChg chg="add mod">
          <ac:chgData name="Patryk Barczak" userId="86fa742248e137ce" providerId="LiveId" clId="{5D4DB528-13D1-495F-840B-DA6A5D34E31C}" dt="2023-05-15T14:09:22.686" v="1064"/>
          <ac:inkMkLst>
            <pc:docMk/>
            <pc:sldMk cId="2053015416" sldId="290"/>
            <ac:inkMk id="224" creationId="{B7DCA446-C897-FF30-F6A6-881AF3EAC9E9}"/>
          </ac:inkMkLst>
        </pc:inkChg>
        <pc:inkChg chg="add mod">
          <ac:chgData name="Patryk Barczak" userId="86fa742248e137ce" providerId="LiveId" clId="{5D4DB528-13D1-495F-840B-DA6A5D34E31C}" dt="2023-05-15T14:09:22.686" v="1064"/>
          <ac:inkMkLst>
            <pc:docMk/>
            <pc:sldMk cId="2053015416" sldId="290"/>
            <ac:inkMk id="225" creationId="{20938A72-1769-C724-5B05-363723D59609}"/>
          </ac:inkMkLst>
        </pc:inkChg>
        <pc:inkChg chg="add mod">
          <ac:chgData name="Patryk Barczak" userId="86fa742248e137ce" providerId="LiveId" clId="{5D4DB528-13D1-495F-840B-DA6A5D34E31C}" dt="2023-05-15T14:09:22.686" v="1064"/>
          <ac:inkMkLst>
            <pc:docMk/>
            <pc:sldMk cId="2053015416" sldId="290"/>
            <ac:inkMk id="226" creationId="{0CB872DE-03EA-41FB-B952-23222EEB3DD1}"/>
          </ac:inkMkLst>
        </pc:inkChg>
        <pc:inkChg chg="add mod">
          <ac:chgData name="Patryk Barczak" userId="86fa742248e137ce" providerId="LiveId" clId="{5D4DB528-13D1-495F-840B-DA6A5D34E31C}" dt="2023-05-15T14:09:22.686" v="1064"/>
          <ac:inkMkLst>
            <pc:docMk/>
            <pc:sldMk cId="2053015416" sldId="290"/>
            <ac:inkMk id="228" creationId="{142A2656-B634-8F63-AA38-4B87FF9F1326}"/>
          </ac:inkMkLst>
        </pc:inkChg>
        <pc:inkChg chg="add mod">
          <ac:chgData name="Patryk Barczak" userId="86fa742248e137ce" providerId="LiveId" clId="{5D4DB528-13D1-495F-840B-DA6A5D34E31C}" dt="2023-05-15T14:09:22.686" v="1064"/>
          <ac:inkMkLst>
            <pc:docMk/>
            <pc:sldMk cId="2053015416" sldId="290"/>
            <ac:inkMk id="229" creationId="{7AB83B3F-33CD-506D-C533-984B3BE57823}"/>
          </ac:inkMkLst>
        </pc:inkChg>
        <pc:inkChg chg="add mod">
          <ac:chgData name="Patryk Barczak" userId="86fa742248e137ce" providerId="LiveId" clId="{5D4DB528-13D1-495F-840B-DA6A5D34E31C}" dt="2023-05-15T14:09:22.686" v="1064"/>
          <ac:inkMkLst>
            <pc:docMk/>
            <pc:sldMk cId="2053015416" sldId="290"/>
            <ac:inkMk id="230" creationId="{B625E8AD-FFA5-943A-0021-4813246968FA}"/>
          </ac:inkMkLst>
        </pc:inkChg>
        <pc:inkChg chg="add mod">
          <ac:chgData name="Patryk Barczak" userId="86fa742248e137ce" providerId="LiveId" clId="{5D4DB528-13D1-495F-840B-DA6A5D34E31C}" dt="2023-05-15T14:09:22.686" v="1064"/>
          <ac:inkMkLst>
            <pc:docMk/>
            <pc:sldMk cId="2053015416" sldId="290"/>
            <ac:inkMk id="232" creationId="{76792088-C1C0-E4C4-2230-E2E0AB3E888F}"/>
          </ac:inkMkLst>
        </pc:inkChg>
        <pc:inkChg chg="add mod">
          <ac:chgData name="Patryk Barczak" userId="86fa742248e137ce" providerId="LiveId" clId="{5D4DB528-13D1-495F-840B-DA6A5D34E31C}" dt="2023-05-15T14:09:22.686" v="1064"/>
          <ac:inkMkLst>
            <pc:docMk/>
            <pc:sldMk cId="2053015416" sldId="290"/>
            <ac:inkMk id="233" creationId="{F045881B-ED4C-2BE7-5D9E-8010638C1E9D}"/>
          </ac:inkMkLst>
        </pc:inkChg>
        <pc:inkChg chg="add mod">
          <ac:chgData name="Patryk Barczak" userId="86fa742248e137ce" providerId="LiveId" clId="{5D4DB528-13D1-495F-840B-DA6A5D34E31C}" dt="2023-05-15T14:09:22.686" v="1064"/>
          <ac:inkMkLst>
            <pc:docMk/>
            <pc:sldMk cId="2053015416" sldId="290"/>
            <ac:inkMk id="234" creationId="{5E6D433B-B227-7193-7A11-C5FA241BE2B6}"/>
          </ac:inkMkLst>
        </pc:inkChg>
        <pc:inkChg chg="add mod">
          <ac:chgData name="Patryk Barczak" userId="86fa742248e137ce" providerId="LiveId" clId="{5D4DB528-13D1-495F-840B-DA6A5D34E31C}" dt="2023-05-15T14:09:22.686" v="1064"/>
          <ac:inkMkLst>
            <pc:docMk/>
            <pc:sldMk cId="2053015416" sldId="290"/>
            <ac:inkMk id="235" creationId="{05A71A26-E0C0-920C-6006-1A0FE1BBB49C}"/>
          </ac:inkMkLst>
        </pc:inkChg>
        <pc:inkChg chg="add mod">
          <ac:chgData name="Patryk Barczak" userId="86fa742248e137ce" providerId="LiveId" clId="{5D4DB528-13D1-495F-840B-DA6A5D34E31C}" dt="2023-05-15T14:09:22.686" v="1064"/>
          <ac:inkMkLst>
            <pc:docMk/>
            <pc:sldMk cId="2053015416" sldId="290"/>
            <ac:inkMk id="236" creationId="{CD031FB3-305F-10AA-D8DE-249B0368B585}"/>
          </ac:inkMkLst>
        </pc:inkChg>
        <pc:inkChg chg="add mod">
          <ac:chgData name="Patryk Barczak" userId="86fa742248e137ce" providerId="LiveId" clId="{5D4DB528-13D1-495F-840B-DA6A5D34E31C}" dt="2023-05-15T14:08:12.678" v="1058"/>
          <ac:inkMkLst>
            <pc:docMk/>
            <pc:sldMk cId="2053015416" sldId="290"/>
            <ac:inkMk id="238" creationId="{430B0580-CBB0-1F1C-D6C8-F651A9D4913E}"/>
          </ac:inkMkLst>
        </pc:inkChg>
        <pc:inkChg chg="add mod">
          <ac:chgData name="Patryk Barczak" userId="86fa742248e137ce" providerId="LiveId" clId="{5D4DB528-13D1-495F-840B-DA6A5D34E31C}" dt="2023-05-15T14:08:12.678" v="1058"/>
          <ac:inkMkLst>
            <pc:docMk/>
            <pc:sldMk cId="2053015416" sldId="290"/>
            <ac:inkMk id="239" creationId="{254CC9BF-FB2D-7554-4FC0-9C5127611B39}"/>
          </ac:inkMkLst>
        </pc:inkChg>
        <pc:inkChg chg="add mod">
          <ac:chgData name="Patryk Barczak" userId="86fa742248e137ce" providerId="LiveId" clId="{5D4DB528-13D1-495F-840B-DA6A5D34E31C}" dt="2023-05-15T14:08:12.678" v="1058"/>
          <ac:inkMkLst>
            <pc:docMk/>
            <pc:sldMk cId="2053015416" sldId="290"/>
            <ac:inkMk id="241" creationId="{D604BA55-2A8C-2B55-F3C7-714D78641BF0}"/>
          </ac:inkMkLst>
        </pc:inkChg>
        <pc:inkChg chg="add mod">
          <ac:chgData name="Patryk Barczak" userId="86fa742248e137ce" providerId="LiveId" clId="{5D4DB528-13D1-495F-840B-DA6A5D34E31C}" dt="2023-05-15T14:08:12.678" v="1058"/>
          <ac:inkMkLst>
            <pc:docMk/>
            <pc:sldMk cId="2053015416" sldId="290"/>
            <ac:inkMk id="242" creationId="{CA85680D-37D9-D060-6198-A198A58D4862}"/>
          </ac:inkMkLst>
        </pc:inkChg>
        <pc:inkChg chg="add del">
          <ac:chgData name="Patryk Barczak" userId="86fa742248e137ce" providerId="LiveId" clId="{5D4DB528-13D1-495F-840B-DA6A5D34E31C}" dt="2023-05-15T14:10:13.627" v="1070" actId="478"/>
          <ac:inkMkLst>
            <pc:docMk/>
            <pc:sldMk cId="2053015416" sldId="290"/>
            <ac:inkMk id="244" creationId="{C8D1BF10-20F7-7534-0462-D342E732CE08}"/>
          </ac:inkMkLst>
        </pc:inkChg>
        <pc:inkChg chg="add del">
          <ac:chgData name="Patryk Barczak" userId="86fa742248e137ce" providerId="LiveId" clId="{5D4DB528-13D1-495F-840B-DA6A5D34E31C}" dt="2023-05-15T14:10:13.627" v="1070" actId="478"/>
          <ac:inkMkLst>
            <pc:docMk/>
            <pc:sldMk cId="2053015416" sldId="290"/>
            <ac:inkMk id="245" creationId="{1AA4D65D-8A45-38C7-3B41-0E29E714FE13}"/>
          </ac:inkMkLst>
        </pc:inkChg>
        <pc:inkChg chg="add mod">
          <ac:chgData name="Patryk Barczak" userId="86fa742248e137ce" providerId="LiveId" clId="{5D4DB528-13D1-495F-840B-DA6A5D34E31C}" dt="2023-05-15T14:09:35.987" v="1069"/>
          <ac:inkMkLst>
            <pc:docMk/>
            <pc:sldMk cId="2053015416" sldId="290"/>
            <ac:inkMk id="246" creationId="{1DDAE500-3141-06AE-F001-C2C4C6F5AB2C}"/>
          </ac:inkMkLst>
        </pc:inkChg>
        <pc:inkChg chg="add mod">
          <ac:chgData name="Patryk Barczak" userId="86fa742248e137ce" providerId="LiveId" clId="{5D4DB528-13D1-495F-840B-DA6A5D34E31C}" dt="2023-05-15T14:09:35.987" v="1069"/>
          <ac:inkMkLst>
            <pc:docMk/>
            <pc:sldMk cId="2053015416" sldId="290"/>
            <ac:inkMk id="247" creationId="{36D12DEE-A67E-9C53-AE05-0C237C7BC95F}"/>
          </ac:inkMkLst>
        </pc:inkChg>
        <pc:inkChg chg="add mod">
          <ac:chgData name="Patryk Barczak" userId="86fa742248e137ce" providerId="LiveId" clId="{5D4DB528-13D1-495F-840B-DA6A5D34E31C}" dt="2023-05-15T14:09:22.686" v="1064"/>
          <ac:inkMkLst>
            <pc:docMk/>
            <pc:sldMk cId="2053015416" sldId="290"/>
            <ac:inkMk id="248" creationId="{458A122B-F014-9F10-C4FA-C70F44AC6BFE}"/>
          </ac:inkMkLst>
        </pc:inkChg>
        <pc:inkChg chg="add del">
          <ac:chgData name="Patryk Barczak" userId="86fa742248e137ce" providerId="LiveId" clId="{5D4DB528-13D1-495F-840B-DA6A5D34E31C}" dt="2023-05-15T14:10:13.627" v="1070" actId="478"/>
          <ac:inkMkLst>
            <pc:docMk/>
            <pc:sldMk cId="2053015416" sldId="290"/>
            <ac:inkMk id="250" creationId="{654C83D5-29DD-94CC-40B3-989EB46D7B07}"/>
          </ac:inkMkLst>
        </pc:inkChg>
        <pc:inkChg chg="add del">
          <ac:chgData name="Patryk Barczak" userId="86fa742248e137ce" providerId="LiveId" clId="{5D4DB528-13D1-495F-840B-DA6A5D34E31C}" dt="2023-05-15T14:10:13.627" v="1070" actId="478"/>
          <ac:inkMkLst>
            <pc:docMk/>
            <pc:sldMk cId="2053015416" sldId="290"/>
            <ac:inkMk id="251" creationId="{28A895CC-ABAE-C23A-F1D0-E1E294C292F0}"/>
          </ac:inkMkLst>
        </pc:inkChg>
        <pc:inkChg chg="add mod">
          <ac:chgData name="Patryk Barczak" userId="86fa742248e137ce" providerId="LiveId" clId="{5D4DB528-13D1-495F-840B-DA6A5D34E31C}" dt="2023-05-15T14:09:35.987" v="1069"/>
          <ac:inkMkLst>
            <pc:docMk/>
            <pc:sldMk cId="2053015416" sldId="290"/>
            <ac:inkMk id="252" creationId="{1A072D7E-5D49-5990-2AD3-8247EBC8B953}"/>
          </ac:inkMkLst>
        </pc:inkChg>
        <pc:inkChg chg="add del">
          <ac:chgData name="Patryk Barczak" userId="86fa742248e137ce" providerId="LiveId" clId="{5D4DB528-13D1-495F-840B-DA6A5D34E31C}" dt="2023-05-15T14:10:13.627" v="1070" actId="478"/>
          <ac:inkMkLst>
            <pc:docMk/>
            <pc:sldMk cId="2053015416" sldId="290"/>
            <ac:inkMk id="253" creationId="{B858EE84-E610-8508-6BC7-8CA404E4084C}"/>
          </ac:inkMkLst>
        </pc:inkChg>
      </pc:sldChg>
      <pc:sldChg chg="addSp delSp modSp mod">
        <pc:chgData name="Patryk Barczak" userId="86fa742248e137ce" providerId="LiveId" clId="{5D4DB528-13D1-495F-840B-DA6A5D34E31C}" dt="2023-05-15T14:14:51.465" v="1156" actId="478"/>
        <pc:sldMkLst>
          <pc:docMk/>
          <pc:sldMk cId="1794010254" sldId="292"/>
        </pc:sldMkLst>
        <pc:grpChg chg="add del mod">
          <ac:chgData name="Patryk Barczak" userId="86fa742248e137ce" providerId="LiveId" clId="{5D4DB528-13D1-495F-840B-DA6A5D34E31C}" dt="2023-05-15T14:14:47.761" v="1153"/>
          <ac:grpSpMkLst>
            <pc:docMk/>
            <pc:sldMk cId="1794010254" sldId="292"/>
            <ac:grpSpMk id="21" creationId="{89E843A8-08A0-1428-0B4B-6B91EFE0B838}"/>
          </ac:grpSpMkLst>
        </pc:grpChg>
        <pc:grpChg chg="mod">
          <ac:chgData name="Patryk Barczak" userId="86fa742248e137ce" providerId="LiveId" clId="{5D4DB528-13D1-495F-840B-DA6A5D34E31C}" dt="2023-05-15T14:14:47.761" v="1153"/>
          <ac:grpSpMkLst>
            <pc:docMk/>
            <pc:sldMk cId="1794010254" sldId="292"/>
            <ac:grpSpMk id="22" creationId="{E76D3586-1212-2FCA-5B66-BF905A123E86}"/>
          </ac:grpSpMkLst>
        </pc:grpChg>
        <pc:grpChg chg="mod">
          <ac:chgData name="Patryk Barczak" userId="86fa742248e137ce" providerId="LiveId" clId="{5D4DB528-13D1-495F-840B-DA6A5D34E31C}" dt="2023-05-15T14:14:47.761" v="1153"/>
          <ac:grpSpMkLst>
            <pc:docMk/>
            <pc:sldMk cId="1794010254" sldId="292"/>
            <ac:grpSpMk id="23" creationId="{BC33E118-6F74-CADD-E147-B134D4229275}"/>
          </ac:grpSpMkLst>
        </pc:grpChg>
        <pc:grpChg chg="mod">
          <ac:chgData name="Patryk Barczak" userId="86fa742248e137ce" providerId="LiveId" clId="{5D4DB528-13D1-495F-840B-DA6A5D34E31C}" dt="2023-05-15T14:14:47.761" v="1153"/>
          <ac:grpSpMkLst>
            <pc:docMk/>
            <pc:sldMk cId="1794010254" sldId="292"/>
            <ac:grpSpMk id="24" creationId="{60784BE0-4B4A-F239-4B9E-7CD66A9337E2}"/>
          </ac:grpSpMkLst>
        </pc:grpChg>
        <pc:grpChg chg="mod">
          <ac:chgData name="Patryk Barczak" userId="86fa742248e137ce" providerId="LiveId" clId="{5D4DB528-13D1-495F-840B-DA6A5D34E31C}" dt="2023-05-15T14:14:47.013" v="1150"/>
          <ac:grpSpMkLst>
            <pc:docMk/>
            <pc:sldMk cId="1794010254" sldId="292"/>
            <ac:grpSpMk id="27" creationId="{E04F0571-188A-68B1-F275-59E37A62D66A}"/>
          </ac:grpSpMkLst>
        </pc:grpChg>
        <pc:grpChg chg="mod">
          <ac:chgData name="Patryk Barczak" userId="86fa742248e137ce" providerId="LiveId" clId="{5D4DB528-13D1-495F-840B-DA6A5D34E31C}" dt="2023-05-15T14:14:46.136" v="1146"/>
          <ac:grpSpMkLst>
            <pc:docMk/>
            <pc:sldMk cId="1794010254" sldId="292"/>
            <ac:grpSpMk id="31" creationId="{B353AF4E-35A6-3646-6619-43780BB73B99}"/>
          </ac:grpSpMkLst>
        </pc:grpChg>
        <pc:grpChg chg="mod">
          <ac:chgData name="Patryk Barczak" userId="86fa742248e137ce" providerId="LiveId" clId="{5D4DB528-13D1-495F-840B-DA6A5D34E31C}" dt="2023-05-15T14:14:45.751" v="1143"/>
          <ac:grpSpMkLst>
            <pc:docMk/>
            <pc:sldMk cId="1794010254" sldId="292"/>
            <ac:grpSpMk id="34" creationId="{3051BA48-5B97-15ED-C2C1-B3B2E9C3F669}"/>
          </ac:grpSpMkLst>
        </pc:grpChg>
        <pc:grpChg chg="mod">
          <ac:chgData name="Patryk Barczak" userId="86fa742248e137ce" providerId="LiveId" clId="{5D4DB528-13D1-495F-840B-DA6A5D34E31C}" dt="2023-05-15T14:14:45.005" v="1139"/>
          <ac:grpSpMkLst>
            <pc:docMk/>
            <pc:sldMk cId="1794010254" sldId="292"/>
            <ac:grpSpMk id="38" creationId="{E2BF7CBA-A737-2C6F-3FBB-7C99F2FB57C2}"/>
          </ac:grpSpMkLst>
        </pc:grpChg>
        <pc:grpChg chg="add del mod">
          <ac:chgData name="Patryk Barczak" userId="86fa742248e137ce" providerId="LiveId" clId="{5D4DB528-13D1-495F-840B-DA6A5D34E31C}" dt="2023-05-15T14:14:30.132" v="1126"/>
          <ac:grpSpMkLst>
            <pc:docMk/>
            <pc:sldMk cId="1794010254" sldId="292"/>
            <ac:grpSpMk id="41" creationId="{9523D646-C538-E123-A3FE-0567961A85BB}"/>
          </ac:grpSpMkLst>
        </pc:grpChg>
        <pc:grpChg chg="add del mod">
          <ac:chgData name="Patryk Barczak" userId="86fa742248e137ce" providerId="LiveId" clId="{5D4DB528-13D1-495F-840B-DA6A5D34E31C}" dt="2023-05-15T14:14:28.761" v="1124"/>
          <ac:grpSpMkLst>
            <pc:docMk/>
            <pc:sldMk cId="1794010254" sldId="292"/>
            <ac:grpSpMk id="43" creationId="{62175108-4D08-046D-39C4-96B1A8FCA6CF}"/>
          </ac:grpSpMkLst>
        </pc:grpChg>
        <pc:grpChg chg="add del mod">
          <ac:chgData name="Patryk Barczak" userId="86fa742248e137ce" providerId="LiveId" clId="{5D4DB528-13D1-495F-840B-DA6A5D34E31C}" dt="2023-05-15T14:14:28.299" v="1121"/>
          <ac:grpSpMkLst>
            <pc:docMk/>
            <pc:sldMk cId="1794010254" sldId="292"/>
            <ac:grpSpMk id="46" creationId="{3093F74F-8519-30F1-E0ED-F968075E884A}"/>
          </ac:grpSpMkLst>
        </pc:grpChg>
        <pc:grpChg chg="add del mod">
          <ac:chgData name="Patryk Barczak" userId="86fa742248e137ce" providerId="LiveId" clId="{5D4DB528-13D1-495F-840B-DA6A5D34E31C}" dt="2023-05-15T14:14:28.058" v="1119"/>
          <ac:grpSpMkLst>
            <pc:docMk/>
            <pc:sldMk cId="1794010254" sldId="292"/>
            <ac:grpSpMk id="48" creationId="{569B9841-69D2-70A7-7BF0-5C4293D53B32}"/>
          </ac:grpSpMkLst>
        </pc:grpChg>
        <pc:grpChg chg="mod">
          <ac:chgData name="Patryk Barczak" userId="86fa742248e137ce" providerId="LiveId" clId="{5D4DB528-13D1-495F-840B-DA6A5D34E31C}" dt="2023-05-15T14:14:27.790" v="1117"/>
          <ac:grpSpMkLst>
            <pc:docMk/>
            <pc:sldMk cId="1794010254" sldId="292"/>
            <ac:grpSpMk id="50" creationId="{67E3467E-72E9-C2A7-0ACA-5C1A665B6C2B}"/>
          </ac:grpSpMkLst>
        </pc:grpChg>
        <pc:grpChg chg="mod">
          <ac:chgData name="Patryk Barczak" userId="86fa742248e137ce" providerId="LiveId" clId="{5D4DB528-13D1-495F-840B-DA6A5D34E31C}" dt="2023-05-15T14:14:44.079" v="1134"/>
          <ac:grpSpMkLst>
            <pc:docMk/>
            <pc:sldMk cId="1794010254" sldId="292"/>
            <ac:grpSpMk id="55" creationId="{A729691B-7792-03E1-6511-522F93A3FC98}"/>
          </ac:grpSpMkLst>
        </pc:grpChg>
        <pc:inkChg chg="add del mod">
          <ac:chgData name="Patryk Barczak" userId="86fa742248e137ce" providerId="LiveId" clId="{5D4DB528-13D1-495F-840B-DA6A5D34E31C}" dt="2023-05-15T14:14:51.465" v="1156" actId="478"/>
          <ac:inkMkLst>
            <pc:docMk/>
            <pc:sldMk cId="1794010254" sldId="292"/>
            <ac:inkMk id="5" creationId="{F0523024-DFFD-14CB-E370-A5D345407A14}"/>
          </ac:inkMkLst>
        </pc:inkChg>
        <pc:inkChg chg="add del mod">
          <ac:chgData name="Patryk Barczak" userId="86fa742248e137ce" providerId="LiveId" clId="{5D4DB528-13D1-495F-840B-DA6A5D34E31C}" dt="2023-05-15T14:14:51.465" v="1156" actId="478"/>
          <ac:inkMkLst>
            <pc:docMk/>
            <pc:sldMk cId="1794010254" sldId="292"/>
            <ac:inkMk id="6" creationId="{C36ECB17-1E0A-0710-CA82-82722E9699ED}"/>
          </ac:inkMkLst>
        </pc:inkChg>
        <pc:inkChg chg="add del mod">
          <ac:chgData name="Patryk Barczak" userId="86fa742248e137ce" providerId="LiveId" clId="{5D4DB528-13D1-495F-840B-DA6A5D34E31C}" dt="2023-05-15T14:14:51.465" v="1156" actId="478"/>
          <ac:inkMkLst>
            <pc:docMk/>
            <pc:sldMk cId="1794010254" sldId="292"/>
            <ac:inkMk id="7" creationId="{A13B45E5-3F16-DC08-AAF8-FD44A897E11A}"/>
          </ac:inkMkLst>
        </pc:inkChg>
        <pc:inkChg chg="add del mod">
          <ac:chgData name="Patryk Barczak" userId="86fa742248e137ce" providerId="LiveId" clId="{5D4DB528-13D1-495F-840B-DA6A5D34E31C}" dt="2023-05-15T14:14:51.465" v="1156" actId="478"/>
          <ac:inkMkLst>
            <pc:docMk/>
            <pc:sldMk cId="1794010254" sldId="292"/>
            <ac:inkMk id="8" creationId="{9B9DB6FA-046E-B467-A6E7-54D35D751E15}"/>
          </ac:inkMkLst>
        </pc:inkChg>
        <pc:inkChg chg="add del mod">
          <ac:chgData name="Patryk Barczak" userId="86fa742248e137ce" providerId="LiveId" clId="{5D4DB528-13D1-495F-840B-DA6A5D34E31C}" dt="2023-05-15T14:14:51.465" v="1156" actId="478"/>
          <ac:inkMkLst>
            <pc:docMk/>
            <pc:sldMk cId="1794010254" sldId="292"/>
            <ac:inkMk id="9" creationId="{9C78CC21-573C-BC51-E5D2-8160F4D71666}"/>
          </ac:inkMkLst>
        </pc:inkChg>
        <pc:inkChg chg="add del mod">
          <ac:chgData name="Patryk Barczak" userId="86fa742248e137ce" providerId="LiveId" clId="{5D4DB528-13D1-495F-840B-DA6A5D34E31C}" dt="2023-05-15T14:14:51.465" v="1156" actId="478"/>
          <ac:inkMkLst>
            <pc:docMk/>
            <pc:sldMk cId="1794010254" sldId="292"/>
            <ac:inkMk id="10" creationId="{BE619889-B589-A2AC-BA26-6DBE82EA2443}"/>
          </ac:inkMkLst>
        </pc:inkChg>
        <pc:inkChg chg="add del mod">
          <ac:chgData name="Patryk Barczak" userId="86fa742248e137ce" providerId="LiveId" clId="{5D4DB528-13D1-495F-840B-DA6A5D34E31C}" dt="2023-05-15T14:14:51.465" v="1156" actId="478"/>
          <ac:inkMkLst>
            <pc:docMk/>
            <pc:sldMk cId="1794010254" sldId="292"/>
            <ac:inkMk id="11" creationId="{0ACFCCFA-5C96-B79C-4D3A-DCDE42A86D0B}"/>
          </ac:inkMkLst>
        </pc:inkChg>
        <pc:inkChg chg="add del mod">
          <ac:chgData name="Patryk Barczak" userId="86fa742248e137ce" providerId="LiveId" clId="{5D4DB528-13D1-495F-840B-DA6A5D34E31C}" dt="2023-05-15T14:14:51.465" v="1156" actId="478"/>
          <ac:inkMkLst>
            <pc:docMk/>
            <pc:sldMk cId="1794010254" sldId="292"/>
            <ac:inkMk id="12" creationId="{51A356FF-BEEA-3C80-5F98-B96BBAE32BF5}"/>
          </ac:inkMkLst>
        </pc:inkChg>
        <pc:inkChg chg="add del mod">
          <ac:chgData name="Patryk Barczak" userId="86fa742248e137ce" providerId="LiveId" clId="{5D4DB528-13D1-495F-840B-DA6A5D34E31C}" dt="2023-05-15T14:14:51.465" v="1156" actId="478"/>
          <ac:inkMkLst>
            <pc:docMk/>
            <pc:sldMk cId="1794010254" sldId="292"/>
            <ac:inkMk id="13" creationId="{1DCE0A0C-3EE6-AFC3-E689-EADDA3060C42}"/>
          </ac:inkMkLst>
        </pc:inkChg>
        <pc:inkChg chg="add del mod">
          <ac:chgData name="Patryk Barczak" userId="86fa742248e137ce" providerId="LiveId" clId="{5D4DB528-13D1-495F-840B-DA6A5D34E31C}" dt="2023-05-15T14:14:51.465" v="1156" actId="478"/>
          <ac:inkMkLst>
            <pc:docMk/>
            <pc:sldMk cId="1794010254" sldId="292"/>
            <ac:inkMk id="14" creationId="{47DEF1DA-B43F-1E53-65AF-3982EF02727B}"/>
          </ac:inkMkLst>
        </pc:inkChg>
        <pc:inkChg chg="add del mod">
          <ac:chgData name="Patryk Barczak" userId="86fa742248e137ce" providerId="LiveId" clId="{5D4DB528-13D1-495F-840B-DA6A5D34E31C}" dt="2023-05-15T14:14:51.465" v="1156" actId="478"/>
          <ac:inkMkLst>
            <pc:docMk/>
            <pc:sldMk cId="1794010254" sldId="292"/>
            <ac:inkMk id="15" creationId="{2EBCA81F-31B0-3BB6-E75B-F48519B05557}"/>
          </ac:inkMkLst>
        </pc:inkChg>
        <pc:inkChg chg="add del mod">
          <ac:chgData name="Patryk Barczak" userId="86fa742248e137ce" providerId="LiveId" clId="{5D4DB528-13D1-495F-840B-DA6A5D34E31C}" dt="2023-05-15T14:14:51.465" v="1156" actId="478"/>
          <ac:inkMkLst>
            <pc:docMk/>
            <pc:sldMk cId="1794010254" sldId="292"/>
            <ac:inkMk id="16" creationId="{A987F162-495A-1AF8-2C84-91700E611492}"/>
          </ac:inkMkLst>
        </pc:inkChg>
        <pc:inkChg chg="add del mod">
          <ac:chgData name="Patryk Barczak" userId="86fa742248e137ce" providerId="LiveId" clId="{5D4DB528-13D1-495F-840B-DA6A5D34E31C}" dt="2023-05-15T14:14:51.465" v="1156" actId="478"/>
          <ac:inkMkLst>
            <pc:docMk/>
            <pc:sldMk cId="1794010254" sldId="292"/>
            <ac:inkMk id="17" creationId="{285080EF-8488-4B1B-1309-E09BF2097488}"/>
          </ac:inkMkLst>
        </pc:inkChg>
        <pc:inkChg chg="add del mod">
          <ac:chgData name="Patryk Barczak" userId="86fa742248e137ce" providerId="LiveId" clId="{5D4DB528-13D1-495F-840B-DA6A5D34E31C}" dt="2023-05-15T14:14:48.230" v="1155" actId="9405"/>
          <ac:inkMkLst>
            <pc:docMk/>
            <pc:sldMk cId="1794010254" sldId="292"/>
            <ac:inkMk id="18" creationId="{C290850B-51E3-77FF-5093-BAEF8527B041}"/>
          </ac:inkMkLst>
        </pc:inkChg>
        <pc:inkChg chg="add del mod">
          <ac:chgData name="Patryk Barczak" userId="86fa742248e137ce" providerId="LiveId" clId="{5D4DB528-13D1-495F-840B-DA6A5D34E31C}" dt="2023-05-15T14:14:47.976" v="1154" actId="9405"/>
          <ac:inkMkLst>
            <pc:docMk/>
            <pc:sldMk cId="1794010254" sldId="292"/>
            <ac:inkMk id="19" creationId="{A925EBC1-9AE9-A88C-2775-39E333A56183}"/>
          </ac:inkMkLst>
        </pc:inkChg>
        <pc:inkChg chg="add del mod">
          <ac:chgData name="Patryk Barczak" userId="86fa742248e137ce" providerId="LiveId" clId="{5D4DB528-13D1-495F-840B-DA6A5D34E31C}" dt="2023-05-15T14:14:47.761" v="1153"/>
          <ac:inkMkLst>
            <pc:docMk/>
            <pc:sldMk cId="1794010254" sldId="292"/>
            <ac:inkMk id="20" creationId="{8EEB0165-46DE-9515-4964-19D34EA5AFF0}"/>
          </ac:inkMkLst>
        </pc:inkChg>
        <pc:inkChg chg="add del mod">
          <ac:chgData name="Patryk Barczak" userId="86fa742248e137ce" providerId="LiveId" clId="{5D4DB528-13D1-495F-840B-DA6A5D34E31C}" dt="2023-05-15T14:14:47.312" v="1151" actId="9405"/>
          <ac:inkMkLst>
            <pc:docMk/>
            <pc:sldMk cId="1794010254" sldId="292"/>
            <ac:inkMk id="25" creationId="{EE2CA7E1-A588-C5EC-76A3-E2F8950E31F0}"/>
          </ac:inkMkLst>
        </pc:inkChg>
        <pc:inkChg chg="add del mod">
          <ac:chgData name="Patryk Barczak" userId="86fa742248e137ce" providerId="LiveId" clId="{5D4DB528-13D1-495F-840B-DA6A5D34E31C}" dt="2023-05-15T14:14:47.013" v="1150"/>
          <ac:inkMkLst>
            <pc:docMk/>
            <pc:sldMk cId="1794010254" sldId="292"/>
            <ac:inkMk id="26" creationId="{3CAAA271-14CB-D20F-6A64-BBC5F490826E}"/>
          </ac:inkMkLst>
        </pc:inkChg>
        <pc:inkChg chg="add del mod">
          <ac:chgData name="Patryk Barczak" userId="86fa742248e137ce" providerId="LiveId" clId="{5D4DB528-13D1-495F-840B-DA6A5D34E31C}" dt="2023-05-15T14:14:46.705" v="1148" actId="9405"/>
          <ac:inkMkLst>
            <pc:docMk/>
            <pc:sldMk cId="1794010254" sldId="292"/>
            <ac:inkMk id="28" creationId="{E91647F1-2BDA-0AD6-CC9F-A85F9D549B25}"/>
          </ac:inkMkLst>
        </pc:inkChg>
        <pc:inkChg chg="add del mod">
          <ac:chgData name="Patryk Barczak" userId="86fa742248e137ce" providerId="LiveId" clId="{5D4DB528-13D1-495F-840B-DA6A5D34E31C}" dt="2023-05-15T14:14:46.459" v="1147" actId="9405"/>
          <ac:inkMkLst>
            <pc:docMk/>
            <pc:sldMk cId="1794010254" sldId="292"/>
            <ac:inkMk id="29" creationId="{0E3BB9A9-8738-96AC-8F44-FF282C6C4723}"/>
          </ac:inkMkLst>
        </pc:inkChg>
        <pc:inkChg chg="add del mod">
          <ac:chgData name="Patryk Barczak" userId="86fa742248e137ce" providerId="LiveId" clId="{5D4DB528-13D1-495F-840B-DA6A5D34E31C}" dt="2023-05-15T14:14:46.136" v="1146"/>
          <ac:inkMkLst>
            <pc:docMk/>
            <pc:sldMk cId="1794010254" sldId="292"/>
            <ac:inkMk id="30" creationId="{407358C8-69A2-D4C8-FC92-388B248FCD0A}"/>
          </ac:inkMkLst>
        </pc:inkChg>
        <pc:inkChg chg="add del mod">
          <ac:chgData name="Patryk Barczak" userId="86fa742248e137ce" providerId="LiveId" clId="{5D4DB528-13D1-495F-840B-DA6A5D34E31C}" dt="2023-05-15T14:14:45.930" v="1144" actId="9405"/>
          <ac:inkMkLst>
            <pc:docMk/>
            <pc:sldMk cId="1794010254" sldId="292"/>
            <ac:inkMk id="32" creationId="{EE387C63-60D4-F15B-6A25-B5A70545D827}"/>
          </ac:inkMkLst>
        </pc:inkChg>
        <pc:inkChg chg="add del mod">
          <ac:chgData name="Patryk Barczak" userId="86fa742248e137ce" providerId="LiveId" clId="{5D4DB528-13D1-495F-840B-DA6A5D34E31C}" dt="2023-05-15T14:14:45.751" v="1143"/>
          <ac:inkMkLst>
            <pc:docMk/>
            <pc:sldMk cId="1794010254" sldId="292"/>
            <ac:inkMk id="33" creationId="{FE354952-161B-B880-83D3-9C58699E41AB}"/>
          </ac:inkMkLst>
        </pc:inkChg>
        <pc:inkChg chg="add del">
          <ac:chgData name="Patryk Barczak" userId="86fa742248e137ce" providerId="LiveId" clId="{5D4DB528-13D1-495F-840B-DA6A5D34E31C}" dt="2023-05-15T14:14:45.559" v="1141" actId="9405"/>
          <ac:inkMkLst>
            <pc:docMk/>
            <pc:sldMk cId="1794010254" sldId="292"/>
            <ac:inkMk id="35" creationId="{44CB394F-66A7-4C56-25B6-1C4951C88A06}"/>
          </ac:inkMkLst>
        </pc:inkChg>
        <pc:inkChg chg="add del mod">
          <ac:chgData name="Patryk Barczak" userId="86fa742248e137ce" providerId="LiveId" clId="{5D4DB528-13D1-495F-840B-DA6A5D34E31C}" dt="2023-05-15T14:14:45.361" v="1140" actId="9405"/>
          <ac:inkMkLst>
            <pc:docMk/>
            <pc:sldMk cId="1794010254" sldId="292"/>
            <ac:inkMk id="36" creationId="{843B8BD9-B9DA-746F-EB2A-F77F98B94689}"/>
          </ac:inkMkLst>
        </pc:inkChg>
        <pc:inkChg chg="add del mod">
          <ac:chgData name="Patryk Barczak" userId="86fa742248e137ce" providerId="LiveId" clId="{5D4DB528-13D1-495F-840B-DA6A5D34E31C}" dt="2023-05-15T14:14:45.005" v="1139"/>
          <ac:inkMkLst>
            <pc:docMk/>
            <pc:sldMk cId="1794010254" sldId="292"/>
            <ac:inkMk id="37" creationId="{5FEE7524-813F-B192-AC72-754A33B44954}"/>
          </ac:inkMkLst>
        </pc:inkChg>
        <pc:inkChg chg="add del mod">
          <ac:chgData name="Patryk Barczak" userId="86fa742248e137ce" providerId="LiveId" clId="{5D4DB528-13D1-495F-840B-DA6A5D34E31C}" dt="2023-05-15T14:14:30.416" v="1127" actId="9405"/>
          <ac:inkMkLst>
            <pc:docMk/>
            <pc:sldMk cId="1794010254" sldId="292"/>
            <ac:inkMk id="39" creationId="{386B5FF4-C8A8-52A4-3C2B-908654015EA6}"/>
          </ac:inkMkLst>
        </pc:inkChg>
        <pc:inkChg chg="add del mod">
          <ac:chgData name="Patryk Barczak" userId="86fa742248e137ce" providerId="LiveId" clId="{5D4DB528-13D1-495F-840B-DA6A5D34E31C}" dt="2023-05-15T14:14:30.132" v="1126"/>
          <ac:inkMkLst>
            <pc:docMk/>
            <pc:sldMk cId="1794010254" sldId="292"/>
            <ac:inkMk id="40" creationId="{4986A37A-52E3-9813-30AA-50CC583601ED}"/>
          </ac:inkMkLst>
        </pc:inkChg>
        <pc:inkChg chg="add del mod">
          <ac:chgData name="Patryk Barczak" userId="86fa742248e137ce" providerId="LiveId" clId="{5D4DB528-13D1-495F-840B-DA6A5D34E31C}" dt="2023-05-15T14:14:28.761" v="1124"/>
          <ac:inkMkLst>
            <pc:docMk/>
            <pc:sldMk cId="1794010254" sldId="292"/>
            <ac:inkMk id="42" creationId="{AB151412-8079-4663-E2FB-F6E37734F786}"/>
          </ac:inkMkLst>
        </pc:inkChg>
        <pc:inkChg chg="add del mod">
          <ac:chgData name="Patryk Barczak" userId="86fa742248e137ce" providerId="LiveId" clId="{5D4DB528-13D1-495F-840B-DA6A5D34E31C}" dt="2023-05-15T14:14:28.503" v="1122" actId="9405"/>
          <ac:inkMkLst>
            <pc:docMk/>
            <pc:sldMk cId="1794010254" sldId="292"/>
            <ac:inkMk id="44" creationId="{74471526-A427-59FC-629D-21C5D1DA5864}"/>
          </ac:inkMkLst>
        </pc:inkChg>
        <pc:inkChg chg="add del mod">
          <ac:chgData name="Patryk Barczak" userId="86fa742248e137ce" providerId="LiveId" clId="{5D4DB528-13D1-495F-840B-DA6A5D34E31C}" dt="2023-05-15T14:14:28.299" v="1121"/>
          <ac:inkMkLst>
            <pc:docMk/>
            <pc:sldMk cId="1794010254" sldId="292"/>
            <ac:inkMk id="45" creationId="{B318BAE1-A131-0A8E-F9A0-9B7630FB6674}"/>
          </ac:inkMkLst>
        </pc:inkChg>
        <pc:inkChg chg="add del mod">
          <ac:chgData name="Patryk Barczak" userId="86fa742248e137ce" providerId="LiveId" clId="{5D4DB528-13D1-495F-840B-DA6A5D34E31C}" dt="2023-05-15T14:14:28.058" v="1119"/>
          <ac:inkMkLst>
            <pc:docMk/>
            <pc:sldMk cId="1794010254" sldId="292"/>
            <ac:inkMk id="47" creationId="{98DF0336-11F1-5ACD-595A-5A2FBD1E81A9}"/>
          </ac:inkMkLst>
        </pc:inkChg>
        <pc:inkChg chg="add del mod">
          <ac:chgData name="Patryk Barczak" userId="86fa742248e137ce" providerId="LiveId" clId="{5D4DB528-13D1-495F-840B-DA6A5D34E31C}" dt="2023-05-15T14:14:27.790" v="1117"/>
          <ac:inkMkLst>
            <pc:docMk/>
            <pc:sldMk cId="1794010254" sldId="292"/>
            <ac:inkMk id="49" creationId="{4D8DB59A-C613-6299-FD45-6202948E467B}"/>
          </ac:inkMkLst>
        </pc:inkChg>
        <pc:inkChg chg="add del">
          <ac:chgData name="Patryk Barczak" userId="86fa742248e137ce" providerId="LiveId" clId="{5D4DB528-13D1-495F-840B-DA6A5D34E31C}" dt="2023-05-15T14:14:44.646" v="1137" actId="9405"/>
          <ac:inkMkLst>
            <pc:docMk/>
            <pc:sldMk cId="1794010254" sldId="292"/>
            <ac:inkMk id="51" creationId="{69A2807A-5351-9FDE-E5F3-CAE6E36A0101}"/>
          </ac:inkMkLst>
        </pc:inkChg>
        <pc:inkChg chg="add del">
          <ac:chgData name="Patryk Barczak" userId="86fa742248e137ce" providerId="LiveId" clId="{5D4DB528-13D1-495F-840B-DA6A5D34E31C}" dt="2023-05-15T14:14:44.465" v="1136" actId="9405"/>
          <ac:inkMkLst>
            <pc:docMk/>
            <pc:sldMk cId="1794010254" sldId="292"/>
            <ac:inkMk id="52" creationId="{2A02AE47-E17E-5451-F8E0-2DA2F55BCD92}"/>
          </ac:inkMkLst>
        </pc:inkChg>
        <pc:inkChg chg="add del">
          <ac:chgData name="Patryk Barczak" userId="86fa742248e137ce" providerId="LiveId" clId="{5D4DB528-13D1-495F-840B-DA6A5D34E31C}" dt="2023-05-15T14:14:44.282" v="1135" actId="9405"/>
          <ac:inkMkLst>
            <pc:docMk/>
            <pc:sldMk cId="1794010254" sldId="292"/>
            <ac:inkMk id="53" creationId="{D4FECC72-2E31-6E62-A7FC-952D68BBEC7C}"/>
          </ac:inkMkLst>
        </pc:inkChg>
        <pc:inkChg chg="add del mod">
          <ac:chgData name="Patryk Barczak" userId="86fa742248e137ce" providerId="LiveId" clId="{5D4DB528-13D1-495F-840B-DA6A5D34E31C}" dt="2023-05-15T14:14:44.079" v="1134"/>
          <ac:inkMkLst>
            <pc:docMk/>
            <pc:sldMk cId="1794010254" sldId="292"/>
            <ac:inkMk id="54" creationId="{BB996BDB-1243-5B6E-461E-D46D53F3286C}"/>
          </ac:inkMkLst>
        </pc:inkChg>
      </pc:sldChg>
      <pc:sldChg chg="addSp delSp modSp mod">
        <pc:chgData name="Patryk Barczak" userId="86fa742248e137ce" providerId="LiveId" clId="{5D4DB528-13D1-495F-840B-DA6A5D34E31C}" dt="2023-05-15T14:18:47.237" v="1194" actId="478"/>
        <pc:sldMkLst>
          <pc:docMk/>
          <pc:sldMk cId="2650230256" sldId="294"/>
        </pc:sldMkLst>
        <pc:grpChg chg="del mod">
          <ac:chgData name="Patryk Barczak" userId="86fa742248e137ce" providerId="LiveId" clId="{5D4DB528-13D1-495F-840B-DA6A5D34E31C}" dt="2023-05-15T14:17:42.602" v="1169"/>
          <ac:grpSpMkLst>
            <pc:docMk/>
            <pc:sldMk cId="2650230256" sldId="294"/>
            <ac:grpSpMk id="8" creationId="{E663C777-E6E1-0067-F22B-690ECEC4EC90}"/>
          </ac:grpSpMkLst>
        </pc:grpChg>
        <pc:grpChg chg="del mod">
          <ac:chgData name="Patryk Barczak" userId="86fa742248e137ce" providerId="LiveId" clId="{5D4DB528-13D1-495F-840B-DA6A5D34E31C}" dt="2023-05-15T14:17:42.602" v="1169"/>
          <ac:grpSpMkLst>
            <pc:docMk/>
            <pc:sldMk cId="2650230256" sldId="294"/>
            <ac:grpSpMk id="13" creationId="{5260687E-40B3-9ED7-11AF-9B2A0910C43A}"/>
          </ac:grpSpMkLst>
        </pc:grpChg>
        <pc:grpChg chg="del mod">
          <ac:chgData name="Patryk Barczak" userId="86fa742248e137ce" providerId="LiveId" clId="{5D4DB528-13D1-495F-840B-DA6A5D34E31C}" dt="2023-05-15T14:17:43.477" v="1171"/>
          <ac:grpSpMkLst>
            <pc:docMk/>
            <pc:sldMk cId="2650230256" sldId="294"/>
            <ac:grpSpMk id="16" creationId="{78E38988-9A05-D0B4-1129-CC1470D0323D}"/>
          </ac:grpSpMkLst>
        </pc:grpChg>
        <pc:grpChg chg="del mod">
          <ac:chgData name="Patryk Barczak" userId="86fa742248e137ce" providerId="LiveId" clId="{5D4DB528-13D1-495F-840B-DA6A5D34E31C}" dt="2023-05-15T14:17:46.801" v="1175"/>
          <ac:grpSpMkLst>
            <pc:docMk/>
            <pc:sldMk cId="2650230256" sldId="294"/>
            <ac:grpSpMk id="17" creationId="{79BB84C0-FE8A-6EF9-31FB-6C0E18930A97}"/>
          </ac:grpSpMkLst>
        </pc:grpChg>
        <pc:grpChg chg="del mod">
          <ac:chgData name="Patryk Barczak" userId="86fa742248e137ce" providerId="LiveId" clId="{5D4DB528-13D1-495F-840B-DA6A5D34E31C}" dt="2023-05-15T14:17:46.801" v="1175"/>
          <ac:grpSpMkLst>
            <pc:docMk/>
            <pc:sldMk cId="2650230256" sldId="294"/>
            <ac:grpSpMk id="19" creationId="{B651C0FA-FAE4-7FE0-45F2-F9F6FA89F4EF}"/>
          </ac:grpSpMkLst>
        </pc:grpChg>
        <pc:grpChg chg="del mod">
          <ac:chgData name="Patryk Barczak" userId="86fa742248e137ce" providerId="LiveId" clId="{5D4DB528-13D1-495F-840B-DA6A5D34E31C}" dt="2023-05-15T14:18:02.706" v="1180"/>
          <ac:grpSpMkLst>
            <pc:docMk/>
            <pc:sldMk cId="2650230256" sldId="294"/>
            <ac:grpSpMk id="23" creationId="{A7DAD255-5B26-6C9A-0097-5E20E779C616}"/>
          </ac:grpSpMkLst>
        </pc:grpChg>
        <pc:grpChg chg="del mod">
          <ac:chgData name="Patryk Barczak" userId="86fa742248e137ce" providerId="LiveId" clId="{5D4DB528-13D1-495F-840B-DA6A5D34E31C}" dt="2023-05-15T14:18:45.473" v="1193" actId="478"/>
          <ac:grpSpMkLst>
            <pc:docMk/>
            <pc:sldMk cId="2650230256" sldId="294"/>
            <ac:grpSpMk id="26" creationId="{49BC7F07-3968-803C-AD37-FD7702C00F4A}"/>
          </ac:grpSpMkLst>
        </pc:grpChg>
        <pc:grpChg chg="del mod">
          <ac:chgData name="Patryk Barczak" userId="86fa742248e137ce" providerId="LiveId" clId="{5D4DB528-13D1-495F-840B-DA6A5D34E31C}" dt="2023-05-15T14:18:05.513" v="1185"/>
          <ac:grpSpMkLst>
            <pc:docMk/>
            <pc:sldMk cId="2650230256" sldId="294"/>
            <ac:grpSpMk id="28" creationId="{7B2D6C60-1770-3FC3-B738-F0766D2BFED2}"/>
          </ac:grpSpMkLst>
        </pc:grpChg>
        <pc:grpChg chg="del mod">
          <ac:chgData name="Patryk Barczak" userId="86fa742248e137ce" providerId="LiveId" clId="{5D4DB528-13D1-495F-840B-DA6A5D34E31C}" dt="2023-05-15T14:18:47.237" v="1194" actId="478"/>
          <ac:grpSpMkLst>
            <pc:docMk/>
            <pc:sldMk cId="2650230256" sldId="294"/>
            <ac:grpSpMk id="33" creationId="{84CA68E6-C81E-5D96-DF5A-E77D90779B6B}"/>
          </ac:grpSpMkLst>
        </pc:grpChg>
        <pc:grpChg chg="mod">
          <ac:chgData name="Patryk Barczak" userId="86fa742248e137ce" providerId="LiveId" clId="{5D4DB528-13D1-495F-840B-DA6A5D34E31C}" dt="2023-05-15T14:18:43.790" v="1192"/>
          <ac:grpSpMkLst>
            <pc:docMk/>
            <pc:sldMk cId="2650230256" sldId="294"/>
            <ac:grpSpMk id="36" creationId="{B687045F-F66A-555E-D311-07F35708C7C0}"/>
          </ac:grpSpMkLst>
        </pc:grpChg>
        <pc:inkChg chg="add mod">
          <ac:chgData name="Patryk Barczak" userId="86fa742248e137ce" providerId="LiveId" clId="{5D4DB528-13D1-495F-840B-DA6A5D34E31C}" dt="2023-05-15T14:18:05.513" v="1185"/>
          <ac:inkMkLst>
            <pc:docMk/>
            <pc:sldMk cId="2650230256" sldId="294"/>
            <ac:inkMk id="3" creationId="{A6A915AD-CC34-6280-E5D8-FB988E375159}"/>
          </ac:inkMkLst>
        </pc:inkChg>
        <pc:inkChg chg="add mod">
          <ac:chgData name="Patryk Barczak" userId="86fa742248e137ce" providerId="LiveId" clId="{5D4DB528-13D1-495F-840B-DA6A5D34E31C}" dt="2023-05-15T14:18:05.513" v="1185"/>
          <ac:inkMkLst>
            <pc:docMk/>
            <pc:sldMk cId="2650230256" sldId="294"/>
            <ac:inkMk id="5" creationId="{36BC6DE1-C98B-AB44-30BE-6D1F6D7E3718}"/>
          </ac:inkMkLst>
        </pc:inkChg>
        <pc:inkChg chg="add mod">
          <ac:chgData name="Patryk Barczak" userId="86fa742248e137ce" providerId="LiveId" clId="{5D4DB528-13D1-495F-840B-DA6A5D34E31C}" dt="2023-05-15T14:18:05.513" v="1185"/>
          <ac:inkMkLst>
            <pc:docMk/>
            <pc:sldMk cId="2650230256" sldId="294"/>
            <ac:inkMk id="6" creationId="{67E358AB-E0AA-A177-270F-7665BEDB1FF2}"/>
          </ac:inkMkLst>
        </pc:inkChg>
        <pc:inkChg chg="add mod">
          <ac:chgData name="Patryk Barczak" userId="86fa742248e137ce" providerId="LiveId" clId="{5D4DB528-13D1-495F-840B-DA6A5D34E31C}" dt="2023-05-15T14:18:05.513" v="1185"/>
          <ac:inkMkLst>
            <pc:docMk/>
            <pc:sldMk cId="2650230256" sldId="294"/>
            <ac:inkMk id="7" creationId="{7A0DD7D8-C52A-B0EF-9FF9-B99EE050B04D}"/>
          </ac:inkMkLst>
        </pc:inkChg>
        <pc:inkChg chg="add mod">
          <ac:chgData name="Patryk Barczak" userId="86fa742248e137ce" providerId="LiveId" clId="{5D4DB528-13D1-495F-840B-DA6A5D34E31C}" dt="2023-05-15T14:18:05.513" v="1185"/>
          <ac:inkMkLst>
            <pc:docMk/>
            <pc:sldMk cId="2650230256" sldId="294"/>
            <ac:inkMk id="9" creationId="{2EBC5ABF-46F8-D11D-ABB1-AD051B078282}"/>
          </ac:inkMkLst>
        </pc:inkChg>
        <pc:inkChg chg="add mod">
          <ac:chgData name="Patryk Barczak" userId="86fa742248e137ce" providerId="LiveId" clId="{5D4DB528-13D1-495F-840B-DA6A5D34E31C}" dt="2023-05-15T14:18:05.513" v="1185"/>
          <ac:inkMkLst>
            <pc:docMk/>
            <pc:sldMk cId="2650230256" sldId="294"/>
            <ac:inkMk id="10" creationId="{BDCED004-AA87-1341-D408-DAC897275926}"/>
          </ac:inkMkLst>
        </pc:inkChg>
        <pc:inkChg chg="add mod">
          <ac:chgData name="Patryk Barczak" userId="86fa742248e137ce" providerId="LiveId" clId="{5D4DB528-13D1-495F-840B-DA6A5D34E31C}" dt="2023-05-15T14:18:05.513" v="1185"/>
          <ac:inkMkLst>
            <pc:docMk/>
            <pc:sldMk cId="2650230256" sldId="294"/>
            <ac:inkMk id="11" creationId="{8E5775DA-1E7E-2F5B-3400-7F5038C73E7E}"/>
          </ac:inkMkLst>
        </pc:inkChg>
        <pc:inkChg chg="add mod">
          <ac:chgData name="Patryk Barczak" userId="86fa742248e137ce" providerId="LiveId" clId="{5D4DB528-13D1-495F-840B-DA6A5D34E31C}" dt="2023-05-15T14:18:05.513" v="1185"/>
          <ac:inkMkLst>
            <pc:docMk/>
            <pc:sldMk cId="2650230256" sldId="294"/>
            <ac:inkMk id="12" creationId="{741B70D1-E6B9-4EC2-0339-09621B1ADC39}"/>
          </ac:inkMkLst>
        </pc:inkChg>
        <pc:inkChg chg="add mod">
          <ac:chgData name="Patryk Barczak" userId="86fa742248e137ce" providerId="LiveId" clId="{5D4DB528-13D1-495F-840B-DA6A5D34E31C}" dt="2023-05-15T14:18:05.513" v="1185"/>
          <ac:inkMkLst>
            <pc:docMk/>
            <pc:sldMk cId="2650230256" sldId="294"/>
            <ac:inkMk id="14" creationId="{9857CD82-A2D1-C28D-7C88-979C147E0DD5}"/>
          </ac:inkMkLst>
        </pc:inkChg>
        <pc:inkChg chg="add mod">
          <ac:chgData name="Patryk Barczak" userId="86fa742248e137ce" providerId="LiveId" clId="{5D4DB528-13D1-495F-840B-DA6A5D34E31C}" dt="2023-05-15T14:18:05.513" v="1185"/>
          <ac:inkMkLst>
            <pc:docMk/>
            <pc:sldMk cId="2650230256" sldId="294"/>
            <ac:inkMk id="15" creationId="{E9F1C388-751C-BAFA-5143-3D094C8EB8EF}"/>
          </ac:inkMkLst>
        </pc:inkChg>
        <pc:inkChg chg="add mod">
          <ac:chgData name="Patryk Barczak" userId="86fa742248e137ce" providerId="LiveId" clId="{5D4DB528-13D1-495F-840B-DA6A5D34E31C}" dt="2023-05-15T14:18:05.513" v="1185"/>
          <ac:inkMkLst>
            <pc:docMk/>
            <pc:sldMk cId="2650230256" sldId="294"/>
            <ac:inkMk id="18" creationId="{83B460F9-D680-808D-9293-C75DAE154CE4}"/>
          </ac:inkMkLst>
        </pc:inkChg>
        <pc:inkChg chg="add mod">
          <ac:chgData name="Patryk Barczak" userId="86fa742248e137ce" providerId="LiveId" clId="{5D4DB528-13D1-495F-840B-DA6A5D34E31C}" dt="2023-05-15T14:18:05.513" v="1185"/>
          <ac:inkMkLst>
            <pc:docMk/>
            <pc:sldMk cId="2650230256" sldId="294"/>
            <ac:inkMk id="20" creationId="{EC3E763A-C5B4-A4CC-19E4-1117EEAAEC17}"/>
          </ac:inkMkLst>
        </pc:inkChg>
        <pc:inkChg chg="add mod">
          <ac:chgData name="Patryk Barczak" userId="86fa742248e137ce" providerId="LiveId" clId="{5D4DB528-13D1-495F-840B-DA6A5D34E31C}" dt="2023-05-15T14:18:05.513" v="1185"/>
          <ac:inkMkLst>
            <pc:docMk/>
            <pc:sldMk cId="2650230256" sldId="294"/>
            <ac:inkMk id="21" creationId="{CE775700-4F8A-BE0D-6E7B-9BCAE3DF0633}"/>
          </ac:inkMkLst>
        </pc:inkChg>
        <pc:inkChg chg="add mod">
          <ac:chgData name="Patryk Barczak" userId="86fa742248e137ce" providerId="LiveId" clId="{5D4DB528-13D1-495F-840B-DA6A5D34E31C}" dt="2023-05-15T14:18:05.513" v="1185"/>
          <ac:inkMkLst>
            <pc:docMk/>
            <pc:sldMk cId="2650230256" sldId="294"/>
            <ac:inkMk id="22" creationId="{FC2E6AEA-4443-ED0B-C605-E077EEA3B65B}"/>
          </ac:inkMkLst>
        </pc:inkChg>
        <pc:inkChg chg="add mod">
          <ac:chgData name="Patryk Barczak" userId="86fa742248e137ce" providerId="LiveId" clId="{5D4DB528-13D1-495F-840B-DA6A5D34E31C}" dt="2023-05-15T14:17:52.931" v="1178"/>
          <ac:inkMkLst>
            <pc:docMk/>
            <pc:sldMk cId="2650230256" sldId="294"/>
            <ac:inkMk id="24" creationId="{C651D1FD-E5CD-C79C-0614-B25060D1CD8B}"/>
          </ac:inkMkLst>
        </pc:inkChg>
        <pc:inkChg chg="add mod">
          <ac:chgData name="Patryk Barczak" userId="86fa742248e137ce" providerId="LiveId" clId="{5D4DB528-13D1-495F-840B-DA6A5D34E31C}" dt="2023-05-15T14:17:52.931" v="1178"/>
          <ac:inkMkLst>
            <pc:docMk/>
            <pc:sldMk cId="2650230256" sldId="294"/>
            <ac:inkMk id="25" creationId="{D96FF516-9823-8019-93D5-B7F5579D855E}"/>
          </ac:inkMkLst>
        </pc:inkChg>
        <pc:inkChg chg="add mod">
          <ac:chgData name="Patryk Barczak" userId="86fa742248e137ce" providerId="LiveId" clId="{5D4DB528-13D1-495F-840B-DA6A5D34E31C}" dt="2023-05-15T14:18:05.513" v="1185"/>
          <ac:inkMkLst>
            <pc:docMk/>
            <pc:sldMk cId="2650230256" sldId="294"/>
            <ac:inkMk id="27" creationId="{F0E36DDA-0933-2FD3-5D74-FEFDA88FE7D3}"/>
          </ac:inkMkLst>
        </pc:inkChg>
        <pc:inkChg chg="add mod">
          <ac:chgData name="Patryk Barczak" userId="86fa742248e137ce" providerId="LiveId" clId="{5D4DB528-13D1-495F-840B-DA6A5D34E31C}" dt="2023-05-15T14:18:05.513" v="1185"/>
          <ac:inkMkLst>
            <pc:docMk/>
            <pc:sldMk cId="2650230256" sldId="294"/>
            <ac:inkMk id="29" creationId="{F7110DF2-458B-C955-FB0D-E9473AA739F3}"/>
          </ac:inkMkLst>
        </pc:inkChg>
        <pc:inkChg chg="add mod">
          <ac:chgData name="Patryk Barczak" userId="86fa742248e137ce" providerId="LiveId" clId="{5D4DB528-13D1-495F-840B-DA6A5D34E31C}" dt="2023-05-15T14:18:05.513" v="1185"/>
          <ac:inkMkLst>
            <pc:docMk/>
            <pc:sldMk cId="2650230256" sldId="294"/>
            <ac:inkMk id="30" creationId="{A3E864BD-142F-6A43-B340-D1A38281B321}"/>
          </ac:inkMkLst>
        </pc:inkChg>
        <pc:inkChg chg="add mod">
          <ac:chgData name="Patryk Barczak" userId="86fa742248e137ce" providerId="LiveId" clId="{5D4DB528-13D1-495F-840B-DA6A5D34E31C}" dt="2023-05-15T14:18:05.513" v="1185"/>
          <ac:inkMkLst>
            <pc:docMk/>
            <pc:sldMk cId="2650230256" sldId="294"/>
            <ac:inkMk id="31" creationId="{F498B875-C946-0DBC-2955-DC649F29EB21}"/>
          </ac:inkMkLst>
        </pc:inkChg>
        <pc:inkChg chg="add mod">
          <ac:chgData name="Patryk Barczak" userId="86fa742248e137ce" providerId="LiveId" clId="{5D4DB528-13D1-495F-840B-DA6A5D34E31C}" dt="2023-05-15T14:18:05.513" v="1185"/>
          <ac:inkMkLst>
            <pc:docMk/>
            <pc:sldMk cId="2650230256" sldId="294"/>
            <ac:inkMk id="32" creationId="{939A3718-EBA9-5062-3E35-1E02F277EB7F}"/>
          </ac:inkMkLst>
        </pc:inkChg>
        <pc:inkChg chg="add del mod">
          <ac:chgData name="Patryk Barczak" userId="86fa742248e137ce" providerId="LiveId" clId="{5D4DB528-13D1-495F-840B-DA6A5D34E31C}" dt="2023-05-15T14:18:45.473" v="1193" actId="478"/>
          <ac:inkMkLst>
            <pc:docMk/>
            <pc:sldMk cId="2650230256" sldId="294"/>
            <ac:inkMk id="34" creationId="{5B368A7B-7F5F-2F4B-673B-4480251F020B}"/>
          </ac:inkMkLst>
        </pc:inkChg>
        <pc:inkChg chg="add del mod">
          <ac:chgData name="Patryk Barczak" userId="86fa742248e137ce" providerId="LiveId" clId="{5D4DB528-13D1-495F-840B-DA6A5D34E31C}" dt="2023-05-15T14:18:43.790" v="1192"/>
          <ac:inkMkLst>
            <pc:docMk/>
            <pc:sldMk cId="2650230256" sldId="294"/>
            <ac:inkMk id="35" creationId="{66CF8095-F4C1-0730-C7EC-D10798D0F219}"/>
          </ac:inkMkLst>
        </pc:inkChg>
        <pc:inkChg chg="add del">
          <ac:chgData name="Patryk Barczak" userId="86fa742248e137ce" providerId="LiveId" clId="{5D4DB528-13D1-495F-840B-DA6A5D34E31C}" dt="2023-05-15T14:18:43.543" v="1190" actId="9405"/>
          <ac:inkMkLst>
            <pc:docMk/>
            <pc:sldMk cId="2650230256" sldId="294"/>
            <ac:inkMk id="37" creationId="{32D4B762-5861-E450-BF99-4944E41AA2DD}"/>
          </ac:inkMkLst>
        </pc:inkChg>
      </pc:sldChg>
      <pc:sldChg chg="addSp delSp modSp mod">
        <pc:chgData name="Patryk Barczak" userId="86fa742248e137ce" providerId="LiveId" clId="{5D4DB528-13D1-495F-840B-DA6A5D34E31C}" dt="2023-05-15T14:39:04.876" v="1197" actId="478"/>
        <pc:sldMkLst>
          <pc:docMk/>
          <pc:sldMk cId="3062588641" sldId="297"/>
        </pc:sldMkLst>
        <pc:spChg chg="add del">
          <ac:chgData name="Patryk Barczak" userId="86fa742248e137ce" providerId="LiveId" clId="{5D4DB528-13D1-495F-840B-DA6A5D34E31C}" dt="2023-05-15T14:39:02.811" v="1196" actId="478"/>
          <ac:spMkLst>
            <pc:docMk/>
            <pc:sldMk cId="3062588641" sldId="297"/>
            <ac:spMk id="2" creationId="{5D2C5442-E27F-75CE-5106-075D1A36C99D}"/>
          </ac:spMkLst>
        </pc:spChg>
        <pc:spChg chg="add del mod">
          <ac:chgData name="Patryk Barczak" userId="86fa742248e137ce" providerId="LiveId" clId="{5D4DB528-13D1-495F-840B-DA6A5D34E31C}" dt="2023-05-15T14:39:02.811" v="1196" actId="478"/>
          <ac:spMkLst>
            <pc:docMk/>
            <pc:sldMk cId="3062588641" sldId="297"/>
            <ac:spMk id="24" creationId="{1F40819E-C533-5D1B-903A-E780AE6DB4B1}"/>
          </ac:spMkLst>
        </pc:spChg>
        <pc:grpChg chg="add del mod">
          <ac:chgData name="Patryk Barczak" userId="86fa742248e137ce" providerId="LiveId" clId="{5D4DB528-13D1-495F-840B-DA6A5D34E31C}" dt="2023-05-15T14:39:04.876" v="1197" actId="478"/>
          <ac:grpSpMkLst>
            <pc:docMk/>
            <pc:sldMk cId="3062588641" sldId="297"/>
            <ac:grpSpMk id="10" creationId="{AD56B622-861A-DDF8-E8B7-192ADB002E4E}"/>
          </ac:grpSpMkLst>
        </pc:grpChg>
        <pc:grpChg chg="add del mod">
          <ac:chgData name="Patryk Barczak" userId="86fa742248e137ce" providerId="LiveId" clId="{5D4DB528-13D1-495F-840B-DA6A5D34E31C}" dt="2023-05-15T14:39:04.876" v="1197" actId="478"/>
          <ac:grpSpMkLst>
            <pc:docMk/>
            <pc:sldMk cId="3062588641" sldId="297"/>
            <ac:grpSpMk id="11" creationId="{62D93218-4DF3-2573-68E0-046EC5C5AFCC}"/>
          </ac:grpSpMkLst>
        </pc:grpChg>
        <pc:grpChg chg="del mod">
          <ac:chgData name="Patryk Barczak" userId="86fa742248e137ce" providerId="LiveId" clId="{5D4DB528-13D1-495F-840B-DA6A5D34E31C}" dt="2023-05-15T12:24:23.975" v="309"/>
          <ac:grpSpMkLst>
            <pc:docMk/>
            <pc:sldMk cId="3062588641" sldId="297"/>
            <ac:grpSpMk id="14" creationId="{244A10C0-0BF3-7126-6E48-E0BC1F3DDE43}"/>
          </ac:grpSpMkLst>
        </pc:grpChg>
        <pc:grpChg chg="del mod">
          <ac:chgData name="Patryk Barczak" userId="86fa742248e137ce" providerId="LiveId" clId="{5D4DB528-13D1-495F-840B-DA6A5D34E31C}" dt="2023-05-15T12:24:12.720" v="290"/>
          <ac:grpSpMkLst>
            <pc:docMk/>
            <pc:sldMk cId="3062588641" sldId="297"/>
            <ac:grpSpMk id="24" creationId="{B09F9754-2E4D-D7C1-429A-F17D442DA0EB}"/>
          </ac:grpSpMkLst>
        </pc:grpChg>
        <pc:grpChg chg="del mod">
          <ac:chgData name="Patryk Barczak" userId="86fa742248e137ce" providerId="LiveId" clId="{5D4DB528-13D1-495F-840B-DA6A5D34E31C}" dt="2023-05-15T12:24:23.975" v="309"/>
          <ac:grpSpMkLst>
            <pc:docMk/>
            <pc:sldMk cId="3062588641" sldId="297"/>
            <ac:grpSpMk id="25" creationId="{FA770E94-D98B-C8A1-AB6D-7495112899A3}"/>
          </ac:grpSpMkLst>
        </pc:grpChg>
        <pc:grpChg chg="del mod">
          <ac:chgData name="Patryk Barczak" userId="86fa742248e137ce" providerId="LiveId" clId="{5D4DB528-13D1-495F-840B-DA6A5D34E31C}" dt="2023-05-15T12:24:23.975" v="309"/>
          <ac:grpSpMkLst>
            <pc:docMk/>
            <pc:sldMk cId="3062588641" sldId="297"/>
            <ac:grpSpMk id="26" creationId="{EB9E5DCD-B1BD-F960-CE62-FC8F3314A7DD}"/>
          </ac:grpSpMkLst>
        </pc:grpChg>
        <pc:grpChg chg="del mod">
          <ac:chgData name="Patryk Barczak" userId="86fa742248e137ce" providerId="LiveId" clId="{5D4DB528-13D1-495F-840B-DA6A5D34E31C}" dt="2023-05-15T12:24:23.975" v="309"/>
          <ac:grpSpMkLst>
            <pc:docMk/>
            <pc:sldMk cId="3062588641" sldId="297"/>
            <ac:grpSpMk id="36" creationId="{6E5BB3E4-098C-5557-6E84-61613B886EDA}"/>
          </ac:grpSpMkLst>
        </pc:grpChg>
        <pc:grpChg chg="del mod">
          <ac:chgData name="Patryk Barczak" userId="86fa742248e137ce" providerId="LiveId" clId="{5D4DB528-13D1-495F-840B-DA6A5D34E31C}" dt="2023-05-15T12:24:23.975" v="309"/>
          <ac:grpSpMkLst>
            <pc:docMk/>
            <pc:sldMk cId="3062588641" sldId="297"/>
            <ac:grpSpMk id="39" creationId="{3A09B3E1-B004-7231-1505-9BFDA896C2AF}"/>
          </ac:grpSpMkLst>
        </pc:grpChg>
        <pc:grpChg chg="del mod">
          <ac:chgData name="Patryk Barczak" userId="86fa742248e137ce" providerId="LiveId" clId="{5D4DB528-13D1-495F-840B-DA6A5D34E31C}" dt="2023-05-15T12:24:27.821" v="316"/>
          <ac:grpSpMkLst>
            <pc:docMk/>
            <pc:sldMk cId="3062588641" sldId="297"/>
            <ac:grpSpMk id="55" creationId="{6905639C-3D1D-5327-01D8-0B0C36FC9F70}"/>
          </ac:grpSpMkLst>
        </pc:grpChg>
        <pc:grpChg chg="del mod">
          <ac:chgData name="Patryk Barczak" userId="86fa742248e137ce" providerId="LiveId" clId="{5D4DB528-13D1-495F-840B-DA6A5D34E31C}" dt="2023-05-15T12:24:29.917" v="320"/>
          <ac:grpSpMkLst>
            <pc:docMk/>
            <pc:sldMk cId="3062588641" sldId="297"/>
            <ac:grpSpMk id="62" creationId="{042C3A35-150B-7062-F7E0-179E79BE6695}"/>
          </ac:grpSpMkLst>
        </pc:grpChg>
        <pc:grpChg chg="del mod">
          <ac:chgData name="Patryk Barczak" userId="86fa742248e137ce" providerId="LiveId" clId="{5D4DB528-13D1-495F-840B-DA6A5D34E31C}" dt="2023-05-15T12:25:04.923" v="330"/>
          <ac:grpSpMkLst>
            <pc:docMk/>
            <pc:sldMk cId="3062588641" sldId="297"/>
            <ac:grpSpMk id="66" creationId="{DD4ED400-BF18-1B5A-A568-079C672B6A51}"/>
          </ac:grpSpMkLst>
        </pc:grpChg>
        <pc:grpChg chg="del mod">
          <ac:chgData name="Patryk Barczak" userId="86fa742248e137ce" providerId="LiveId" clId="{5D4DB528-13D1-495F-840B-DA6A5D34E31C}" dt="2023-05-15T12:25:04.923" v="330"/>
          <ac:grpSpMkLst>
            <pc:docMk/>
            <pc:sldMk cId="3062588641" sldId="297"/>
            <ac:grpSpMk id="71" creationId="{34D20949-DFD3-142D-169C-BB37F078EA5D}"/>
          </ac:grpSpMkLst>
        </pc:grpChg>
        <pc:grpChg chg="del mod">
          <ac:chgData name="Patryk Barczak" userId="86fa742248e137ce" providerId="LiveId" clId="{5D4DB528-13D1-495F-840B-DA6A5D34E31C}" dt="2023-05-15T12:25:15.263" v="343"/>
          <ac:grpSpMkLst>
            <pc:docMk/>
            <pc:sldMk cId="3062588641" sldId="297"/>
            <ac:grpSpMk id="76" creationId="{1B0EB1BF-4FBE-C7E2-866B-77A7630D8F4A}"/>
          </ac:grpSpMkLst>
        </pc:grpChg>
        <pc:grpChg chg="del mod">
          <ac:chgData name="Patryk Barczak" userId="86fa742248e137ce" providerId="LiveId" clId="{5D4DB528-13D1-495F-840B-DA6A5D34E31C}" dt="2023-05-15T12:25:16.591" v="346"/>
          <ac:grpSpMkLst>
            <pc:docMk/>
            <pc:sldMk cId="3062588641" sldId="297"/>
            <ac:grpSpMk id="89" creationId="{0E413608-B1FB-8688-BED0-EB690BD3124C}"/>
          </ac:grpSpMkLst>
        </pc:grpChg>
        <pc:grpChg chg="del mod">
          <ac:chgData name="Patryk Barczak" userId="86fa742248e137ce" providerId="LiveId" clId="{5D4DB528-13D1-495F-840B-DA6A5D34E31C}" dt="2023-05-15T12:25:18.835" v="352"/>
          <ac:grpSpMkLst>
            <pc:docMk/>
            <pc:sldMk cId="3062588641" sldId="297"/>
            <ac:grpSpMk id="92" creationId="{09D160CD-CF6D-E697-C94D-2091B1D6AFB6}"/>
          </ac:grpSpMkLst>
        </pc:grpChg>
        <pc:grpChg chg="del mod">
          <ac:chgData name="Patryk Barczak" userId="86fa742248e137ce" providerId="LiveId" clId="{5D4DB528-13D1-495F-840B-DA6A5D34E31C}" dt="2023-05-15T12:25:20.680" v="355"/>
          <ac:grpSpMkLst>
            <pc:docMk/>
            <pc:sldMk cId="3062588641" sldId="297"/>
            <ac:grpSpMk id="98" creationId="{FC05865E-5287-818B-D6DF-4F892FA4E0FF}"/>
          </ac:grpSpMkLst>
        </pc:grpChg>
        <pc:grpChg chg="del mod">
          <ac:chgData name="Patryk Barczak" userId="86fa742248e137ce" providerId="LiveId" clId="{5D4DB528-13D1-495F-840B-DA6A5D34E31C}" dt="2023-05-15T12:25:25.151" v="359"/>
          <ac:grpSpMkLst>
            <pc:docMk/>
            <pc:sldMk cId="3062588641" sldId="297"/>
            <ac:grpSpMk id="101" creationId="{2ECF9A29-33A4-62E1-C8BA-A5BF40B55450}"/>
          </ac:grpSpMkLst>
        </pc:grpChg>
        <pc:grpChg chg="del mod">
          <ac:chgData name="Patryk Barczak" userId="86fa742248e137ce" providerId="LiveId" clId="{5D4DB528-13D1-495F-840B-DA6A5D34E31C}" dt="2023-05-15T12:25:44.957" v="378"/>
          <ac:grpSpMkLst>
            <pc:docMk/>
            <pc:sldMk cId="3062588641" sldId="297"/>
            <ac:grpSpMk id="105" creationId="{CF3095B7-090D-A946-D8E9-FAA3CA005443}"/>
          </ac:grpSpMkLst>
        </pc:grpChg>
        <pc:grpChg chg="del mod">
          <ac:chgData name="Patryk Barczak" userId="86fa742248e137ce" providerId="LiveId" clId="{5D4DB528-13D1-495F-840B-DA6A5D34E31C}" dt="2023-05-15T12:25:38.590" v="366"/>
          <ac:grpSpMkLst>
            <pc:docMk/>
            <pc:sldMk cId="3062588641" sldId="297"/>
            <ac:grpSpMk id="110" creationId="{01917636-2AB7-2ACC-9D54-0C7BB065D53D}"/>
          </ac:grpSpMkLst>
        </pc:grpChg>
        <pc:grpChg chg="del mod">
          <ac:chgData name="Patryk Barczak" userId="86fa742248e137ce" providerId="LiveId" clId="{5D4DB528-13D1-495F-840B-DA6A5D34E31C}" dt="2023-05-15T12:25:42.025" v="373"/>
          <ac:grpSpMkLst>
            <pc:docMk/>
            <pc:sldMk cId="3062588641" sldId="297"/>
            <ac:grpSpMk id="112" creationId="{4349712D-301C-A6B7-6DE3-5411C922CD6D}"/>
          </ac:grpSpMkLst>
        </pc:grpChg>
        <pc:grpChg chg="del mod">
          <ac:chgData name="Patryk Barczak" userId="86fa742248e137ce" providerId="LiveId" clId="{5D4DB528-13D1-495F-840B-DA6A5D34E31C}" dt="2023-05-15T12:25:44.957" v="378"/>
          <ac:grpSpMkLst>
            <pc:docMk/>
            <pc:sldMk cId="3062588641" sldId="297"/>
            <ac:grpSpMk id="119" creationId="{66503460-A8D8-7C88-58B1-47721F92DCD1}"/>
          </ac:grpSpMkLst>
        </pc:grpChg>
        <pc:grpChg chg="del mod">
          <ac:chgData name="Patryk Barczak" userId="86fa742248e137ce" providerId="LiveId" clId="{5D4DB528-13D1-495F-840B-DA6A5D34E31C}" dt="2023-05-15T12:25:52.096" v="385"/>
          <ac:grpSpMkLst>
            <pc:docMk/>
            <pc:sldMk cId="3062588641" sldId="297"/>
            <ac:grpSpMk id="124" creationId="{A97D553C-0AD3-99D0-DDF1-5A78EF9824B2}"/>
          </ac:grpSpMkLst>
        </pc:grpChg>
        <pc:grpChg chg="add del mod">
          <ac:chgData name="Patryk Barczak" userId="86fa742248e137ce" providerId="LiveId" clId="{5D4DB528-13D1-495F-840B-DA6A5D34E31C}" dt="2023-05-15T12:27:04.604" v="426"/>
          <ac:grpSpMkLst>
            <pc:docMk/>
            <pc:sldMk cId="3062588641" sldId="297"/>
            <ac:grpSpMk id="131" creationId="{540EE937-A3EC-C1E9-3E2C-13176776D665}"/>
          </ac:grpSpMkLst>
        </pc:grpChg>
        <pc:grpChg chg="del mod">
          <ac:chgData name="Patryk Barczak" userId="86fa742248e137ce" providerId="LiveId" clId="{5D4DB528-13D1-495F-840B-DA6A5D34E31C}" dt="2023-05-15T12:25:58.406" v="391"/>
          <ac:grpSpMkLst>
            <pc:docMk/>
            <pc:sldMk cId="3062588641" sldId="297"/>
            <ac:grpSpMk id="134" creationId="{D4CAC3C4-F9B7-3D67-55F7-ADE169EC7B86}"/>
          </ac:grpSpMkLst>
        </pc:grpChg>
        <pc:grpChg chg="add del mod">
          <ac:chgData name="Patryk Barczak" userId="86fa742248e137ce" providerId="LiveId" clId="{5D4DB528-13D1-495F-840B-DA6A5D34E31C}" dt="2023-05-15T14:39:04.876" v="1197" actId="478"/>
          <ac:grpSpMkLst>
            <pc:docMk/>
            <pc:sldMk cId="3062588641" sldId="297"/>
            <ac:grpSpMk id="137" creationId="{E18873A0-DAF7-B68E-72A5-62DDEFE85801}"/>
          </ac:grpSpMkLst>
        </pc:grpChg>
        <pc:grpChg chg="del mod">
          <ac:chgData name="Patryk Barczak" userId="86fa742248e137ce" providerId="LiveId" clId="{5D4DB528-13D1-495F-840B-DA6A5D34E31C}" dt="2023-05-15T12:26:24.242" v="411"/>
          <ac:grpSpMkLst>
            <pc:docMk/>
            <pc:sldMk cId="3062588641" sldId="297"/>
            <ac:grpSpMk id="141" creationId="{1D3EBEC9-92E7-D11F-1B4F-5ABEE6CDFFBE}"/>
          </ac:grpSpMkLst>
        </pc:grpChg>
        <pc:grpChg chg="add del mod">
          <ac:chgData name="Patryk Barczak" userId="86fa742248e137ce" providerId="LiveId" clId="{5D4DB528-13D1-495F-840B-DA6A5D34E31C}" dt="2023-05-15T12:27:04.604" v="426"/>
          <ac:grpSpMkLst>
            <pc:docMk/>
            <pc:sldMk cId="3062588641" sldId="297"/>
            <ac:grpSpMk id="147" creationId="{EE0699A9-EEE8-8775-7ECD-6A1A8185163F}"/>
          </ac:grpSpMkLst>
        </pc:grpChg>
        <pc:grpChg chg="mod">
          <ac:chgData name="Patryk Barczak" userId="86fa742248e137ce" providerId="LiveId" clId="{5D4DB528-13D1-495F-840B-DA6A5D34E31C}" dt="2023-05-15T12:26:17.059" v="405"/>
          <ac:grpSpMkLst>
            <pc:docMk/>
            <pc:sldMk cId="3062588641" sldId="297"/>
            <ac:grpSpMk id="149" creationId="{1DC281DB-9FBB-DA5C-07CA-628EE1A72F4A}"/>
          </ac:grpSpMkLst>
        </pc:grpChg>
        <pc:grpChg chg="del mod">
          <ac:chgData name="Patryk Barczak" userId="86fa742248e137ce" providerId="LiveId" clId="{5D4DB528-13D1-495F-840B-DA6A5D34E31C}" dt="2023-05-15T12:26:24.242" v="411"/>
          <ac:grpSpMkLst>
            <pc:docMk/>
            <pc:sldMk cId="3062588641" sldId="297"/>
            <ac:grpSpMk id="155" creationId="{02651DB9-75B7-7AE6-3109-6F865CC1D714}"/>
          </ac:grpSpMkLst>
        </pc:grpChg>
        <pc:grpChg chg="add del mod">
          <ac:chgData name="Patryk Barczak" userId="86fa742248e137ce" providerId="LiveId" clId="{5D4DB528-13D1-495F-840B-DA6A5D34E31C}" dt="2023-05-15T14:39:04.876" v="1197" actId="478"/>
          <ac:grpSpMkLst>
            <pc:docMk/>
            <pc:sldMk cId="3062588641" sldId="297"/>
            <ac:grpSpMk id="156" creationId="{C57F8C2B-0E2A-F2E0-4BAA-7063F333F3DD}"/>
          </ac:grpSpMkLst>
        </pc:grpChg>
        <pc:grpChg chg="add del mod">
          <ac:chgData name="Patryk Barczak" userId="86fa742248e137ce" providerId="LiveId" clId="{5D4DB528-13D1-495F-840B-DA6A5D34E31C}" dt="2023-05-15T14:39:04.876" v="1197" actId="478"/>
          <ac:grpSpMkLst>
            <pc:docMk/>
            <pc:sldMk cId="3062588641" sldId="297"/>
            <ac:grpSpMk id="164" creationId="{B3F5E1E5-0639-B500-C7AB-E9547A9A1D1F}"/>
          </ac:grpSpMkLst>
        </pc:grpChg>
        <pc:grpChg chg="add del mod">
          <ac:chgData name="Patryk Barczak" userId="86fa742248e137ce" providerId="LiveId" clId="{5D4DB528-13D1-495F-840B-DA6A5D34E31C}" dt="2023-05-15T14:39:04.876" v="1197" actId="478"/>
          <ac:grpSpMkLst>
            <pc:docMk/>
            <pc:sldMk cId="3062588641" sldId="297"/>
            <ac:grpSpMk id="165" creationId="{75DECCAA-A8BA-A9B3-BC67-94AAC8EB724F}"/>
          </ac:grpSpMkLst>
        </pc:grpChg>
        <pc:grpChg chg="del mod">
          <ac:chgData name="Patryk Barczak" userId="86fa742248e137ce" providerId="LiveId" clId="{5D4DB528-13D1-495F-840B-DA6A5D34E31C}" dt="2023-05-15T12:27:13.854" v="437"/>
          <ac:grpSpMkLst>
            <pc:docMk/>
            <pc:sldMk cId="3062588641" sldId="297"/>
            <ac:grpSpMk id="172" creationId="{89B3A05D-FDEC-8042-8913-750F13E72CA8}"/>
          </ac:grpSpMkLst>
        </pc:grpChg>
        <pc:grpChg chg="add del mod">
          <ac:chgData name="Patryk Barczak" userId="86fa742248e137ce" providerId="LiveId" clId="{5D4DB528-13D1-495F-840B-DA6A5D34E31C}" dt="2023-05-15T14:39:04.876" v="1197" actId="478"/>
          <ac:grpSpMkLst>
            <pc:docMk/>
            <pc:sldMk cId="3062588641" sldId="297"/>
            <ac:grpSpMk id="183" creationId="{A9CEBBFC-8673-9EC4-DF70-BBA809906F99}"/>
          </ac:grpSpMkLst>
        </pc:grpChg>
        <pc:grpChg chg="del mod">
          <ac:chgData name="Patryk Barczak" userId="86fa742248e137ce" providerId="LiveId" clId="{5D4DB528-13D1-495F-840B-DA6A5D34E31C}" dt="2023-05-15T12:27:23.942" v="448"/>
          <ac:grpSpMkLst>
            <pc:docMk/>
            <pc:sldMk cId="3062588641" sldId="297"/>
            <ac:grpSpMk id="189" creationId="{2F735063-3B79-3CE3-3BC3-6BD068EF0BDE}"/>
          </ac:grpSpMkLst>
        </pc:grpChg>
        <pc:grpChg chg="del mod">
          <ac:chgData name="Patryk Barczak" userId="86fa742248e137ce" providerId="LiveId" clId="{5D4DB528-13D1-495F-840B-DA6A5D34E31C}" dt="2023-05-15T12:27:28.563" v="453"/>
          <ac:grpSpMkLst>
            <pc:docMk/>
            <pc:sldMk cId="3062588641" sldId="297"/>
            <ac:grpSpMk id="194" creationId="{61617E39-C2E5-CA41-52F8-04308A2B5D72}"/>
          </ac:grpSpMkLst>
        </pc:grpChg>
        <pc:grpChg chg="del mod">
          <ac:chgData name="Patryk Barczak" userId="86fa742248e137ce" providerId="LiveId" clId="{5D4DB528-13D1-495F-840B-DA6A5D34E31C}" dt="2023-05-15T12:27:32.288" v="456"/>
          <ac:grpSpMkLst>
            <pc:docMk/>
            <pc:sldMk cId="3062588641" sldId="297"/>
            <ac:grpSpMk id="199" creationId="{22929E32-9A8D-8B08-48A8-926EE6A5F85B}"/>
          </ac:grpSpMkLst>
        </pc:grpChg>
        <pc:grpChg chg="del mod">
          <ac:chgData name="Patryk Barczak" userId="86fa742248e137ce" providerId="LiveId" clId="{5D4DB528-13D1-495F-840B-DA6A5D34E31C}" dt="2023-05-15T12:27:36.010" v="460"/>
          <ac:grpSpMkLst>
            <pc:docMk/>
            <pc:sldMk cId="3062588641" sldId="297"/>
            <ac:grpSpMk id="202" creationId="{1D7E5AF1-B5B3-826C-0EF4-0AF82D985028}"/>
          </ac:grpSpMkLst>
        </pc:grpChg>
        <pc:grpChg chg="del mod">
          <ac:chgData name="Patryk Barczak" userId="86fa742248e137ce" providerId="LiveId" clId="{5D4DB528-13D1-495F-840B-DA6A5D34E31C}" dt="2023-05-15T12:27:45.197" v="476"/>
          <ac:grpSpMkLst>
            <pc:docMk/>
            <pc:sldMk cId="3062588641" sldId="297"/>
            <ac:grpSpMk id="206" creationId="{C3A1FC2B-9E0C-0DEE-A96F-232B209AA2B9}"/>
          </ac:grpSpMkLst>
        </pc:grpChg>
        <pc:grpChg chg="add del mod">
          <ac:chgData name="Patryk Barczak" userId="86fa742248e137ce" providerId="LiveId" clId="{5D4DB528-13D1-495F-840B-DA6A5D34E31C}" dt="2023-05-15T14:39:04.876" v="1197" actId="478"/>
          <ac:grpSpMkLst>
            <pc:docMk/>
            <pc:sldMk cId="3062588641" sldId="297"/>
            <ac:grpSpMk id="222" creationId="{AA60600E-90C6-E9BA-C5A5-8B26E4ACAF29}"/>
          </ac:grpSpMkLst>
        </pc:grpChg>
        <pc:grpChg chg="del mod">
          <ac:chgData name="Patryk Barczak" userId="86fa742248e137ce" providerId="LiveId" clId="{5D4DB528-13D1-495F-840B-DA6A5D34E31C}" dt="2023-05-15T12:27:51.947" v="481"/>
          <ac:grpSpMkLst>
            <pc:docMk/>
            <pc:sldMk cId="3062588641" sldId="297"/>
            <ac:grpSpMk id="225" creationId="{E117FA51-8FFB-B05F-FC51-D17B815079CC}"/>
          </ac:grpSpMkLst>
        </pc:grpChg>
        <pc:grpChg chg="add del mod">
          <ac:chgData name="Patryk Barczak" userId="86fa742248e137ce" providerId="LiveId" clId="{5D4DB528-13D1-495F-840B-DA6A5D34E31C}" dt="2023-05-15T14:39:04.876" v="1197" actId="478"/>
          <ac:grpSpMkLst>
            <pc:docMk/>
            <pc:sldMk cId="3062588641" sldId="297"/>
            <ac:grpSpMk id="227" creationId="{DB95693B-D817-9629-4E81-A9FFDE61D498}"/>
          </ac:grpSpMkLst>
        </pc:grpChg>
        <pc:grpChg chg="add del mod">
          <ac:chgData name="Patryk Barczak" userId="86fa742248e137ce" providerId="LiveId" clId="{5D4DB528-13D1-495F-840B-DA6A5D34E31C}" dt="2023-05-15T14:39:04.876" v="1197" actId="478"/>
          <ac:grpSpMkLst>
            <pc:docMk/>
            <pc:sldMk cId="3062588641" sldId="297"/>
            <ac:grpSpMk id="234" creationId="{074627DD-DBB0-9947-3B82-365B3BD0B926}"/>
          </ac:grpSpMkLst>
        </pc:grpChg>
        <pc:inkChg chg="add mod">
          <ac:chgData name="Patryk Barczak" userId="86fa742248e137ce" providerId="LiveId" clId="{5D4DB528-13D1-495F-840B-DA6A5D34E31C}" dt="2023-05-15T12:23:59.819" v="267"/>
          <ac:inkMkLst>
            <pc:docMk/>
            <pc:sldMk cId="3062588641" sldId="297"/>
            <ac:inkMk id="4" creationId="{FF9801BA-0FB3-04E8-E58A-8B54FC3047E4}"/>
          </ac:inkMkLst>
        </pc:inkChg>
        <pc:inkChg chg="add mod">
          <ac:chgData name="Patryk Barczak" userId="86fa742248e137ce" providerId="LiveId" clId="{5D4DB528-13D1-495F-840B-DA6A5D34E31C}" dt="2023-05-15T12:23:59.819" v="267"/>
          <ac:inkMkLst>
            <pc:docMk/>
            <pc:sldMk cId="3062588641" sldId="297"/>
            <ac:inkMk id="5" creationId="{69E5B722-363D-F67D-E117-868DBFD6EDFD}"/>
          </ac:inkMkLst>
        </pc:inkChg>
        <pc:inkChg chg="add mod">
          <ac:chgData name="Patryk Barczak" userId="86fa742248e137ce" providerId="LiveId" clId="{5D4DB528-13D1-495F-840B-DA6A5D34E31C}" dt="2023-05-15T12:23:59.819" v="267"/>
          <ac:inkMkLst>
            <pc:docMk/>
            <pc:sldMk cId="3062588641" sldId="297"/>
            <ac:inkMk id="6" creationId="{4163068B-CAC1-2331-472A-B9CCEAC625E6}"/>
          </ac:inkMkLst>
        </pc:inkChg>
        <pc:inkChg chg="add mod">
          <ac:chgData name="Patryk Barczak" userId="86fa742248e137ce" providerId="LiveId" clId="{5D4DB528-13D1-495F-840B-DA6A5D34E31C}" dt="2023-05-15T12:23:59.819" v="267"/>
          <ac:inkMkLst>
            <pc:docMk/>
            <pc:sldMk cId="3062588641" sldId="297"/>
            <ac:inkMk id="7" creationId="{741DDAB4-691C-8C4D-6A0E-DA285CCE1469}"/>
          </ac:inkMkLst>
        </pc:inkChg>
        <pc:inkChg chg="add mod">
          <ac:chgData name="Patryk Barczak" userId="86fa742248e137ce" providerId="LiveId" clId="{5D4DB528-13D1-495F-840B-DA6A5D34E31C}" dt="2023-05-15T12:23:59.819" v="267"/>
          <ac:inkMkLst>
            <pc:docMk/>
            <pc:sldMk cId="3062588641" sldId="297"/>
            <ac:inkMk id="8" creationId="{0D61BE88-AB6B-4391-AA2D-E1AACAD7863C}"/>
          </ac:inkMkLst>
        </pc:inkChg>
        <pc:inkChg chg="add mod">
          <ac:chgData name="Patryk Barczak" userId="86fa742248e137ce" providerId="LiveId" clId="{5D4DB528-13D1-495F-840B-DA6A5D34E31C}" dt="2023-05-15T12:23:59.819" v="267"/>
          <ac:inkMkLst>
            <pc:docMk/>
            <pc:sldMk cId="3062588641" sldId="297"/>
            <ac:inkMk id="9" creationId="{997E5EED-B316-73D7-7C32-7C8ED6DE511F}"/>
          </ac:inkMkLst>
        </pc:inkChg>
        <pc:inkChg chg="add mod">
          <ac:chgData name="Patryk Barczak" userId="86fa742248e137ce" providerId="LiveId" clId="{5D4DB528-13D1-495F-840B-DA6A5D34E31C}" dt="2023-05-15T12:27:13.854" v="437"/>
          <ac:inkMkLst>
            <pc:docMk/>
            <pc:sldMk cId="3062588641" sldId="297"/>
            <ac:inkMk id="12" creationId="{FC81A99A-D9E3-51D6-F6A5-8D09C60DDA3E}"/>
          </ac:inkMkLst>
        </pc:inkChg>
        <pc:inkChg chg="add mod">
          <ac:chgData name="Patryk Barczak" userId="86fa742248e137ce" providerId="LiveId" clId="{5D4DB528-13D1-495F-840B-DA6A5D34E31C}" dt="2023-05-15T12:27:13.854" v="437"/>
          <ac:inkMkLst>
            <pc:docMk/>
            <pc:sldMk cId="3062588641" sldId="297"/>
            <ac:inkMk id="13" creationId="{C84B2650-33D4-0BEE-FFB8-83E38D786544}"/>
          </ac:inkMkLst>
        </pc:inkChg>
        <pc:inkChg chg="add mod">
          <ac:chgData name="Patryk Barczak" userId="86fa742248e137ce" providerId="LiveId" clId="{5D4DB528-13D1-495F-840B-DA6A5D34E31C}" dt="2023-05-15T12:27:13.854" v="437"/>
          <ac:inkMkLst>
            <pc:docMk/>
            <pc:sldMk cId="3062588641" sldId="297"/>
            <ac:inkMk id="15" creationId="{2A78C0F1-70F3-A191-58BD-620751120CA7}"/>
          </ac:inkMkLst>
        </pc:inkChg>
        <pc:inkChg chg="add mod">
          <ac:chgData name="Patryk Barczak" userId="86fa742248e137ce" providerId="LiveId" clId="{5D4DB528-13D1-495F-840B-DA6A5D34E31C}" dt="2023-05-15T12:27:13.854" v="437"/>
          <ac:inkMkLst>
            <pc:docMk/>
            <pc:sldMk cId="3062588641" sldId="297"/>
            <ac:inkMk id="16" creationId="{9597A678-6234-D8D7-260A-A4C95FC061A3}"/>
          </ac:inkMkLst>
        </pc:inkChg>
        <pc:inkChg chg="add mod">
          <ac:chgData name="Patryk Barczak" userId="86fa742248e137ce" providerId="LiveId" clId="{5D4DB528-13D1-495F-840B-DA6A5D34E31C}" dt="2023-05-15T12:27:13.854" v="437"/>
          <ac:inkMkLst>
            <pc:docMk/>
            <pc:sldMk cId="3062588641" sldId="297"/>
            <ac:inkMk id="17" creationId="{8D78D4A9-CE58-F6A4-D1BE-C31C07A0DE76}"/>
          </ac:inkMkLst>
        </pc:inkChg>
        <pc:inkChg chg="add mod">
          <ac:chgData name="Patryk Barczak" userId="86fa742248e137ce" providerId="LiveId" clId="{5D4DB528-13D1-495F-840B-DA6A5D34E31C}" dt="2023-05-15T12:27:13.854" v="437"/>
          <ac:inkMkLst>
            <pc:docMk/>
            <pc:sldMk cId="3062588641" sldId="297"/>
            <ac:inkMk id="18" creationId="{CB71097A-2966-C7E9-2D6C-92EAAF87419B}"/>
          </ac:inkMkLst>
        </pc:inkChg>
        <pc:inkChg chg="add mod">
          <ac:chgData name="Patryk Barczak" userId="86fa742248e137ce" providerId="LiveId" clId="{5D4DB528-13D1-495F-840B-DA6A5D34E31C}" dt="2023-05-15T12:27:13.854" v="437"/>
          <ac:inkMkLst>
            <pc:docMk/>
            <pc:sldMk cId="3062588641" sldId="297"/>
            <ac:inkMk id="19" creationId="{62A83043-76E8-32AD-9620-0FF6D5D58715}"/>
          </ac:inkMkLst>
        </pc:inkChg>
        <pc:inkChg chg="add mod">
          <ac:chgData name="Patryk Barczak" userId="86fa742248e137ce" providerId="LiveId" clId="{5D4DB528-13D1-495F-840B-DA6A5D34E31C}" dt="2023-05-15T12:27:13.854" v="437"/>
          <ac:inkMkLst>
            <pc:docMk/>
            <pc:sldMk cId="3062588641" sldId="297"/>
            <ac:inkMk id="20" creationId="{E5C49802-1E8F-6582-D022-3305279E295D}"/>
          </ac:inkMkLst>
        </pc:inkChg>
        <pc:inkChg chg="add mod">
          <ac:chgData name="Patryk Barczak" userId="86fa742248e137ce" providerId="LiveId" clId="{5D4DB528-13D1-495F-840B-DA6A5D34E31C}" dt="2023-05-15T12:27:13.854" v="437"/>
          <ac:inkMkLst>
            <pc:docMk/>
            <pc:sldMk cId="3062588641" sldId="297"/>
            <ac:inkMk id="21" creationId="{E55A99BD-51B3-1CC8-6F75-FF78E0D154CC}"/>
          </ac:inkMkLst>
        </pc:inkChg>
        <pc:inkChg chg="add mod">
          <ac:chgData name="Patryk Barczak" userId="86fa742248e137ce" providerId="LiveId" clId="{5D4DB528-13D1-495F-840B-DA6A5D34E31C}" dt="2023-05-15T12:27:13.854" v="437"/>
          <ac:inkMkLst>
            <pc:docMk/>
            <pc:sldMk cId="3062588641" sldId="297"/>
            <ac:inkMk id="22" creationId="{FA779D61-8ADC-3A3F-3D82-8393F644D9AA}"/>
          </ac:inkMkLst>
        </pc:inkChg>
        <pc:inkChg chg="add mod">
          <ac:chgData name="Patryk Barczak" userId="86fa742248e137ce" providerId="LiveId" clId="{5D4DB528-13D1-495F-840B-DA6A5D34E31C}" dt="2023-05-15T12:27:13.854" v="437"/>
          <ac:inkMkLst>
            <pc:docMk/>
            <pc:sldMk cId="3062588641" sldId="297"/>
            <ac:inkMk id="23" creationId="{B9E6D308-9AF5-20FA-1B12-E39D898CA130}"/>
          </ac:inkMkLst>
        </pc:inkChg>
        <pc:inkChg chg="add mod">
          <ac:chgData name="Patryk Barczak" userId="86fa742248e137ce" providerId="LiveId" clId="{5D4DB528-13D1-495F-840B-DA6A5D34E31C}" dt="2023-05-15T12:27:13.854" v="437"/>
          <ac:inkMkLst>
            <pc:docMk/>
            <pc:sldMk cId="3062588641" sldId="297"/>
            <ac:inkMk id="27" creationId="{6B3ECD95-E347-EA6C-1C6B-E98547F81DF9}"/>
          </ac:inkMkLst>
        </pc:inkChg>
        <pc:inkChg chg="add mod">
          <ac:chgData name="Patryk Barczak" userId="86fa742248e137ce" providerId="LiveId" clId="{5D4DB528-13D1-495F-840B-DA6A5D34E31C}" dt="2023-05-15T12:27:13.854" v="437"/>
          <ac:inkMkLst>
            <pc:docMk/>
            <pc:sldMk cId="3062588641" sldId="297"/>
            <ac:inkMk id="28" creationId="{EA7FBEBB-7A0E-0000-AC90-58F40351A053}"/>
          </ac:inkMkLst>
        </pc:inkChg>
        <pc:inkChg chg="add mod">
          <ac:chgData name="Patryk Barczak" userId="86fa742248e137ce" providerId="LiveId" clId="{5D4DB528-13D1-495F-840B-DA6A5D34E31C}" dt="2023-05-15T12:27:13.854" v="437"/>
          <ac:inkMkLst>
            <pc:docMk/>
            <pc:sldMk cId="3062588641" sldId="297"/>
            <ac:inkMk id="29" creationId="{91816648-DE80-1696-0E56-F266CF0F7E13}"/>
          </ac:inkMkLst>
        </pc:inkChg>
        <pc:inkChg chg="add mod">
          <ac:chgData name="Patryk Barczak" userId="86fa742248e137ce" providerId="LiveId" clId="{5D4DB528-13D1-495F-840B-DA6A5D34E31C}" dt="2023-05-15T12:27:13.854" v="437"/>
          <ac:inkMkLst>
            <pc:docMk/>
            <pc:sldMk cId="3062588641" sldId="297"/>
            <ac:inkMk id="30" creationId="{B8279901-BAA9-9D02-8CBF-F9DDC015A77D}"/>
          </ac:inkMkLst>
        </pc:inkChg>
        <pc:inkChg chg="add mod">
          <ac:chgData name="Patryk Barczak" userId="86fa742248e137ce" providerId="LiveId" clId="{5D4DB528-13D1-495F-840B-DA6A5D34E31C}" dt="2023-05-15T12:27:13.854" v="437"/>
          <ac:inkMkLst>
            <pc:docMk/>
            <pc:sldMk cId="3062588641" sldId="297"/>
            <ac:inkMk id="31" creationId="{C67921A9-8B75-F596-6816-F006B327BFFD}"/>
          </ac:inkMkLst>
        </pc:inkChg>
        <pc:inkChg chg="add mod">
          <ac:chgData name="Patryk Barczak" userId="86fa742248e137ce" providerId="LiveId" clId="{5D4DB528-13D1-495F-840B-DA6A5D34E31C}" dt="2023-05-15T12:27:13.854" v="437"/>
          <ac:inkMkLst>
            <pc:docMk/>
            <pc:sldMk cId="3062588641" sldId="297"/>
            <ac:inkMk id="32" creationId="{82A39FEE-698C-B81B-0E79-C3F6C200FA54}"/>
          </ac:inkMkLst>
        </pc:inkChg>
        <pc:inkChg chg="add mod">
          <ac:chgData name="Patryk Barczak" userId="86fa742248e137ce" providerId="LiveId" clId="{5D4DB528-13D1-495F-840B-DA6A5D34E31C}" dt="2023-05-15T12:27:13.854" v="437"/>
          <ac:inkMkLst>
            <pc:docMk/>
            <pc:sldMk cId="3062588641" sldId="297"/>
            <ac:inkMk id="33" creationId="{5CC46660-350B-9370-2048-BB2A57BDC320}"/>
          </ac:inkMkLst>
        </pc:inkChg>
        <pc:inkChg chg="add mod">
          <ac:chgData name="Patryk Barczak" userId="86fa742248e137ce" providerId="LiveId" clId="{5D4DB528-13D1-495F-840B-DA6A5D34E31C}" dt="2023-05-15T12:27:13.854" v="437"/>
          <ac:inkMkLst>
            <pc:docMk/>
            <pc:sldMk cId="3062588641" sldId="297"/>
            <ac:inkMk id="34" creationId="{02581A9A-FAA0-F53A-91B8-A0BA9D6E319F}"/>
          </ac:inkMkLst>
        </pc:inkChg>
        <pc:inkChg chg="add mod">
          <ac:chgData name="Patryk Barczak" userId="86fa742248e137ce" providerId="LiveId" clId="{5D4DB528-13D1-495F-840B-DA6A5D34E31C}" dt="2023-05-15T12:27:13.854" v="437"/>
          <ac:inkMkLst>
            <pc:docMk/>
            <pc:sldMk cId="3062588641" sldId="297"/>
            <ac:inkMk id="35" creationId="{0CB2046B-A43E-EDCB-9232-024874D7CB57}"/>
          </ac:inkMkLst>
        </pc:inkChg>
        <pc:inkChg chg="add mod">
          <ac:chgData name="Patryk Barczak" userId="86fa742248e137ce" providerId="LiveId" clId="{5D4DB528-13D1-495F-840B-DA6A5D34E31C}" dt="2023-05-15T12:27:13.854" v="437"/>
          <ac:inkMkLst>
            <pc:docMk/>
            <pc:sldMk cId="3062588641" sldId="297"/>
            <ac:inkMk id="37" creationId="{75AEA5F7-1181-0DB7-E2FB-E8BAC3A7614A}"/>
          </ac:inkMkLst>
        </pc:inkChg>
        <pc:inkChg chg="add mod">
          <ac:chgData name="Patryk Barczak" userId="86fa742248e137ce" providerId="LiveId" clId="{5D4DB528-13D1-495F-840B-DA6A5D34E31C}" dt="2023-05-15T12:27:13.854" v="437"/>
          <ac:inkMkLst>
            <pc:docMk/>
            <pc:sldMk cId="3062588641" sldId="297"/>
            <ac:inkMk id="38" creationId="{46BD21F5-E8E6-B4AB-0791-F0AD117BBC7E}"/>
          </ac:inkMkLst>
        </pc:inkChg>
        <pc:inkChg chg="add mod">
          <ac:chgData name="Patryk Barczak" userId="86fa742248e137ce" providerId="LiveId" clId="{5D4DB528-13D1-495F-840B-DA6A5D34E31C}" dt="2023-05-15T12:27:13.854" v="437"/>
          <ac:inkMkLst>
            <pc:docMk/>
            <pc:sldMk cId="3062588641" sldId="297"/>
            <ac:inkMk id="40" creationId="{85196FC5-8280-39FD-1CB0-5B8107CEF927}"/>
          </ac:inkMkLst>
        </pc:inkChg>
        <pc:inkChg chg="add mod">
          <ac:chgData name="Patryk Barczak" userId="86fa742248e137ce" providerId="LiveId" clId="{5D4DB528-13D1-495F-840B-DA6A5D34E31C}" dt="2023-05-15T12:27:13.854" v="437"/>
          <ac:inkMkLst>
            <pc:docMk/>
            <pc:sldMk cId="3062588641" sldId="297"/>
            <ac:inkMk id="41" creationId="{C9B3547C-3805-281D-6E25-0800F20CDFDB}"/>
          </ac:inkMkLst>
        </pc:inkChg>
        <pc:inkChg chg="add mod">
          <ac:chgData name="Patryk Barczak" userId="86fa742248e137ce" providerId="LiveId" clId="{5D4DB528-13D1-495F-840B-DA6A5D34E31C}" dt="2023-05-15T12:27:13.854" v="437"/>
          <ac:inkMkLst>
            <pc:docMk/>
            <pc:sldMk cId="3062588641" sldId="297"/>
            <ac:inkMk id="42" creationId="{A107F212-F1A1-794A-D7D6-0E30330654DD}"/>
          </ac:inkMkLst>
        </pc:inkChg>
        <pc:inkChg chg="add mod">
          <ac:chgData name="Patryk Barczak" userId="86fa742248e137ce" providerId="LiveId" clId="{5D4DB528-13D1-495F-840B-DA6A5D34E31C}" dt="2023-05-15T12:27:13.854" v="437"/>
          <ac:inkMkLst>
            <pc:docMk/>
            <pc:sldMk cId="3062588641" sldId="297"/>
            <ac:inkMk id="43" creationId="{99FE7220-AB43-1713-EA52-59D149CF3DE0}"/>
          </ac:inkMkLst>
        </pc:inkChg>
        <pc:inkChg chg="add mod">
          <ac:chgData name="Patryk Barczak" userId="86fa742248e137ce" providerId="LiveId" clId="{5D4DB528-13D1-495F-840B-DA6A5D34E31C}" dt="2023-05-15T12:27:13.854" v="437"/>
          <ac:inkMkLst>
            <pc:docMk/>
            <pc:sldMk cId="3062588641" sldId="297"/>
            <ac:inkMk id="44" creationId="{DAE0F395-A10C-9A05-806A-3D38BC0F97BE}"/>
          </ac:inkMkLst>
        </pc:inkChg>
        <pc:inkChg chg="add mod">
          <ac:chgData name="Patryk Barczak" userId="86fa742248e137ce" providerId="LiveId" clId="{5D4DB528-13D1-495F-840B-DA6A5D34E31C}" dt="2023-05-15T12:27:13.854" v="437"/>
          <ac:inkMkLst>
            <pc:docMk/>
            <pc:sldMk cId="3062588641" sldId="297"/>
            <ac:inkMk id="45" creationId="{273D4F96-299F-AB09-CEF6-9BAAD314C17F}"/>
          </ac:inkMkLst>
        </pc:inkChg>
        <pc:inkChg chg="add mod">
          <ac:chgData name="Patryk Barczak" userId="86fa742248e137ce" providerId="LiveId" clId="{5D4DB528-13D1-495F-840B-DA6A5D34E31C}" dt="2023-05-15T12:27:13.854" v="437"/>
          <ac:inkMkLst>
            <pc:docMk/>
            <pc:sldMk cId="3062588641" sldId="297"/>
            <ac:inkMk id="46" creationId="{FF4254F3-DED2-6E51-B21B-D5A48B62703F}"/>
          </ac:inkMkLst>
        </pc:inkChg>
        <pc:inkChg chg="add mod">
          <ac:chgData name="Patryk Barczak" userId="86fa742248e137ce" providerId="LiveId" clId="{5D4DB528-13D1-495F-840B-DA6A5D34E31C}" dt="2023-05-15T12:27:13.854" v="437"/>
          <ac:inkMkLst>
            <pc:docMk/>
            <pc:sldMk cId="3062588641" sldId="297"/>
            <ac:inkMk id="47" creationId="{790C063A-26EA-C59E-35FD-E9AEB12D4F07}"/>
          </ac:inkMkLst>
        </pc:inkChg>
        <pc:inkChg chg="add mod">
          <ac:chgData name="Patryk Barczak" userId="86fa742248e137ce" providerId="LiveId" clId="{5D4DB528-13D1-495F-840B-DA6A5D34E31C}" dt="2023-05-15T12:27:13.854" v="437"/>
          <ac:inkMkLst>
            <pc:docMk/>
            <pc:sldMk cId="3062588641" sldId="297"/>
            <ac:inkMk id="48" creationId="{CCA3EB16-0650-8738-5D5A-28A5D61A0E0D}"/>
          </ac:inkMkLst>
        </pc:inkChg>
        <pc:inkChg chg="add mod">
          <ac:chgData name="Patryk Barczak" userId="86fa742248e137ce" providerId="LiveId" clId="{5D4DB528-13D1-495F-840B-DA6A5D34E31C}" dt="2023-05-15T12:27:13.854" v="437"/>
          <ac:inkMkLst>
            <pc:docMk/>
            <pc:sldMk cId="3062588641" sldId="297"/>
            <ac:inkMk id="49" creationId="{871ADBEB-37BA-49A8-0C4A-C7C049677185}"/>
          </ac:inkMkLst>
        </pc:inkChg>
        <pc:inkChg chg="add mod">
          <ac:chgData name="Patryk Barczak" userId="86fa742248e137ce" providerId="LiveId" clId="{5D4DB528-13D1-495F-840B-DA6A5D34E31C}" dt="2023-05-15T12:27:13.854" v="437"/>
          <ac:inkMkLst>
            <pc:docMk/>
            <pc:sldMk cId="3062588641" sldId="297"/>
            <ac:inkMk id="50" creationId="{B4983CAF-D3F2-E9C8-5198-734605CACE69}"/>
          </ac:inkMkLst>
        </pc:inkChg>
        <pc:inkChg chg="add mod">
          <ac:chgData name="Patryk Barczak" userId="86fa742248e137ce" providerId="LiveId" clId="{5D4DB528-13D1-495F-840B-DA6A5D34E31C}" dt="2023-05-15T12:27:13.854" v="437"/>
          <ac:inkMkLst>
            <pc:docMk/>
            <pc:sldMk cId="3062588641" sldId="297"/>
            <ac:inkMk id="51" creationId="{B2B91B20-F0D9-46B8-6BC2-2BC350FE961A}"/>
          </ac:inkMkLst>
        </pc:inkChg>
        <pc:inkChg chg="add mod">
          <ac:chgData name="Patryk Barczak" userId="86fa742248e137ce" providerId="LiveId" clId="{5D4DB528-13D1-495F-840B-DA6A5D34E31C}" dt="2023-05-15T12:27:13.854" v="437"/>
          <ac:inkMkLst>
            <pc:docMk/>
            <pc:sldMk cId="3062588641" sldId="297"/>
            <ac:inkMk id="52" creationId="{B753914A-8673-9BF9-6F8D-66AA3694B2BF}"/>
          </ac:inkMkLst>
        </pc:inkChg>
        <pc:inkChg chg="add mod">
          <ac:chgData name="Patryk Barczak" userId="86fa742248e137ce" providerId="LiveId" clId="{5D4DB528-13D1-495F-840B-DA6A5D34E31C}" dt="2023-05-15T12:27:13.854" v="437"/>
          <ac:inkMkLst>
            <pc:docMk/>
            <pc:sldMk cId="3062588641" sldId="297"/>
            <ac:inkMk id="53" creationId="{33E7E399-1E83-57BA-913A-297C70171543}"/>
          </ac:inkMkLst>
        </pc:inkChg>
        <pc:inkChg chg="add mod">
          <ac:chgData name="Patryk Barczak" userId="86fa742248e137ce" providerId="LiveId" clId="{5D4DB528-13D1-495F-840B-DA6A5D34E31C}" dt="2023-05-15T12:27:13.854" v="437"/>
          <ac:inkMkLst>
            <pc:docMk/>
            <pc:sldMk cId="3062588641" sldId="297"/>
            <ac:inkMk id="54" creationId="{C7624A00-CF73-64AF-45B3-E023EFE10AF9}"/>
          </ac:inkMkLst>
        </pc:inkChg>
        <pc:inkChg chg="add mod">
          <ac:chgData name="Patryk Barczak" userId="86fa742248e137ce" providerId="LiveId" clId="{5D4DB528-13D1-495F-840B-DA6A5D34E31C}" dt="2023-05-15T12:27:13.854" v="437"/>
          <ac:inkMkLst>
            <pc:docMk/>
            <pc:sldMk cId="3062588641" sldId="297"/>
            <ac:inkMk id="56" creationId="{DB79222C-43BD-901D-C8AF-6E37A27A7A80}"/>
          </ac:inkMkLst>
        </pc:inkChg>
        <pc:inkChg chg="add mod">
          <ac:chgData name="Patryk Barczak" userId="86fa742248e137ce" providerId="LiveId" clId="{5D4DB528-13D1-495F-840B-DA6A5D34E31C}" dt="2023-05-15T12:27:13.854" v="437"/>
          <ac:inkMkLst>
            <pc:docMk/>
            <pc:sldMk cId="3062588641" sldId="297"/>
            <ac:inkMk id="57" creationId="{366B8948-3D7F-A780-51DA-C2EF7FEE2C42}"/>
          </ac:inkMkLst>
        </pc:inkChg>
        <pc:inkChg chg="add mod">
          <ac:chgData name="Patryk Barczak" userId="86fa742248e137ce" providerId="LiveId" clId="{5D4DB528-13D1-495F-840B-DA6A5D34E31C}" dt="2023-05-15T12:27:13.854" v="437"/>
          <ac:inkMkLst>
            <pc:docMk/>
            <pc:sldMk cId="3062588641" sldId="297"/>
            <ac:inkMk id="58" creationId="{566DEBDF-C4C1-A5F0-8F46-43177E41ACD4}"/>
          </ac:inkMkLst>
        </pc:inkChg>
        <pc:inkChg chg="add mod">
          <ac:chgData name="Patryk Barczak" userId="86fa742248e137ce" providerId="LiveId" clId="{5D4DB528-13D1-495F-840B-DA6A5D34E31C}" dt="2023-05-15T12:27:13.854" v="437"/>
          <ac:inkMkLst>
            <pc:docMk/>
            <pc:sldMk cId="3062588641" sldId="297"/>
            <ac:inkMk id="59" creationId="{C0F2DBD0-2340-B07C-B51F-30EC48C5162C}"/>
          </ac:inkMkLst>
        </pc:inkChg>
        <pc:inkChg chg="add mod">
          <ac:chgData name="Patryk Barczak" userId="86fa742248e137ce" providerId="LiveId" clId="{5D4DB528-13D1-495F-840B-DA6A5D34E31C}" dt="2023-05-15T12:27:13.854" v="437"/>
          <ac:inkMkLst>
            <pc:docMk/>
            <pc:sldMk cId="3062588641" sldId="297"/>
            <ac:inkMk id="60" creationId="{A5505268-29D3-A189-7308-931C3CCD22B8}"/>
          </ac:inkMkLst>
        </pc:inkChg>
        <pc:inkChg chg="add mod">
          <ac:chgData name="Patryk Barczak" userId="86fa742248e137ce" providerId="LiveId" clId="{5D4DB528-13D1-495F-840B-DA6A5D34E31C}" dt="2023-05-15T12:27:13.854" v="437"/>
          <ac:inkMkLst>
            <pc:docMk/>
            <pc:sldMk cId="3062588641" sldId="297"/>
            <ac:inkMk id="61" creationId="{2B5832BD-AC06-7C43-C20C-D709819290BC}"/>
          </ac:inkMkLst>
        </pc:inkChg>
        <pc:inkChg chg="add mod">
          <ac:chgData name="Patryk Barczak" userId="86fa742248e137ce" providerId="LiveId" clId="{5D4DB528-13D1-495F-840B-DA6A5D34E31C}" dt="2023-05-15T12:27:13.854" v="437"/>
          <ac:inkMkLst>
            <pc:docMk/>
            <pc:sldMk cId="3062588641" sldId="297"/>
            <ac:inkMk id="63" creationId="{1229C1FC-2B3C-1CE1-027C-5714F68B90A7}"/>
          </ac:inkMkLst>
        </pc:inkChg>
        <pc:inkChg chg="add mod">
          <ac:chgData name="Patryk Barczak" userId="86fa742248e137ce" providerId="LiveId" clId="{5D4DB528-13D1-495F-840B-DA6A5D34E31C}" dt="2023-05-15T12:27:13.854" v="437"/>
          <ac:inkMkLst>
            <pc:docMk/>
            <pc:sldMk cId="3062588641" sldId="297"/>
            <ac:inkMk id="64" creationId="{F5645900-2FBD-E947-6C55-A8676BB960D9}"/>
          </ac:inkMkLst>
        </pc:inkChg>
        <pc:inkChg chg="add mod">
          <ac:chgData name="Patryk Barczak" userId="86fa742248e137ce" providerId="LiveId" clId="{5D4DB528-13D1-495F-840B-DA6A5D34E31C}" dt="2023-05-15T12:27:13.854" v="437"/>
          <ac:inkMkLst>
            <pc:docMk/>
            <pc:sldMk cId="3062588641" sldId="297"/>
            <ac:inkMk id="65" creationId="{4A694620-B3F6-440B-B760-4ED16F47B7BF}"/>
          </ac:inkMkLst>
        </pc:inkChg>
        <pc:inkChg chg="add mod">
          <ac:chgData name="Patryk Barczak" userId="86fa742248e137ce" providerId="LiveId" clId="{5D4DB528-13D1-495F-840B-DA6A5D34E31C}" dt="2023-05-15T12:27:13.854" v="437"/>
          <ac:inkMkLst>
            <pc:docMk/>
            <pc:sldMk cId="3062588641" sldId="297"/>
            <ac:inkMk id="67" creationId="{DB8FBEFE-9CEF-E579-7011-A9915F7D5C49}"/>
          </ac:inkMkLst>
        </pc:inkChg>
        <pc:inkChg chg="add mod">
          <ac:chgData name="Patryk Barczak" userId="86fa742248e137ce" providerId="LiveId" clId="{5D4DB528-13D1-495F-840B-DA6A5D34E31C}" dt="2023-05-15T12:27:13.854" v="437"/>
          <ac:inkMkLst>
            <pc:docMk/>
            <pc:sldMk cId="3062588641" sldId="297"/>
            <ac:inkMk id="68" creationId="{0A34E0B6-D5B4-35E4-A39F-D04B16E3EFE3}"/>
          </ac:inkMkLst>
        </pc:inkChg>
        <pc:inkChg chg="add mod">
          <ac:chgData name="Patryk Barczak" userId="86fa742248e137ce" providerId="LiveId" clId="{5D4DB528-13D1-495F-840B-DA6A5D34E31C}" dt="2023-05-15T12:27:13.854" v="437"/>
          <ac:inkMkLst>
            <pc:docMk/>
            <pc:sldMk cId="3062588641" sldId="297"/>
            <ac:inkMk id="69" creationId="{E55CE1F4-7479-8983-7EBE-3352D8102FA6}"/>
          </ac:inkMkLst>
        </pc:inkChg>
        <pc:inkChg chg="add mod">
          <ac:chgData name="Patryk Barczak" userId="86fa742248e137ce" providerId="LiveId" clId="{5D4DB528-13D1-495F-840B-DA6A5D34E31C}" dt="2023-05-15T12:27:13.854" v="437"/>
          <ac:inkMkLst>
            <pc:docMk/>
            <pc:sldMk cId="3062588641" sldId="297"/>
            <ac:inkMk id="70" creationId="{ABFA2733-E8E0-8C46-E56F-D7AC7E5772A8}"/>
          </ac:inkMkLst>
        </pc:inkChg>
        <pc:inkChg chg="add mod">
          <ac:chgData name="Patryk Barczak" userId="86fa742248e137ce" providerId="LiveId" clId="{5D4DB528-13D1-495F-840B-DA6A5D34E31C}" dt="2023-05-15T12:27:13.854" v="437"/>
          <ac:inkMkLst>
            <pc:docMk/>
            <pc:sldMk cId="3062588641" sldId="297"/>
            <ac:inkMk id="72" creationId="{2B1B40E9-49DA-C80E-49D3-90D5D62ACAB6}"/>
          </ac:inkMkLst>
        </pc:inkChg>
        <pc:inkChg chg="add mod">
          <ac:chgData name="Patryk Barczak" userId="86fa742248e137ce" providerId="LiveId" clId="{5D4DB528-13D1-495F-840B-DA6A5D34E31C}" dt="2023-05-15T12:27:13.854" v="437"/>
          <ac:inkMkLst>
            <pc:docMk/>
            <pc:sldMk cId="3062588641" sldId="297"/>
            <ac:inkMk id="73" creationId="{25AEC383-3174-EAFC-F072-45F35208F521}"/>
          </ac:inkMkLst>
        </pc:inkChg>
        <pc:inkChg chg="add mod">
          <ac:chgData name="Patryk Barczak" userId="86fa742248e137ce" providerId="LiveId" clId="{5D4DB528-13D1-495F-840B-DA6A5D34E31C}" dt="2023-05-15T12:27:13.854" v="437"/>
          <ac:inkMkLst>
            <pc:docMk/>
            <pc:sldMk cId="3062588641" sldId="297"/>
            <ac:inkMk id="74" creationId="{CC89CD97-8126-7323-7413-7770BB5BF207}"/>
          </ac:inkMkLst>
        </pc:inkChg>
        <pc:inkChg chg="add mod">
          <ac:chgData name="Patryk Barczak" userId="86fa742248e137ce" providerId="LiveId" clId="{5D4DB528-13D1-495F-840B-DA6A5D34E31C}" dt="2023-05-15T12:27:13.854" v="437"/>
          <ac:inkMkLst>
            <pc:docMk/>
            <pc:sldMk cId="3062588641" sldId="297"/>
            <ac:inkMk id="75" creationId="{D0FFFCCD-6270-E1C1-40E9-71BB776A4AA7}"/>
          </ac:inkMkLst>
        </pc:inkChg>
        <pc:inkChg chg="add mod">
          <ac:chgData name="Patryk Barczak" userId="86fa742248e137ce" providerId="LiveId" clId="{5D4DB528-13D1-495F-840B-DA6A5D34E31C}" dt="2023-05-15T12:27:13.854" v="437"/>
          <ac:inkMkLst>
            <pc:docMk/>
            <pc:sldMk cId="3062588641" sldId="297"/>
            <ac:inkMk id="77" creationId="{A7B9F53F-59A9-DEFA-288E-22AD4C43FB3B}"/>
          </ac:inkMkLst>
        </pc:inkChg>
        <pc:inkChg chg="add mod">
          <ac:chgData name="Patryk Barczak" userId="86fa742248e137ce" providerId="LiveId" clId="{5D4DB528-13D1-495F-840B-DA6A5D34E31C}" dt="2023-05-15T12:27:13.854" v="437"/>
          <ac:inkMkLst>
            <pc:docMk/>
            <pc:sldMk cId="3062588641" sldId="297"/>
            <ac:inkMk id="78" creationId="{5EDEDB5E-F631-AF66-08CB-1A560E8F6CE2}"/>
          </ac:inkMkLst>
        </pc:inkChg>
        <pc:inkChg chg="add mod">
          <ac:chgData name="Patryk Barczak" userId="86fa742248e137ce" providerId="LiveId" clId="{5D4DB528-13D1-495F-840B-DA6A5D34E31C}" dt="2023-05-15T12:27:13.854" v="437"/>
          <ac:inkMkLst>
            <pc:docMk/>
            <pc:sldMk cId="3062588641" sldId="297"/>
            <ac:inkMk id="79" creationId="{3283E6BE-6E47-7943-D839-3CB699490ED2}"/>
          </ac:inkMkLst>
        </pc:inkChg>
        <pc:inkChg chg="add mod">
          <ac:chgData name="Patryk Barczak" userId="86fa742248e137ce" providerId="LiveId" clId="{5D4DB528-13D1-495F-840B-DA6A5D34E31C}" dt="2023-05-15T12:27:13.854" v="437"/>
          <ac:inkMkLst>
            <pc:docMk/>
            <pc:sldMk cId="3062588641" sldId="297"/>
            <ac:inkMk id="80" creationId="{EEC1759E-6FDE-A6EC-A8B8-535ABB806A5C}"/>
          </ac:inkMkLst>
        </pc:inkChg>
        <pc:inkChg chg="add mod">
          <ac:chgData name="Patryk Barczak" userId="86fa742248e137ce" providerId="LiveId" clId="{5D4DB528-13D1-495F-840B-DA6A5D34E31C}" dt="2023-05-15T12:27:13.854" v="437"/>
          <ac:inkMkLst>
            <pc:docMk/>
            <pc:sldMk cId="3062588641" sldId="297"/>
            <ac:inkMk id="81" creationId="{B3C2528D-BBFE-2827-C103-303C95391BCB}"/>
          </ac:inkMkLst>
        </pc:inkChg>
        <pc:inkChg chg="add mod">
          <ac:chgData name="Patryk Barczak" userId="86fa742248e137ce" providerId="LiveId" clId="{5D4DB528-13D1-495F-840B-DA6A5D34E31C}" dt="2023-05-15T12:27:13.854" v="437"/>
          <ac:inkMkLst>
            <pc:docMk/>
            <pc:sldMk cId="3062588641" sldId="297"/>
            <ac:inkMk id="82" creationId="{2B9704F0-DB9D-9F2D-52CA-927033D3C502}"/>
          </ac:inkMkLst>
        </pc:inkChg>
        <pc:inkChg chg="add mod">
          <ac:chgData name="Patryk Barczak" userId="86fa742248e137ce" providerId="LiveId" clId="{5D4DB528-13D1-495F-840B-DA6A5D34E31C}" dt="2023-05-15T12:27:13.854" v="437"/>
          <ac:inkMkLst>
            <pc:docMk/>
            <pc:sldMk cId="3062588641" sldId="297"/>
            <ac:inkMk id="83" creationId="{37EBFCDD-BF91-259C-E21E-5038327CF93A}"/>
          </ac:inkMkLst>
        </pc:inkChg>
        <pc:inkChg chg="add mod">
          <ac:chgData name="Patryk Barczak" userId="86fa742248e137ce" providerId="LiveId" clId="{5D4DB528-13D1-495F-840B-DA6A5D34E31C}" dt="2023-05-15T12:27:13.854" v="437"/>
          <ac:inkMkLst>
            <pc:docMk/>
            <pc:sldMk cId="3062588641" sldId="297"/>
            <ac:inkMk id="84" creationId="{8F5A767F-9B1F-92D2-B772-070761100827}"/>
          </ac:inkMkLst>
        </pc:inkChg>
        <pc:inkChg chg="add mod">
          <ac:chgData name="Patryk Barczak" userId="86fa742248e137ce" providerId="LiveId" clId="{5D4DB528-13D1-495F-840B-DA6A5D34E31C}" dt="2023-05-15T12:27:13.854" v="437"/>
          <ac:inkMkLst>
            <pc:docMk/>
            <pc:sldMk cId="3062588641" sldId="297"/>
            <ac:inkMk id="85" creationId="{E5C3F771-DC38-6614-B407-92E082093003}"/>
          </ac:inkMkLst>
        </pc:inkChg>
        <pc:inkChg chg="add mod">
          <ac:chgData name="Patryk Barczak" userId="86fa742248e137ce" providerId="LiveId" clId="{5D4DB528-13D1-495F-840B-DA6A5D34E31C}" dt="2023-05-15T12:27:13.854" v="437"/>
          <ac:inkMkLst>
            <pc:docMk/>
            <pc:sldMk cId="3062588641" sldId="297"/>
            <ac:inkMk id="86" creationId="{1A4179E1-726E-F8E0-51D8-FA129DCF17B3}"/>
          </ac:inkMkLst>
        </pc:inkChg>
        <pc:inkChg chg="add mod">
          <ac:chgData name="Patryk Barczak" userId="86fa742248e137ce" providerId="LiveId" clId="{5D4DB528-13D1-495F-840B-DA6A5D34E31C}" dt="2023-05-15T12:27:13.854" v="437"/>
          <ac:inkMkLst>
            <pc:docMk/>
            <pc:sldMk cId="3062588641" sldId="297"/>
            <ac:inkMk id="87" creationId="{5FD9C402-4E4F-A37C-CE8C-DF87B7408863}"/>
          </ac:inkMkLst>
        </pc:inkChg>
        <pc:inkChg chg="add mod">
          <ac:chgData name="Patryk Barczak" userId="86fa742248e137ce" providerId="LiveId" clId="{5D4DB528-13D1-495F-840B-DA6A5D34E31C}" dt="2023-05-15T12:27:13.854" v="437"/>
          <ac:inkMkLst>
            <pc:docMk/>
            <pc:sldMk cId="3062588641" sldId="297"/>
            <ac:inkMk id="88" creationId="{FD6E7DA0-5514-8DCE-39CE-37930AD446F4}"/>
          </ac:inkMkLst>
        </pc:inkChg>
        <pc:inkChg chg="add mod">
          <ac:chgData name="Patryk Barczak" userId="86fa742248e137ce" providerId="LiveId" clId="{5D4DB528-13D1-495F-840B-DA6A5D34E31C}" dt="2023-05-15T12:27:13.854" v="437"/>
          <ac:inkMkLst>
            <pc:docMk/>
            <pc:sldMk cId="3062588641" sldId="297"/>
            <ac:inkMk id="90" creationId="{CA69E2A0-D89A-83E9-F2ED-395489A55AF5}"/>
          </ac:inkMkLst>
        </pc:inkChg>
        <pc:inkChg chg="add mod">
          <ac:chgData name="Patryk Barczak" userId="86fa742248e137ce" providerId="LiveId" clId="{5D4DB528-13D1-495F-840B-DA6A5D34E31C}" dt="2023-05-15T12:27:13.854" v="437"/>
          <ac:inkMkLst>
            <pc:docMk/>
            <pc:sldMk cId="3062588641" sldId="297"/>
            <ac:inkMk id="91" creationId="{1A61627A-6653-5680-6971-600319D30B2F}"/>
          </ac:inkMkLst>
        </pc:inkChg>
        <pc:inkChg chg="add mod">
          <ac:chgData name="Patryk Barczak" userId="86fa742248e137ce" providerId="LiveId" clId="{5D4DB528-13D1-495F-840B-DA6A5D34E31C}" dt="2023-05-15T12:27:13.854" v="437"/>
          <ac:inkMkLst>
            <pc:docMk/>
            <pc:sldMk cId="3062588641" sldId="297"/>
            <ac:inkMk id="93" creationId="{1016854A-6B5B-FF4C-954E-1E206EBA946D}"/>
          </ac:inkMkLst>
        </pc:inkChg>
        <pc:inkChg chg="add mod">
          <ac:chgData name="Patryk Barczak" userId="86fa742248e137ce" providerId="LiveId" clId="{5D4DB528-13D1-495F-840B-DA6A5D34E31C}" dt="2023-05-15T12:27:13.854" v="437"/>
          <ac:inkMkLst>
            <pc:docMk/>
            <pc:sldMk cId="3062588641" sldId="297"/>
            <ac:inkMk id="94" creationId="{6F3896D2-F924-0944-0813-01EB2F15B2E7}"/>
          </ac:inkMkLst>
        </pc:inkChg>
        <pc:inkChg chg="add mod">
          <ac:chgData name="Patryk Barczak" userId="86fa742248e137ce" providerId="LiveId" clId="{5D4DB528-13D1-495F-840B-DA6A5D34E31C}" dt="2023-05-15T12:27:13.854" v="437"/>
          <ac:inkMkLst>
            <pc:docMk/>
            <pc:sldMk cId="3062588641" sldId="297"/>
            <ac:inkMk id="95" creationId="{F6E2FD71-52AD-B63B-8A24-D6806D0F3207}"/>
          </ac:inkMkLst>
        </pc:inkChg>
        <pc:inkChg chg="add mod">
          <ac:chgData name="Patryk Barczak" userId="86fa742248e137ce" providerId="LiveId" clId="{5D4DB528-13D1-495F-840B-DA6A5D34E31C}" dt="2023-05-15T12:27:13.854" v="437"/>
          <ac:inkMkLst>
            <pc:docMk/>
            <pc:sldMk cId="3062588641" sldId="297"/>
            <ac:inkMk id="96" creationId="{20A25864-1AD5-20DA-E45A-9499C7137706}"/>
          </ac:inkMkLst>
        </pc:inkChg>
        <pc:inkChg chg="add mod">
          <ac:chgData name="Patryk Barczak" userId="86fa742248e137ce" providerId="LiveId" clId="{5D4DB528-13D1-495F-840B-DA6A5D34E31C}" dt="2023-05-15T12:27:13.854" v="437"/>
          <ac:inkMkLst>
            <pc:docMk/>
            <pc:sldMk cId="3062588641" sldId="297"/>
            <ac:inkMk id="97" creationId="{FB69CD1F-1BF2-E300-30A3-02111E437F5D}"/>
          </ac:inkMkLst>
        </pc:inkChg>
        <pc:inkChg chg="add mod">
          <ac:chgData name="Patryk Barczak" userId="86fa742248e137ce" providerId="LiveId" clId="{5D4DB528-13D1-495F-840B-DA6A5D34E31C}" dt="2023-05-15T12:27:13.854" v="437"/>
          <ac:inkMkLst>
            <pc:docMk/>
            <pc:sldMk cId="3062588641" sldId="297"/>
            <ac:inkMk id="99" creationId="{804B4DC8-33CC-548B-8301-35D2FD2DD99F}"/>
          </ac:inkMkLst>
        </pc:inkChg>
        <pc:inkChg chg="add mod">
          <ac:chgData name="Patryk Barczak" userId="86fa742248e137ce" providerId="LiveId" clId="{5D4DB528-13D1-495F-840B-DA6A5D34E31C}" dt="2023-05-15T12:27:13.854" v="437"/>
          <ac:inkMkLst>
            <pc:docMk/>
            <pc:sldMk cId="3062588641" sldId="297"/>
            <ac:inkMk id="100" creationId="{E9E4FAB4-4EB9-69AE-D787-411F2D62C2DD}"/>
          </ac:inkMkLst>
        </pc:inkChg>
        <pc:inkChg chg="add mod">
          <ac:chgData name="Patryk Barczak" userId="86fa742248e137ce" providerId="LiveId" clId="{5D4DB528-13D1-495F-840B-DA6A5D34E31C}" dt="2023-05-15T12:27:13.854" v="437"/>
          <ac:inkMkLst>
            <pc:docMk/>
            <pc:sldMk cId="3062588641" sldId="297"/>
            <ac:inkMk id="102" creationId="{CEB7D11E-C3F2-315E-D011-9E3DCA5EC769}"/>
          </ac:inkMkLst>
        </pc:inkChg>
        <pc:inkChg chg="add mod">
          <ac:chgData name="Patryk Barczak" userId="86fa742248e137ce" providerId="LiveId" clId="{5D4DB528-13D1-495F-840B-DA6A5D34E31C}" dt="2023-05-15T12:27:13.854" v="437"/>
          <ac:inkMkLst>
            <pc:docMk/>
            <pc:sldMk cId="3062588641" sldId="297"/>
            <ac:inkMk id="103" creationId="{32F4BCB1-B689-6461-BD21-FEF83988102F}"/>
          </ac:inkMkLst>
        </pc:inkChg>
        <pc:inkChg chg="add mod">
          <ac:chgData name="Patryk Barczak" userId="86fa742248e137ce" providerId="LiveId" clId="{5D4DB528-13D1-495F-840B-DA6A5D34E31C}" dt="2023-05-15T12:27:13.854" v="437"/>
          <ac:inkMkLst>
            <pc:docMk/>
            <pc:sldMk cId="3062588641" sldId="297"/>
            <ac:inkMk id="104" creationId="{998E5AF1-7DD4-6F35-7EA8-4DF4C35DE593}"/>
          </ac:inkMkLst>
        </pc:inkChg>
        <pc:inkChg chg="add mod">
          <ac:chgData name="Patryk Barczak" userId="86fa742248e137ce" providerId="LiveId" clId="{5D4DB528-13D1-495F-840B-DA6A5D34E31C}" dt="2023-05-15T12:27:13.854" v="437"/>
          <ac:inkMkLst>
            <pc:docMk/>
            <pc:sldMk cId="3062588641" sldId="297"/>
            <ac:inkMk id="106" creationId="{20C80E80-FE27-0DEB-4BDD-63D8ABA62A80}"/>
          </ac:inkMkLst>
        </pc:inkChg>
        <pc:inkChg chg="add mod">
          <ac:chgData name="Patryk Barczak" userId="86fa742248e137ce" providerId="LiveId" clId="{5D4DB528-13D1-495F-840B-DA6A5D34E31C}" dt="2023-05-15T12:27:13.854" v="437"/>
          <ac:inkMkLst>
            <pc:docMk/>
            <pc:sldMk cId="3062588641" sldId="297"/>
            <ac:inkMk id="107" creationId="{2EA2FC07-E7DE-A8CF-8321-9201A9F5DABE}"/>
          </ac:inkMkLst>
        </pc:inkChg>
        <pc:inkChg chg="add mod">
          <ac:chgData name="Patryk Barczak" userId="86fa742248e137ce" providerId="LiveId" clId="{5D4DB528-13D1-495F-840B-DA6A5D34E31C}" dt="2023-05-15T12:27:13.854" v="437"/>
          <ac:inkMkLst>
            <pc:docMk/>
            <pc:sldMk cId="3062588641" sldId="297"/>
            <ac:inkMk id="108" creationId="{2C13CDF8-9EE4-1834-7237-C16802E6A0DB}"/>
          </ac:inkMkLst>
        </pc:inkChg>
        <pc:inkChg chg="add mod">
          <ac:chgData name="Patryk Barczak" userId="86fa742248e137ce" providerId="LiveId" clId="{5D4DB528-13D1-495F-840B-DA6A5D34E31C}" dt="2023-05-15T12:27:13.854" v="437"/>
          <ac:inkMkLst>
            <pc:docMk/>
            <pc:sldMk cId="3062588641" sldId="297"/>
            <ac:inkMk id="109" creationId="{3C7B89FF-22F2-462F-D591-6E6871973B80}"/>
          </ac:inkMkLst>
        </pc:inkChg>
        <pc:inkChg chg="add mod">
          <ac:chgData name="Patryk Barczak" userId="86fa742248e137ce" providerId="LiveId" clId="{5D4DB528-13D1-495F-840B-DA6A5D34E31C}" dt="2023-05-15T12:27:13.854" v="437"/>
          <ac:inkMkLst>
            <pc:docMk/>
            <pc:sldMk cId="3062588641" sldId="297"/>
            <ac:inkMk id="111" creationId="{C0AE326F-E409-CC44-6258-F569F3291E3C}"/>
          </ac:inkMkLst>
        </pc:inkChg>
        <pc:inkChg chg="add mod">
          <ac:chgData name="Patryk Barczak" userId="86fa742248e137ce" providerId="LiveId" clId="{5D4DB528-13D1-495F-840B-DA6A5D34E31C}" dt="2023-05-15T12:27:13.854" v="437"/>
          <ac:inkMkLst>
            <pc:docMk/>
            <pc:sldMk cId="3062588641" sldId="297"/>
            <ac:inkMk id="113" creationId="{4201601F-991B-5832-38A9-637BE0085E99}"/>
          </ac:inkMkLst>
        </pc:inkChg>
        <pc:inkChg chg="add mod">
          <ac:chgData name="Patryk Barczak" userId="86fa742248e137ce" providerId="LiveId" clId="{5D4DB528-13D1-495F-840B-DA6A5D34E31C}" dt="2023-05-15T12:27:13.854" v="437"/>
          <ac:inkMkLst>
            <pc:docMk/>
            <pc:sldMk cId="3062588641" sldId="297"/>
            <ac:inkMk id="114" creationId="{D0403297-D774-9F34-FB6E-29855ED840DC}"/>
          </ac:inkMkLst>
        </pc:inkChg>
        <pc:inkChg chg="add mod">
          <ac:chgData name="Patryk Barczak" userId="86fa742248e137ce" providerId="LiveId" clId="{5D4DB528-13D1-495F-840B-DA6A5D34E31C}" dt="2023-05-15T12:27:13.854" v="437"/>
          <ac:inkMkLst>
            <pc:docMk/>
            <pc:sldMk cId="3062588641" sldId="297"/>
            <ac:inkMk id="115" creationId="{1C52BB6A-D476-46A1-1ECB-02FEA2FEB951}"/>
          </ac:inkMkLst>
        </pc:inkChg>
        <pc:inkChg chg="add mod">
          <ac:chgData name="Patryk Barczak" userId="86fa742248e137ce" providerId="LiveId" clId="{5D4DB528-13D1-495F-840B-DA6A5D34E31C}" dt="2023-05-15T12:27:13.854" v="437"/>
          <ac:inkMkLst>
            <pc:docMk/>
            <pc:sldMk cId="3062588641" sldId="297"/>
            <ac:inkMk id="116" creationId="{2E77573F-CC42-AA14-19DF-52C5EB9DDC51}"/>
          </ac:inkMkLst>
        </pc:inkChg>
        <pc:inkChg chg="add mod">
          <ac:chgData name="Patryk Barczak" userId="86fa742248e137ce" providerId="LiveId" clId="{5D4DB528-13D1-495F-840B-DA6A5D34E31C}" dt="2023-05-15T12:27:13.854" v="437"/>
          <ac:inkMkLst>
            <pc:docMk/>
            <pc:sldMk cId="3062588641" sldId="297"/>
            <ac:inkMk id="117" creationId="{015B5998-4A06-582A-6D8B-4C628CFF2AEE}"/>
          </ac:inkMkLst>
        </pc:inkChg>
        <pc:inkChg chg="add mod">
          <ac:chgData name="Patryk Barczak" userId="86fa742248e137ce" providerId="LiveId" clId="{5D4DB528-13D1-495F-840B-DA6A5D34E31C}" dt="2023-05-15T12:27:13.854" v="437"/>
          <ac:inkMkLst>
            <pc:docMk/>
            <pc:sldMk cId="3062588641" sldId="297"/>
            <ac:inkMk id="118" creationId="{8F1B3D66-8C54-A92B-5B74-4506EBCBE4B8}"/>
          </ac:inkMkLst>
        </pc:inkChg>
        <pc:inkChg chg="add mod">
          <ac:chgData name="Patryk Barczak" userId="86fa742248e137ce" providerId="LiveId" clId="{5D4DB528-13D1-495F-840B-DA6A5D34E31C}" dt="2023-05-15T12:27:13.854" v="437"/>
          <ac:inkMkLst>
            <pc:docMk/>
            <pc:sldMk cId="3062588641" sldId="297"/>
            <ac:inkMk id="120" creationId="{C53D96E4-5E2B-EAD6-B728-CC5EF4339AA4}"/>
          </ac:inkMkLst>
        </pc:inkChg>
        <pc:inkChg chg="add mod">
          <ac:chgData name="Patryk Barczak" userId="86fa742248e137ce" providerId="LiveId" clId="{5D4DB528-13D1-495F-840B-DA6A5D34E31C}" dt="2023-05-15T12:27:13.854" v="437"/>
          <ac:inkMkLst>
            <pc:docMk/>
            <pc:sldMk cId="3062588641" sldId="297"/>
            <ac:inkMk id="121" creationId="{40091AEF-63DA-CC07-6754-4FDBA335DA1B}"/>
          </ac:inkMkLst>
        </pc:inkChg>
        <pc:inkChg chg="add mod">
          <ac:chgData name="Patryk Barczak" userId="86fa742248e137ce" providerId="LiveId" clId="{5D4DB528-13D1-495F-840B-DA6A5D34E31C}" dt="2023-05-15T12:27:13.854" v="437"/>
          <ac:inkMkLst>
            <pc:docMk/>
            <pc:sldMk cId="3062588641" sldId="297"/>
            <ac:inkMk id="122" creationId="{7CEFE3E9-09C0-75BA-D368-6D8AB5664DEF}"/>
          </ac:inkMkLst>
        </pc:inkChg>
        <pc:inkChg chg="add mod">
          <ac:chgData name="Patryk Barczak" userId="86fa742248e137ce" providerId="LiveId" clId="{5D4DB528-13D1-495F-840B-DA6A5D34E31C}" dt="2023-05-15T12:27:13.854" v="437"/>
          <ac:inkMkLst>
            <pc:docMk/>
            <pc:sldMk cId="3062588641" sldId="297"/>
            <ac:inkMk id="123" creationId="{1F30DDF7-4946-53E8-5171-F8DB5EE4F687}"/>
          </ac:inkMkLst>
        </pc:inkChg>
        <pc:inkChg chg="add mod">
          <ac:chgData name="Patryk Barczak" userId="86fa742248e137ce" providerId="LiveId" clId="{5D4DB528-13D1-495F-840B-DA6A5D34E31C}" dt="2023-05-15T12:27:13.854" v="437"/>
          <ac:inkMkLst>
            <pc:docMk/>
            <pc:sldMk cId="3062588641" sldId="297"/>
            <ac:inkMk id="125" creationId="{D0E4768B-C54A-16AE-9545-87C231FC27BF}"/>
          </ac:inkMkLst>
        </pc:inkChg>
        <pc:inkChg chg="add mod">
          <ac:chgData name="Patryk Barczak" userId="86fa742248e137ce" providerId="LiveId" clId="{5D4DB528-13D1-495F-840B-DA6A5D34E31C}" dt="2023-05-15T12:27:13.854" v="437"/>
          <ac:inkMkLst>
            <pc:docMk/>
            <pc:sldMk cId="3062588641" sldId="297"/>
            <ac:inkMk id="126" creationId="{399CE46D-FE60-9006-C891-481E63AECC9C}"/>
          </ac:inkMkLst>
        </pc:inkChg>
        <pc:inkChg chg="add mod">
          <ac:chgData name="Patryk Barczak" userId="86fa742248e137ce" providerId="LiveId" clId="{5D4DB528-13D1-495F-840B-DA6A5D34E31C}" dt="2023-05-15T12:27:13.854" v="437"/>
          <ac:inkMkLst>
            <pc:docMk/>
            <pc:sldMk cId="3062588641" sldId="297"/>
            <ac:inkMk id="127" creationId="{EA474582-44A8-D980-2B8C-99BD0B0EE561}"/>
          </ac:inkMkLst>
        </pc:inkChg>
        <pc:inkChg chg="add mod">
          <ac:chgData name="Patryk Barczak" userId="86fa742248e137ce" providerId="LiveId" clId="{5D4DB528-13D1-495F-840B-DA6A5D34E31C}" dt="2023-05-15T12:27:13.854" v="437"/>
          <ac:inkMkLst>
            <pc:docMk/>
            <pc:sldMk cId="3062588641" sldId="297"/>
            <ac:inkMk id="128" creationId="{F55FA577-52C6-AB8C-E3D3-D93AC4BB7183}"/>
          </ac:inkMkLst>
        </pc:inkChg>
        <pc:inkChg chg="add mod">
          <ac:chgData name="Patryk Barczak" userId="86fa742248e137ce" providerId="LiveId" clId="{5D4DB528-13D1-495F-840B-DA6A5D34E31C}" dt="2023-05-15T12:27:13.854" v="437"/>
          <ac:inkMkLst>
            <pc:docMk/>
            <pc:sldMk cId="3062588641" sldId="297"/>
            <ac:inkMk id="129" creationId="{372C3379-3ACC-C043-CD9E-0D6A50C48340}"/>
          </ac:inkMkLst>
        </pc:inkChg>
        <pc:inkChg chg="add mod">
          <ac:chgData name="Patryk Barczak" userId="86fa742248e137ce" providerId="LiveId" clId="{5D4DB528-13D1-495F-840B-DA6A5D34E31C}" dt="2023-05-15T12:27:13.854" v="437"/>
          <ac:inkMkLst>
            <pc:docMk/>
            <pc:sldMk cId="3062588641" sldId="297"/>
            <ac:inkMk id="130" creationId="{586F02C4-9D5D-DBFB-64BD-8B0FAC1E3295}"/>
          </ac:inkMkLst>
        </pc:inkChg>
        <pc:inkChg chg="add mod">
          <ac:chgData name="Patryk Barczak" userId="86fa742248e137ce" providerId="LiveId" clId="{5D4DB528-13D1-495F-840B-DA6A5D34E31C}" dt="2023-05-15T12:25:58.406" v="391"/>
          <ac:inkMkLst>
            <pc:docMk/>
            <pc:sldMk cId="3062588641" sldId="297"/>
            <ac:inkMk id="132" creationId="{06667602-F6A5-DDED-63FD-F6A79F69C518}"/>
          </ac:inkMkLst>
        </pc:inkChg>
        <pc:inkChg chg="add mod">
          <ac:chgData name="Patryk Barczak" userId="86fa742248e137ce" providerId="LiveId" clId="{5D4DB528-13D1-495F-840B-DA6A5D34E31C}" dt="2023-05-15T12:25:58.406" v="391"/>
          <ac:inkMkLst>
            <pc:docMk/>
            <pc:sldMk cId="3062588641" sldId="297"/>
            <ac:inkMk id="133" creationId="{1AFE4B2C-AE05-D14A-1E45-62C1A6F9C499}"/>
          </ac:inkMkLst>
        </pc:inkChg>
        <pc:inkChg chg="add mod">
          <ac:chgData name="Patryk Barczak" userId="86fa742248e137ce" providerId="LiveId" clId="{5D4DB528-13D1-495F-840B-DA6A5D34E31C}" dt="2023-05-15T12:25:58.406" v="391"/>
          <ac:inkMkLst>
            <pc:docMk/>
            <pc:sldMk cId="3062588641" sldId="297"/>
            <ac:inkMk id="135" creationId="{69345C20-507C-F5C1-91F2-2F36D21E6140}"/>
          </ac:inkMkLst>
        </pc:inkChg>
        <pc:inkChg chg="add mod">
          <ac:chgData name="Patryk Barczak" userId="86fa742248e137ce" providerId="LiveId" clId="{5D4DB528-13D1-495F-840B-DA6A5D34E31C}" dt="2023-05-15T12:25:58.406" v="391"/>
          <ac:inkMkLst>
            <pc:docMk/>
            <pc:sldMk cId="3062588641" sldId="297"/>
            <ac:inkMk id="136" creationId="{08ABE293-57E0-3595-32B4-6E9BB087E885}"/>
          </ac:inkMkLst>
        </pc:inkChg>
        <pc:inkChg chg="add mod">
          <ac:chgData name="Patryk Barczak" userId="86fa742248e137ce" providerId="LiveId" clId="{5D4DB528-13D1-495F-840B-DA6A5D34E31C}" dt="2023-05-15T12:26:24.242" v="411"/>
          <ac:inkMkLst>
            <pc:docMk/>
            <pc:sldMk cId="3062588641" sldId="297"/>
            <ac:inkMk id="138" creationId="{A6810211-A40C-0C15-DE0E-7216156C2517}"/>
          </ac:inkMkLst>
        </pc:inkChg>
        <pc:inkChg chg="add mod">
          <ac:chgData name="Patryk Barczak" userId="86fa742248e137ce" providerId="LiveId" clId="{5D4DB528-13D1-495F-840B-DA6A5D34E31C}" dt="2023-05-15T12:26:24.242" v="411"/>
          <ac:inkMkLst>
            <pc:docMk/>
            <pc:sldMk cId="3062588641" sldId="297"/>
            <ac:inkMk id="139" creationId="{9229D5F8-B191-5C42-BDF1-9E355F8C6931}"/>
          </ac:inkMkLst>
        </pc:inkChg>
        <pc:inkChg chg="add mod">
          <ac:chgData name="Patryk Barczak" userId="86fa742248e137ce" providerId="LiveId" clId="{5D4DB528-13D1-495F-840B-DA6A5D34E31C}" dt="2023-05-15T12:26:24.242" v="411"/>
          <ac:inkMkLst>
            <pc:docMk/>
            <pc:sldMk cId="3062588641" sldId="297"/>
            <ac:inkMk id="140" creationId="{410B9D1C-DD25-8E4B-7EDF-CA5854B87A96}"/>
          </ac:inkMkLst>
        </pc:inkChg>
        <pc:inkChg chg="add mod">
          <ac:chgData name="Patryk Barczak" userId="86fa742248e137ce" providerId="LiveId" clId="{5D4DB528-13D1-495F-840B-DA6A5D34E31C}" dt="2023-05-15T12:27:13.854" v="437"/>
          <ac:inkMkLst>
            <pc:docMk/>
            <pc:sldMk cId="3062588641" sldId="297"/>
            <ac:inkMk id="142" creationId="{91312DF0-D0E4-EBD7-1FE5-3E07358BD081}"/>
          </ac:inkMkLst>
        </pc:inkChg>
        <pc:inkChg chg="add mod">
          <ac:chgData name="Patryk Barczak" userId="86fa742248e137ce" providerId="LiveId" clId="{5D4DB528-13D1-495F-840B-DA6A5D34E31C}" dt="2023-05-15T12:27:13.854" v="437"/>
          <ac:inkMkLst>
            <pc:docMk/>
            <pc:sldMk cId="3062588641" sldId="297"/>
            <ac:inkMk id="143" creationId="{0D803D27-2354-31B0-19EA-4EC7941858AD}"/>
          </ac:inkMkLst>
        </pc:inkChg>
        <pc:inkChg chg="add mod">
          <ac:chgData name="Patryk Barczak" userId="86fa742248e137ce" providerId="LiveId" clId="{5D4DB528-13D1-495F-840B-DA6A5D34E31C}" dt="2023-05-15T12:27:13.854" v="437"/>
          <ac:inkMkLst>
            <pc:docMk/>
            <pc:sldMk cId="3062588641" sldId="297"/>
            <ac:inkMk id="144" creationId="{A22851A3-47B8-E8E8-2769-019DB5294EB0}"/>
          </ac:inkMkLst>
        </pc:inkChg>
        <pc:inkChg chg="add mod">
          <ac:chgData name="Patryk Barczak" userId="86fa742248e137ce" providerId="LiveId" clId="{5D4DB528-13D1-495F-840B-DA6A5D34E31C}" dt="2023-05-15T12:27:13.854" v="437"/>
          <ac:inkMkLst>
            <pc:docMk/>
            <pc:sldMk cId="3062588641" sldId="297"/>
            <ac:inkMk id="145" creationId="{A6F99BDA-AC21-2093-C2F6-58F321809016}"/>
          </ac:inkMkLst>
        </pc:inkChg>
        <pc:inkChg chg="add mod">
          <ac:chgData name="Patryk Barczak" userId="86fa742248e137ce" providerId="LiveId" clId="{5D4DB528-13D1-495F-840B-DA6A5D34E31C}" dt="2023-05-15T12:27:13.854" v="437"/>
          <ac:inkMkLst>
            <pc:docMk/>
            <pc:sldMk cId="3062588641" sldId="297"/>
            <ac:inkMk id="146" creationId="{662293B1-C1F6-1BF6-1855-46AF5F21ED5D}"/>
          </ac:inkMkLst>
        </pc:inkChg>
        <pc:inkChg chg="add del mod">
          <ac:chgData name="Patryk Barczak" userId="86fa742248e137ce" providerId="LiveId" clId="{5D4DB528-13D1-495F-840B-DA6A5D34E31C}" dt="2023-05-15T12:26:17.059" v="405"/>
          <ac:inkMkLst>
            <pc:docMk/>
            <pc:sldMk cId="3062588641" sldId="297"/>
            <ac:inkMk id="148" creationId="{EDA666C2-06FF-9A13-585B-3F8661B90E3F}"/>
          </ac:inkMkLst>
        </pc:inkChg>
        <pc:inkChg chg="add mod">
          <ac:chgData name="Patryk Barczak" userId="86fa742248e137ce" providerId="LiveId" clId="{5D4DB528-13D1-495F-840B-DA6A5D34E31C}" dt="2023-05-15T12:26:24.242" v="411"/>
          <ac:inkMkLst>
            <pc:docMk/>
            <pc:sldMk cId="3062588641" sldId="297"/>
            <ac:inkMk id="150" creationId="{F8B2FC35-D1B8-D791-DD46-990653B0CF0F}"/>
          </ac:inkMkLst>
        </pc:inkChg>
        <pc:inkChg chg="add mod">
          <ac:chgData name="Patryk Barczak" userId="86fa742248e137ce" providerId="LiveId" clId="{5D4DB528-13D1-495F-840B-DA6A5D34E31C}" dt="2023-05-15T12:26:24.242" v="411"/>
          <ac:inkMkLst>
            <pc:docMk/>
            <pc:sldMk cId="3062588641" sldId="297"/>
            <ac:inkMk id="151" creationId="{B36077BC-01EE-7A8B-3F3C-EF20E7276C01}"/>
          </ac:inkMkLst>
        </pc:inkChg>
        <pc:inkChg chg="add mod">
          <ac:chgData name="Patryk Barczak" userId="86fa742248e137ce" providerId="LiveId" clId="{5D4DB528-13D1-495F-840B-DA6A5D34E31C}" dt="2023-05-15T12:26:24.242" v="411"/>
          <ac:inkMkLst>
            <pc:docMk/>
            <pc:sldMk cId="3062588641" sldId="297"/>
            <ac:inkMk id="152" creationId="{9C3D7FB9-EF91-701C-EA55-46F5024ED531}"/>
          </ac:inkMkLst>
        </pc:inkChg>
        <pc:inkChg chg="add mod">
          <ac:chgData name="Patryk Barczak" userId="86fa742248e137ce" providerId="LiveId" clId="{5D4DB528-13D1-495F-840B-DA6A5D34E31C}" dt="2023-05-15T12:26:24.242" v="411"/>
          <ac:inkMkLst>
            <pc:docMk/>
            <pc:sldMk cId="3062588641" sldId="297"/>
            <ac:inkMk id="153" creationId="{99A36EBE-5488-3C1A-7418-B8FD0A45FE5F}"/>
          </ac:inkMkLst>
        </pc:inkChg>
        <pc:inkChg chg="add mod">
          <ac:chgData name="Patryk Barczak" userId="86fa742248e137ce" providerId="LiveId" clId="{5D4DB528-13D1-495F-840B-DA6A5D34E31C}" dt="2023-05-15T12:26:24.242" v="411"/>
          <ac:inkMkLst>
            <pc:docMk/>
            <pc:sldMk cId="3062588641" sldId="297"/>
            <ac:inkMk id="154" creationId="{B016F0BE-6F21-B24B-9F33-5E796DBC9BFD}"/>
          </ac:inkMkLst>
        </pc:inkChg>
        <pc:inkChg chg="add mod">
          <ac:chgData name="Patryk Barczak" userId="86fa742248e137ce" providerId="LiveId" clId="{5D4DB528-13D1-495F-840B-DA6A5D34E31C}" dt="2023-05-15T12:26:52.198" v="419"/>
          <ac:inkMkLst>
            <pc:docMk/>
            <pc:sldMk cId="3062588641" sldId="297"/>
            <ac:inkMk id="157" creationId="{D70C3A8E-E235-4D50-D97D-A9EACF551C05}"/>
          </ac:inkMkLst>
        </pc:inkChg>
        <pc:inkChg chg="add mod">
          <ac:chgData name="Patryk Barczak" userId="86fa742248e137ce" providerId="LiveId" clId="{5D4DB528-13D1-495F-840B-DA6A5D34E31C}" dt="2023-05-15T12:26:52.198" v="419"/>
          <ac:inkMkLst>
            <pc:docMk/>
            <pc:sldMk cId="3062588641" sldId="297"/>
            <ac:inkMk id="158" creationId="{855AEF73-6BAC-8D88-7662-8FF9359835AF}"/>
          </ac:inkMkLst>
        </pc:inkChg>
        <pc:inkChg chg="add mod">
          <ac:chgData name="Patryk Barczak" userId="86fa742248e137ce" providerId="LiveId" clId="{5D4DB528-13D1-495F-840B-DA6A5D34E31C}" dt="2023-05-15T12:26:52.198" v="419"/>
          <ac:inkMkLst>
            <pc:docMk/>
            <pc:sldMk cId="3062588641" sldId="297"/>
            <ac:inkMk id="159" creationId="{BD06E2B7-464D-BC9F-61B0-867BF6D0EDAC}"/>
          </ac:inkMkLst>
        </pc:inkChg>
        <pc:inkChg chg="add mod">
          <ac:chgData name="Patryk Barczak" userId="86fa742248e137ce" providerId="LiveId" clId="{5D4DB528-13D1-495F-840B-DA6A5D34E31C}" dt="2023-05-15T12:26:52.198" v="419"/>
          <ac:inkMkLst>
            <pc:docMk/>
            <pc:sldMk cId="3062588641" sldId="297"/>
            <ac:inkMk id="160" creationId="{2D929F2A-7353-320C-993C-BF499FCA1DDB}"/>
          </ac:inkMkLst>
        </pc:inkChg>
        <pc:inkChg chg="add mod">
          <ac:chgData name="Patryk Barczak" userId="86fa742248e137ce" providerId="LiveId" clId="{5D4DB528-13D1-495F-840B-DA6A5D34E31C}" dt="2023-05-15T12:26:52.198" v="419"/>
          <ac:inkMkLst>
            <pc:docMk/>
            <pc:sldMk cId="3062588641" sldId="297"/>
            <ac:inkMk id="161" creationId="{4B333267-2DA4-98F4-D65E-8A180FD6E8F6}"/>
          </ac:inkMkLst>
        </pc:inkChg>
        <pc:inkChg chg="add mod">
          <ac:chgData name="Patryk Barczak" userId="86fa742248e137ce" providerId="LiveId" clId="{5D4DB528-13D1-495F-840B-DA6A5D34E31C}" dt="2023-05-15T12:26:52.198" v="419"/>
          <ac:inkMkLst>
            <pc:docMk/>
            <pc:sldMk cId="3062588641" sldId="297"/>
            <ac:inkMk id="162" creationId="{D0225AE2-47B3-0192-4DDB-ACB727493396}"/>
          </ac:inkMkLst>
        </pc:inkChg>
        <pc:inkChg chg="add mod">
          <ac:chgData name="Patryk Barczak" userId="86fa742248e137ce" providerId="LiveId" clId="{5D4DB528-13D1-495F-840B-DA6A5D34E31C}" dt="2023-05-15T12:26:52.198" v="419"/>
          <ac:inkMkLst>
            <pc:docMk/>
            <pc:sldMk cId="3062588641" sldId="297"/>
            <ac:inkMk id="163" creationId="{F730B099-E1A7-F3E9-7F5A-243BE7CA458B}"/>
          </ac:inkMkLst>
        </pc:inkChg>
        <pc:inkChg chg="add mod">
          <ac:chgData name="Patryk Barczak" userId="86fa742248e137ce" providerId="LiveId" clId="{5D4DB528-13D1-495F-840B-DA6A5D34E31C}" dt="2023-05-15T12:27:13.854" v="437"/>
          <ac:inkMkLst>
            <pc:docMk/>
            <pc:sldMk cId="3062588641" sldId="297"/>
            <ac:inkMk id="166" creationId="{9E371086-FB29-1DF6-DB9A-7F905F315A28}"/>
          </ac:inkMkLst>
        </pc:inkChg>
        <pc:inkChg chg="add mod">
          <ac:chgData name="Patryk Barczak" userId="86fa742248e137ce" providerId="LiveId" clId="{5D4DB528-13D1-495F-840B-DA6A5D34E31C}" dt="2023-05-15T12:27:13.854" v="437"/>
          <ac:inkMkLst>
            <pc:docMk/>
            <pc:sldMk cId="3062588641" sldId="297"/>
            <ac:inkMk id="167" creationId="{A2E2D6AA-E546-5079-583F-3EF7AF78EC29}"/>
          </ac:inkMkLst>
        </pc:inkChg>
        <pc:inkChg chg="add mod">
          <ac:chgData name="Patryk Barczak" userId="86fa742248e137ce" providerId="LiveId" clId="{5D4DB528-13D1-495F-840B-DA6A5D34E31C}" dt="2023-05-15T12:27:13.854" v="437"/>
          <ac:inkMkLst>
            <pc:docMk/>
            <pc:sldMk cId="3062588641" sldId="297"/>
            <ac:inkMk id="168" creationId="{2E55030C-13C5-6923-9E53-9CA184272C61}"/>
          </ac:inkMkLst>
        </pc:inkChg>
        <pc:inkChg chg="add mod">
          <ac:chgData name="Patryk Barczak" userId="86fa742248e137ce" providerId="LiveId" clId="{5D4DB528-13D1-495F-840B-DA6A5D34E31C}" dt="2023-05-15T12:27:13.854" v="437"/>
          <ac:inkMkLst>
            <pc:docMk/>
            <pc:sldMk cId="3062588641" sldId="297"/>
            <ac:inkMk id="169" creationId="{19DBCB6B-3189-B586-0DFC-EFBF87BE70E3}"/>
          </ac:inkMkLst>
        </pc:inkChg>
        <pc:inkChg chg="add mod">
          <ac:chgData name="Patryk Barczak" userId="86fa742248e137ce" providerId="LiveId" clId="{5D4DB528-13D1-495F-840B-DA6A5D34E31C}" dt="2023-05-15T12:27:13.854" v="437"/>
          <ac:inkMkLst>
            <pc:docMk/>
            <pc:sldMk cId="3062588641" sldId="297"/>
            <ac:inkMk id="170" creationId="{91428335-EB7A-B8E0-5A81-F2A379AD5951}"/>
          </ac:inkMkLst>
        </pc:inkChg>
        <pc:inkChg chg="add mod">
          <ac:chgData name="Patryk Barczak" userId="86fa742248e137ce" providerId="LiveId" clId="{5D4DB528-13D1-495F-840B-DA6A5D34E31C}" dt="2023-05-15T12:27:13.854" v="437"/>
          <ac:inkMkLst>
            <pc:docMk/>
            <pc:sldMk cId="3062588641" sldId="297"/>
            <ac:inkMk id="171" creationId="{D16B90FE-5B33-9DE0-D56D-82605A0DC61A}"/>
          </ac:inkMkLst>
        </pc:inkChg>
        <pc:inkChg chg="add mod">
          <ac:chgData name="Patryk Barczak" userId="86fa742248e137ce" providerId="LiveId" clId="{5D4DB528-13D1-495F-840B-DA6A5D34E31C}" dt="2023-05-15T12:27:13.854" v="437"/>
          <ac:inkMkLst>
            <pc:docMk/>
            <pc:sldMk cId="3062588641" sldId="297"/>
            <ac:inkMk id="173" creationId="{AB17256B-E06E-3A98-9AEC-7BE9CB9B7849}"/>
          </ac:inkMkLst>
        </pc:inkChg>
        <pc:inkChg chg="add mod">
          <ac:chgData name="Patryk Barczak" userId="86fa742248e137ce" providerId="LiveId" clId="{5D4DB528-13D1-495F-840B-DA6A5D34E31C}" dt="2023-05-15T12:27:13.854" v="437"/>
          <ac:inkMkLst>
            <pc:docMk/>
            <pc:sldMk cId="3062588641" sldId="297"/>
            <ac:inkMk id="174" creationId="{B431B58E-B573-19BD-58FE-24AEF77DD18F}"/>
          </ac:inkMkLst>
        </pc:inkChg>
        <pc:inkChg chg="add mod">
          <ac:chgData name="Patryk Barczak" userId="86fa742248e137ce" providerId="LiveId" clId="{5D4DB528-13D1-495F-840B-DA6A5D34E31C}" dt="2023-05-15T12:27:13.854" v="437"/>
          <ac:inkMkLst>
            <pc:docMk/>
            <pc:sldMk cId="3062588641" sldId="297"/>
            <ac:inkMk id="175" creationId="{98827880-A29F-97CF-DE70-2015415C9FD4}"/>
          </ac:inkMkLst>
        </pc:inkChg>
        <pc:inkChg chg="add mod">
          <ac:chgData name="Patryk Barczak" userId="86fa742248e137ce" providerId="LiveId" clId="{5D4DB528-13D1-495F-840B-DA6A5D34E31C}" dt="2023-05-15T12:27:13.854" v="437"/>
          <ac:inkMkLst>
            <pc:docMk/>
            <pc:sldMk cId="3062588641" sldId="297"/>
            <ac:inkMk id="176" creationId="{199AC9F1-B10C-68F8-8ECC-007228B30DD9}"/>
          </ac:inkMkLst>
        </pc:inkChg>
        <pc:inkChg chg="add mod">
          <ac:chgData name="Patryk Barczak" userId="86fa742248e137ce" providerId="LiveId" clId="{5D4DB528-13D1-495F-840B-DA6A5D34E31C}" dt="2023-05-15T12:27:13.854" v="437"/>
          <ac:inkMkLst>
            <pc:docMk/>
            <pc:sldMk cId="3062588641" sldId="297"/>
            <ac:inkMk id="177" creationId="{9C219ECA-2EF0-AE8C-A0A2-1BA9504CD81C}"/>
          </ac:inkMkLst>
        </pc:inkChg>
        <pc:inkChg chg="add mod">
          <ac:chgData name="Patryk Barczak" userId="86fa742248e137ce" providerId="LiveId" clId="{5D4DB528-13D1-495F-840B-DA6A5D34E31C}" dt="2023-05-15T12:27:13.854" v="437"/>
          <ac:inkMkLst>
            <pc:docMk/>
            <pc:sldMk cId="3062588641" sldId="297"/>
            <ac:inkMk id="178" creationId="{46357733-5929-EAEC-3914-807CA083C372}"/>
          </ac:inkMkLst>
        </pc:inkChg>
        <pc:inkChg chg="add mod">
          <ac:chgData name="Patryk Barczak" userId="86fa742248e137ce" providerId="LiveId" clId="{5D4DB528-13D1-495F-840B-DA6A5D34E31C}" dt="2023-05-15T12:27:13.854" v="437"/>
          <ac:inkMkLst>
            <pc:docMk/>
            <pc:sldMk cId="3062588641" sldId="297"/>
            <ac:inkMk id="179" creationId="{5BEFB8E1-B321-56D9-B73D-93F305B82E5A}"/>
          </ac:inkMkLst>
        </pc:inkChg>
        <pc:inkChg chg="add mod">
          <ac:chgData name="Patryk Barczak" userId="86fa742248e137ce" providerId="LiveId" clId="{5D4DB528-13D1-495F-840B-DA6A5D34E31C}" dt="2023-05-15T12:27:13.854" v="437"/>
          <ac:inkMkLst>
            <pc:docMk/>
            <pc:sldMk cId="3062588641" sldId="297"/>
            <ac:inkMk id="180" creationId="{BD7F87B1-F0C1-A50A-5529-F47FD35DD2AC}"/>
          </ac:inkMkLst>
        </pc:inkChg>
        <pc:inkChg chg="add mod">
          <ac:chgData name="Patryk Barczak" userId="86fa742248e137ce" providerId="LiveId" clId="{5D4DB528-13D1-495F-840B-DA6A5D34E31C}" dt="2023-05-15T12:27:13.854" v="437"/>
          <ac:inkMkLst>
            <pc:docMk/>
            <pc:sldMk cId="3062588641" sldId="297"/>
            <ac:inkMk id="181" creationId="{B986B252-3078-D7F1-30B8-0185F30B28BF}"/>
          </ac:inkMkLst>
        </pc:inkChg>
        <pc:inkChg chg="add mod">
          <ac:chgData name="Patryk Barczak" userId="86fa742248e137ce" providerId="LiveId" clId="{5D4DB528-13D1-495F-840B-DA6A5D34E31C}" dt="2023-05-15T12:27:13.854" v="437"/>
          <ac:inkMkLst>
            <pc:docMk/>
            <pc:sldMk cId="3062588641" sldId="297"/>
            <ac:inkMk id="182" creationId="{9D1FAF10-845B-279F-76C8-8734D6378CC2}"/>
          </ac:inkMkLst>
        </pc:inkChg>
        <pc:inkChg chg="add mod">
          <ac:chgData name="Patryk Barczak" userId="86fa742248e137ce" providerId="LiveId" clId="{5D4DB528-13D1-495F-840B-DA6A5D34E31C}" dt="2023-05-15T12:27:45.197" v="476"/>
          <ac:inkMkLst>
            <pc:docMk/>
            <pc:sldMk cId="3062588641" sldId="297"/>
            <ac:inkMk id="184" creationId="{24FDE7C9-DA48-740E-6B36-C6E352A6A71A}"/>
          </ac:inkMkLst>
        </pc:inkChg>
        <pc:inkChg chg="add mod">
          <ac:chgData name="Patryk Barczak" userId="86fa742248e137ce" providerId="LiveId" clId="{5D4DB528-13D1-495F-840B-DA6A5D34E31C}" dt="2023-05-15T12:27:45.197" v="476"/>
          <ac:inkMkLst>
            <pc:docMk/>
            <pc:sldMk cId="3062588641" sldId="297"/>
            <ac:inkMk id="185" creationId="{C8F581D3-47CF-0B4F-1344-875177DC22EC}"/>
          </ac:inkMkLst>
        </pc:inkChg>
        <pc:inkChg chg="add mod">
          <ac:chgData name="Patryk Barczak" userId="86fa742248e137ce" providerId="LiveId" clId="{5D4DB528-13D1-495F-840B-DA6A5D34E31C}" dt="2023-05-15T12:27:45.197" v="476"/>
          <ac:inkMkLst>
            <pc:docMk/>
            <pc:sldMk cId="3062588641" sldId="297"/>
            <ac:inkMk id="186" creationId="{A2B0E1EB-CB51-AEEF-5E08-41DF83FABFD4}"/>
          </ac:inkMkLst>
        </pc:inkChg>
        <pc:inkChg chg="add mod">
          <ac:chgData name="Patryk Barczak" userId="86fa742248e137ce" providerId="LiveId" clId="{5D4DB528-13D1-495F-840B-DA6A5D34E31C}" dt="2023-05-15T12:27:45.197" v="476"/>
          <ac:inkMkLst>
            <pc:docMk/>
            <pc:sldMk cId="3062588641" sldId="297"/>
            <ac:inkMk id="187" creationId="{B48D18BD-78C7-F840-6C63-07FBCB8CB49A}"/>
          </ac:inkMkLst>
        </pc:inkChg>
        <pc:inkChg chg="add mod">
          <ac:chgData name="Patryk Barczak" userId="86fa742248e137ce" providerId="LiveId" clId="{5D4DB528-13D1-495F-840B-DA6A5D34E31C}" dt="2023-05-15T12:27:45.197" v="476"/>
          <ac:inkMkLst>
            <pc:docMk/>
            <pc:sldMk cId="3062588641" sldId="297"/>
            <ac:inkMk id="188" creationId="{4DDCB2C0-11CA-8EFE-2686-CF44C96DDDB8}"/>
          </ac:inkMkLst>
        </pc:inkChg>
        <pc:inkChg chg="add mod">
          <ac:chgData name="Patryk Barczak" userId="86fa742248e137ce" providerId="LiveId" clId="{5D4DB528-13D1-495F-840B-DA6A5D34E31C}" dt="2023-05-15T12:27:45.197" v="476"/>
          <ac:inkMkLst>
            <pc:docMk/>
            <pc:sldMk cId="3062588641" sldId="297"/>
            <ac:inkMk id="190" creationId="{765DC9AE-5A1B-1684-A95B-6DC301623124}"/>
          </ac:inkMkLst>
        </pc:inkChg>
        <pc:inkChg chg="add mod">
          <ac:chgData name="Patryk Barczak" userId="86fa742248e137ce" providerId="LiveId" clId="{5D4DB528-13D1-495F-840B-DA6A5D34E31C}" dt="2023-05-15T12:27:45.197" v="476"/>
          <ac:inkMkLst>
            <pc:docMk/>
            <pc:sldMk cId="3062588641" sldId="297"/>
            <ac:inkMk id="191" creationId="{A243B505-29C7-BEC9-B146-F28094A76F3F}"/>
          </ac:inkMkLst>
        </pc:inkChg>
        <pc:inkChg chg="add mod">
          <ac:chgData name="Patryk Barczak" userId="86fa742248e137ce" providerId="LiveId" clId="{5D4DB528-13D1-495F-840B-DA6A5D34E31C}" dt="2023-05-15T12:27:45.197" v="476"/>
          <ac:inkMkLst>
            <pc:docMk/>
            <pc:sldMk cId="3062588641" sldId="297"/>
            <ac:inkMk id="192" creationId="{105491FB-18D4-D8CB-490C-8E811B62465A}"/>
          </ac:inkMkLst>
        </pc:inkChg>
        <pc:inkChg chg="add mod">
          <ac:chgData name="Patryk Barczak" userId="86fa742248e137ce" providerId="LiveId" clId="{5D4DB528-13D1-495F-840B-DA6A5D34E31C}" dt="2023-05-15T12:27:45.197" v="476"/>
          <ac:inkMkLst>
            <pc:docMk/>
            <pc:sldMk cId="3062588641" sldId="297"/>
            <ac:inkMk id="193" creationId="{1A57E767-141B-D3B4-2747-B2E806F2680A}"/>
          </ac:inkMkLst>
        </pc:inkChg>
        <pc:inkChg chg="add mod">
          <ac:chgData name="Patryk Barczak" userId="86fa742248e137ce" providerId="LiveId" clId="{5D4DB528-13D1-495F-840B-DA6A5D34E31C}" dt="2023-05-15T12:27:45.197" v="476"/>
          <ac:inkMkLst>
            <pc:docMk/>
            <pc:sldMk cId="3062588641" sldId="297"/>
            <ac:inkMk id="195" creationId="{F712B41D-6936-E011-C493-F9BEFC0A7DEC}"/>
          </ac:inkMkLst>
        </pc:inkChg>
        <pc:inkChg chg="add mod">
          <ac:chgData name="Patryk Barczak" userId="86fa742248e137ce" providerId="LiveId" clId="{5D4DB528-13D1-495F-840B-DA6A5D34E31C}" dt="2023-05-15T12:27:45.197" v="476"/>
          <ac:inkMkLst>
            <pc:docMk/>
            <pc:sldMk cId="3062588641" sldId="297"/>
            <ac:inkMk id="196" creationId="{A1C85673-0ADF-0614-41CB-2F95C1F547E8}"/>
          </ac:inkMkLst>
        </pc:inkChg>
        <pc:inkChg chg="add mod">
          <ac:chgData name="Patryk Barczak" userId="86fa742248e137ce" providerId="LiveId" clId="{5D4DB528-13D1-495F-840B-DA6A5D34E31C}" dt="2023-05-15T12:27:45.197" v="476"/>
          <ac:inkMkLst>
            <pc:docMk/>
            <pc:sldMk cId="3062588641" sldId="297"/>
            <ac:inkMk id="197" creationId="{D4F52B08-2574-2760-FA6D-8F25C0DB31C0}"/>
          </ac:inkMkLst>
        </pc:inkChg>
        <pc:inkChg chg="add mod">
          <ac:chgData name="Patryk Barczak" userId="86fa742248e137ce" providerId="LiveId" clId="{5D4DB528-13D1-495F-840B-DA6A5D34E31C}" dt="2023-05-15T12:27:45.197" v="476"/>
          <ac:inkMkLst>
            <pc:docMk/>
            <pc:sldMk cId="3062588641" sldId="297"/>
            <ac:inkMk id="198" creationId="{21010C2A-8B07-020D-99FC-4578ACCB382A}"/>
          </ac:inkMkLst>
        </pc:inkChg>
        <pc:inkChg chg="add mod">
          <ac:chgData name="Patryk Barczak" userId="86fa742248e137ce" providerId="LiveId" clId="{5D4DB528-13D1-495F-840B-DA6A5D34E31C}" dt="2023-05-15T12:27:45.197" v="476"/>
          <ac:inkMkLst>
            <pc:docMk/>
            <pc:sldMk cId="3062588641" sldId="297"/>
            <ac:inkMk id="200" creationId="{EFD86C1D-3045-470F-4994-7FCD6DACDADB}"/>
          </ac:inkMkLst>
        </pc:inkChg>
        <pc:inkChg chg="add mod">
          <ac:chgData name="Patryk Barczak" userId="86fa742248e137ce" providerId="LiveId" clId="{5D4DB528-13D1-495F-840B-DA6A5D34E31C}" dt="2023-05-15T12:27:45.197" v="476"/>
          <ac:inkMkLst>
            <pc:docMk/>
            <pc:sldMk cId="3062588641" sldId="297"/>
            <ac:inkMk id="201" creationId="{A28ED63C-09DE-458A-FE4D-BAD4EA7C769B}"/>
          </ac:inkMkLst>
        </pc:inkChg>
        <pc:inkChg chg="add mod">
          <ac:chgData name="Patryk Barczak" userId="86fa742248e137ce" providerId="LiveId" clId="{5D4DB528-13D1-495F-840B-DA6A5D34E31C}" dt="2023-05-15T12:27:45.197" v="476"/>
          <ac:inkMkLst>
            <pc:docMk/>
            <pc:sldMk cId="3062588641" sldId="297"/>
            <ac:inkMk id="203" creationId="{2A901E5A-B7FC-B772-494B-EF3C8EA83E99}"/>
          </ac:inkMkLst>
        </pc:inkChg>
        <pc:inkChg chg="add mod">
          <ac:chgData name="Patryk Barczak" userId="86fa742248e137ce" providerId="LiveId" clId="{5D4DB528-13D1-495F-840B-DA6A5D34E31C}" dt="2023-05-15T12:27:45.197" v="476"/>
          <ac:inkMkLst>
            <pc:docMk/>
            <pc:sldMk cId="3062588641" sldId="297"/>
            <ac:inkMk id="204" creationId="{9587370C-CF0B-5202-52E0-39E70E660C4A}"/>
          </ac:inkMkLst>
        </pc:inkChg>
        <pc:inkChg chg="add mod">
          <ac:chgData name="Patryk Barczak" userId="86fa742248e137ce" providerId="LiveId" clId="{5D4DB528-13D1-495F-840B-DA6A5D34E31C}" dt="2023-05-15T12:27:45.197" v="476"/>
          <ac:inkMkLst>
            <pc:docMk/>
            <pc:sldMk cId="3062588641" sldId="297"/>
            <ac:inkMk id="205" creationId="{777B8343-FF3A-4CC7-CA31-A42DE946C4D7}"/>
          </ac:inkMkLst>
        </pc:inkChg>
        <pc:inkChg chg="add mod">
          <ac:chgData name="Patryk Barczak" userId="86fa742248e137ce" providerId="LiveId" clId="{5D4DB528-13D1-495F-840B-DA6A5D34E31C}" dt="2023-05-15T12:27:45.197" v="476"/>
          <ac:inkMkLst>
            <pc:docMk/>
            <pc:sldMk cId="3062588641" sldId="297"/>
            <ac:inkMk id="207" creationId="{18D3C18E-8A80-77CC-4617-FA4B7B49ADA5}"/>
          </ac:inkMkLst>
        </pc:inkChg>
        <pc:inkChg chg="add mod">
          <ac:chgData name="Patryk Barczak" userId="86fa742248e137ce" providerId="LiveId" clId="{5D4DB528-13D1-495F-840B-DA6A5D34E31C}" dt="2023-05-15T12:27:45.197" v="476"/>
          <ac:inkMkLst>
            <pc:docMk/>
            <pc:sldMk cId="3062588641" sldId="297"/>
            <ac:inkMk id="208" creationId="{C29B01BC-AB8F-DB11-6E78-CB4E51C7A737}"/>
          </ac:inkMkLst>
        </pc:inkChg>
        <pc:inkChg chg="add mod">
          <ac:chgData name="Patryk Barczak" userId="86fa742248e137ce" providerId="LiveId" clId="{5D4DB528-13D1-495F-840B-DA6A5D34E31C}" dt="2023-05-15T12:27:45.197" v="476"/>
          <ac:inkMkLst>
            <pc:docMk/>
            <pc:sldMk cId="3062588641" sldId="297"/>
            <ac:inkMk id="209" creationId="{0CE43748-0383-A157-F84A-23C70C9BCDF1}"/>
          </ac:inkMkLst>
        </pc:inkChg>
        <pc:inkChg chg="add mod">
          <ac:chgData name="Patryk Barczak" userId="86fa742248e137ce" providerId="LiveId" clId="{5D4DB528-13D1-495F-840B-DA6A5D34E31C}" dt="2023-05-15T12:27:45.197" v="476"/>
          <ac:inkMkLst>
            <pc:docMk/>
            <pc:sldMk cId="3062588641" sldId="297"/>
            <ac:inkMk id="210" creationId="{4B2E7C68-2643-6AE5-933B-4EBC3DF137B0}"/>
          </ac:inkMkLst>
        </pc:inkChg>
        <pc:inkChg chg="add mod">
          <ac:chgData name="Patryk Barczak" userId="86fa742248e137ce" providerId="LiveId" clId="{5D4DB528-13D1-495F-840B-DA6A5D34E31C}" dt="2023-05-15T12:27:45.197" v="476"/>
          <ac:inkMkLst>
            <pc:docMk/>
            <pc:sldMk cId="3062588641" sldId="297"/>
            <ac:inkMk id="211" creationId="{F6928BE9-F72E-3C8F-D6AF-8E70E21D6FC1}"/>
          </ac:inkMkLst>
        </pc:inkChg>
        <pc:inkChg chg="add mod">
          <ac:chgData name="Patryk Barczak" userId="86fa742248e137ce" providerId="LiveId" clId="{5D4DB528-13D1-495F-840B-DA6A5D34E31C}" dt="2023-05-15T12:27:45.197" v="476"/>
          <ac:inkMkLst>
            <pc:docMk/>
            <pc:sldMk cId="3062588641" sldId="297"/>
            <ac:inkMk id="212" creationId="{82E7BBE3-CA71-B6E1-0301-264CAEADFB69}"/>
          </ac:inkMkLst>
        </pc:inkChg>
        <pc:inkChg chg="add mod">
          <ac:chgData name="Patryk Barczak" userId="86fa742248e137ce" providerId="LiveId" clId="{5D4DB528-13D1-495F-840B-DA6A5D34E31C}" dt="2023-05-15T12:27:45.197" v="476"/>
          <ac:inkMkLst>
            <pc:docMk/>
            <pc:sldMk cId="3062588641" sldId="297"/>
            <ac:inkMk id="213" creationId="{B12D6B41-BD0A-C197-3A4D-DA2B4B759EE7}"/>
          </ac:inkMkLst>
        </pc:inkChg>
        <pc:inkChg chg="add mod">
          <ac:chgData name="Patryk Barczak" userId="86fa742248e137ce" providerId="LiveId" clId="{5D4DB528-13D1-495F-840B-DA6A5D34E31C}" dt="2023-05-15T12:27:45.197" v="476"/>
          <ac:inkMkLst>
            <pc:docMk/>
            <pc:sldMk cId="3062588641" sldId="297"/>
            <ac:inkMk id="214" creationId="{F648FFDA-9FD8-CE23-1F79-2955991D5C41}"/>
          </ac:inkMkLst>
        </pc:inkChg>
        <pc:inkChg chg="add mod">
          <ac:chgData name="Patryk Barczak" userId="86fa742248e137ce" providerId="LiveId" clId="{5D4DB528-13D1-495F-840B-DA6A5D34E31C}" dt="2023-05-15T12:27:45.197" v="476"/>
          <ac:inkMkLst>
            <pc:docMk/>
            <pc:sldMk cId="3062588641" sldId="297"/>
            <ac:inkMk id="215" creationId="{7018A1B0-5B34-48CF-29E8-B7202CBE333C}"/>
          </ac:inkMkLst>
        </pc:inkChg>
        <pc:inkChg chg="add mod">
          <ac:chgData name="Patryk Barczak" userId="86fa742248e137ce" providerId="LiveId" clId="{5D4DB528-13D1-495F-840B-DA6A5D34E31C}" dt="2023-05-15T12:27:45.197" v="476"/>
          <ac:inkMkLst>
            <pc:docMk/>
            <pc:sldMk cId="3062588641" sldId="297"/>
            <ac:inkMk id="216" creationId="{1D443648-C104-AB4C-0F63-FF78E116A3CD}"/>
          </ac:inkMkLst>
        </pc:inkChg>
        <pc:inkChg chg="add mod">
          <ac:chgData name="Patryk Barczak" userId="86fa742248e137ce" providerId="LiveId" clId="{5D4DB528-13D1-495F-840B-DA6A5D34E31C}" dt="2023-05-15T12:27:45.197" v="476"/>
          <ac:inkMkLst>
            <pc:docMk/>
            <pc:sldMk cId="3062588641" sldId="297"/>
            <ac:inkMk id="217" creationId="{04E9A1CC-2046-E9E2-4DA2-FD45B883E40D}"/>
          </ac:inkMkLst>
        </pc:inkChg>
        <pc:inkChg chg="add mod">
          <ac:chgData name="Patryk Barczak" userId="86fa742248e137ce" providerId="LiveId" clId="{5D4DB528-13D1-495F-840B-DA6A5D34E31C}" dt="2023-05-15T12:27:45.197" v="476"/>
          <ac:inkMkLst>
            <pc:docMk/>
            <pc:sldMk cId="3062588641" sldId="297"/>
            <ac:inkMk id="218" creationId="{6F4C0E37-2E0D-8A93-73AC-EB8054D56CE0}"/>
          </ac:inkMkLst>
        </pc:inkChg>
        <pc:inkChg chg="add mod">
          <ac:chgData name="Patryk Barczak" userId="86fa742248e137ce" providerId="LiveId" clId="{5D4DB528-13D1-495F-840B-DA6A5D34E31C}" dt="2023-05-15T12:27:45.197" v="476"/>
          <ac:inkMkLst>
            <pc:docMk/>
            <pc:sldMk cId="3062588641" sldId="297"/>
            <ac:inkMk id="219" creationId="{9AED347A-0030-C1B0-4A66-B876EE374E83}"/>
          </ac:inkMkLst>
        </pc:inkChg>
        <pc:inkChg chg="add mod">
          <ac:chgData name="Patryk Barczak" userId="86fa742248e137ce" providerId="LiveId" clId="{5D4DB528-13D1-495F-840B-DA6A5D34E31C}" dt="2023-05-15T12:27:45.197" v="476"/>
          <ac:inkMkLst>
            <pc:docMk/>
            <pc:sldMk cId="3062588641" sldId="297"/>
            <ac:inkMk id="220" creationId="{E92A117A-76F1-DF81-2E53-1E86D2037599}"/>
          </ac:inkMkLst>
        </pc:inkChg>
        <pc:inkChg chg="add mod">
          <ac:chgData name="Patryk Barczak" userId="86fa742248e137ce" providerId="LiveId" clId="{5D4DB528-13D1-495F-840B-DA6A5D34E31C}" dt="2023-05-15T12:27:45.197" v="476"/>
          <ac:inkMkLst>
            <pc:docMk/>
            <pc:sldMk cId="3062588641" sldId="297"/>
            <ac:inkMk id="221" creationId="{FF99B65F-0697-43C3-0890-E4D4C1149F37}"/>
          </ac:inkMkLst>
        </pc:inkChg>
        <pc:inkChg chg="add mod">
          <ac:chgData name="Patryk Barczak" userId="86fa742248e137ce" providerId="LiveId" clId="{5D4DB528-13D1-495F-840B-DA6A5D34E31C}" dt="2023-05-15T12:27:51.947" v="481"/>
          <ac:inkMkLst>
            <pc:docMk/>
            <pc:sldMk cId="3062588641" sldId="297"/>
            <ac:inkMk id="223" creationId="{003608E4-2409-1592-45D1-D8DB1333C6EB}"/>
          </ac:inkMkLst>
        </pc:inkChg>
        <pc:inkChg chg="add mod">
          <ac:chgData name="Patryk Barczak" userId="86fa742248e137ce" providerId="LiveId" clId="{5D4DB528-13D1-495F-840B-DA6A5D34E31C}" dt="2023-05-15T12:27:51.947" v="481"/>
          <ac:inkMkLst>
            <pc:docMk/>
            <pc:sldMk cId="3062588641" sldId="297"/>
            <ac:inkMk id="224" creationId="{87D05D69-3763-7C61-F8AA-0377FD823ABC}"/>
          </ac:inkMkLst>
        </pc:inkChg>
        <pc:inkChg chg="add mod">
          <ac:chgData name="Patryk Barczak" userId="86fa742248e137ce" providerId="LiveId" clId="{5D4DB528-13D1-495F-840B-DA6A5D34E31C}" dt="2023-05-15T12:27:51.947" v="481"/>
          <ac:inkMkLst>
            <pc:docMk/>
            <pc:sldMk cId="3062588641" sldId="297"/>
            <ac:inkMk id="226" creationId="{A1CC77D2-ADED-1161-3F22-BE3BCFF28B02}"/>
          </ac:inkMkLst>
        </pc:inkChg>
        <pc:inkChg chg="add mod">
          <ac:chgData name="Patryk Barczak" userId="86fa742248e137ce" providerId="LiveId" clId="{5D4DB528-13D1-495F-840B-DA6A5D34E31C}" dt="2023-05-15T12:27:56.092" v="488"/>
          <ac:inkMkLst>
            <pc:docMk/>
            <pc:sldMk cId="3062588641" sldId="297"/>
            <ac:inkMk id="228" creationId="{B2FE1C11-E464-FD07-F512-938A7D8BC23F}"/>
          </ac:inkMkLst>
        </pc:inkChg>
        <pc:inkChg chg="add mod">
          <ac:chgData name="Patryk Barczak" userId="86fa742248e137ce" providerId="LiveId" clId="{5D4DB528-13D1-495F-840B-DA6A5D34E31C}" dt="2023-05-15T12:27:56.092" v="488"/>
          <ac:inkMkLst>
            <pc:docMk/>
            <pc:sldMk cId="3062588641" sldId="297"/>
            <ac:inkMk id="229" creationId="{7C7D02BC-CEF3-EDEB-7A80-C8FFD873E3BE}"/>
          </ac:inkMkLst>
        </pc:inkChg>
        <pc:inkChg chg="add mod">
          <ac:chgData name="Patryk Barczak" userId="86fa742248e137ce" providerId="LiveId" clId="{5D4DB528-13D1-495F-840B-DA6A5D34E31C}" dt="2023-05-15T12:27:56.092" v="488"/>
          <ac:inkMkLst>
            <pc:docMk/>
            <pc:sldMk cId="3062588641" sldId="297"/>
            <ac:inkMk id="230" creationId="{E8C05287-E39D-65C7-411A-90BD04EA568F}"/>
          </ac:inkMkLst>
        </pc:inkChg>
        <pc:inkChg chg="add mod">
          <ac:chgData name="Patryk Barczak" userId="86fa742248e137ce" providerId="LiveId" clId="{5D4DB528-13D1-495F-840B-DA6A5D34E31C}" dt="2023-05-15T12:27:56.092" v="488"/>
          <ac:inkMkLst>
            <pc:docMk/>
            <pc:sldMk cId="3062588641" sldId="297"/>
            <ac:inkMk id="231" creationId="{5D09948F-C162-7464-9DC0-E0B04CBE9500}"/>
          </ac:inkMkLst>
        </pc:inkChg>
        <pc:inkChg chg="add mod">
          <ac:chgData name="Patryk Barczak" userId="86fa742248e137ce" providerId="LiveId" clId="{5D4DB528-13D1-495F-840B-DA6A5D34E31C}" dt="2023-05-15T12:27:56.092" v="488"/>
          <ac:inkMkLst>
            <pc:docMk/>
            <pc:sldMk cId="3062588641" sldId="297"/>
            <ac:inkMk id="232" creationId="{40589256-E422-3524-0074-0257051FCAF7}"/>
          </ac:inkMkLst>
        </pc:inkChg>
        <pc:inkChg chg="add mod">
          <ac:chgData name="Patryk Barczak" userId="86fa742248e137ce" providerId="LiveId" clId="{5D4DB528-13D1-495F-840B-DA6A5D34E31C}" dt="2023-05-15T12:27:56.092" v="488"/>
          <ac:inkMkLst>
            <pc:docMk/>
            <pc:sldMk cId="3062588641" sldId="297"/>
            <ac:inkMk id="233" creationId="{22781692-E2D9-BFB5-01E7-E4F75CAE2B9F}"/>
          </ac:inkMkLst>
        </pc:inkChg>
      </pc:sldChg>
      <pc:sldChg chg="addSp delSp modSp mod">
        <pc:chgData name="Patryk Barczak" userId="86fa742248e137ce" providerId="LiveId" clId="{5D4DB528-13D1-495F-840B-DA6A5D34E31C}" dt="2023-05-15T14:52:24.489" v="1497" actId="478"/>
        <pc:sldMkLst>
          <pc:docMk/>
          <pc:sldMk cId="781704203" sldId="298"/>
        </pc:sldMkLst>
        <pc:spChg chg="mod">
          <ac:chgData name="Patryk Barczak" userId="86fa742248e137ce" providerId="LiveId" clId="{5D4DB528-13D1-495F-840B-DA6A5D34E31C}" dt="2023-05-15T14:51:01.583" v="1440" actId="1076"/>
          <ac:spMkLst>
            <pc:docMk/>
            <pc:sldMk cId="781704203" sldId="298"/>
            <ac:spMk id="3" creationId="{056CC645-55D2-BC80-C602-C94F16D4C6B8}"/>
          </ac:spMkLst>
        </pc:spChg>
        <pc:grpChg chg="add del mod">
          <ac:chgData name="Patryk Barczak" userId="86fa742248e137ce" providerId="LiveId" clId="{5D4DB528-13D1-495F-840B-DA6A5D34E31C}" dt="2023-05-15T14:52:24.489" v="1497" actId="478"/>
          <ac:grpSpMkLst>
            <pc:docMk/>
            <pc:sldMk cId="781704203" sldId="298"/>
            <ac:grpSpMk id="7" creationId="{21781E7A-D03B-8E75-6BC0-48A0F4CFD910}"/>
          </ac:grpSpMkLst>
        </pc:grpChg>
        <pc:grpChg chg="del mod">
          <ac:chgData name="Patryk Barczak" userId="86fa742248e137ce" providerId="LiveId" clId="{5D4DB528-13D1-495F-840B-DA6A5D34E31C}" dt="2023-05-15T14:44:37.799" v="1314"/>
          <ac:grpSpMkLst>
            <pc:docMk/>
            <pc:sldMk cId="781704203" sldId="298"/>
            <ac:grpSpMk id="32" creationId="{255822FA-9C6A-D520-1C7A-C3177AC69A5C}"/>
          </ac:grpSpMkLst>
        </pc:grpChg>
        <pc:grpChg chg="del mod">
          <ac:chgData name="Patryk Barczak" userId="86fa742248e137ce" providerId="LiveId" clId="{5D4DB528-13D1-495F-840B-DA6A5D34E31C}" dt="2023-05-15T14:43:01.630" v="1276"/>
          <ac:grpSpMkLst>
            <pc:docMk/>
            <pc:sldMk cId="781704203" sldId="298"/>
            <ac:grpSpMk id="33" creationId="{68E16297-7927-E030-C37A-2DB7B32693E0}"/>
          </ac:grpSpMkLst>
        </pc:grpChg>
        <pc:grpChg chg="del mod">
          <ac:chgData name="Patryk Barczak" userId="86fa742248e137ce" providerId="LiveId" clId="{5D4DB528-13D1-495F-840B-DA6A5D34E31C}" dt="2023-05-15T14:44:59.101" v="1334"/>
          <ac:grpSpMkLst>
            <pc:docMk/>
            <pc:sldMk cId="781704203" sldId="298"/>
            <ac:grpSpMk id="34" creationId="{4CA62929-ADA5-0282-1A99-C3AFE3E23133}"/>
          </ac:grpSpMkLst>
        </pc:grpChg>
        <pc:grpChg chg="del mod">
          <ac:chgData name="Patryk Barczak" userId="86fa742248e137ce" providerId="LiveId" clId="{5D4DB528-13D1-495F-840B-DA6A5D34E31C}" dt="2023-05-15T14:44:59.101" v="1334"/>
          <ac:grpSpMkLst>
            <pc:docMk/>
            <pc:sldMk cId="781704203" sldId="298"/>
            <ac:grpSpMk id="35" creationId="{85F1D726-8810-8B7B-FBBA-AAACE9768A53}"/>
          </ac:grpSpMkLst>
        </pc:grpChg>
        <pc:grpChg chg="del mod">
          <ac:chgData name="Patryk Barczak" userId="86fa742248e137ce" providerId="LiveId" clId="{5D4DB528-13D1-495F-840B-DA6A5D34E31C}" dt="2023-05-15T14:44:59.101" v="1334"/>
          <ac:grpSpMkLst>
            <pc:docMk/>
            <pc:sldMk cId="781704203" sldId="298"/>
            <ac:grpSpMk id="36" creationId="{41627C16-107A-D12B-5D6B-6EE24068FA06}"/>
          </ac:grpSpMkLst>
        </pc:grpChg>
        <pc:grpChg chg="del mod">
          <ac:chgData name="Patryk Barczak" userId="86fa742248e137ce" providerId="LiveId" clId="{5D4DB528-13D1-495F-840B-DA6A5D34E31C}" dt="2023-05-15T14:50:59.634" v="1438" actId="478"/>
          <ac:grpSpMkLst>
            <pc:docMk/>
            <pc:sldMk cId="781704203" sldId="298"/>
            <ac:grpSpMk id="45" creationId="{DE993F81-D0E9-B1AF-E75E-25ADE04A7DB0}"/>
          </ac:grpSpMkLst>
        </pc:grpChg>
        <pc:grpChg chg="add del mod">
          <ac:chgData name="Patryk Barczak" userId="86fa742248e137ce" providerId="LiveId" clId="{5D4DB528-13D1-495F-840B-DA6A5D34E31C}" dt="2023-05-15T14:52:24.489" v="1497" actId="478"/>
          <ac:grpSpMkLst>
            <pc:docMk/>
            <pc:sldMk cId="781704203" sldId="298"/>
            <ac:grpSpMk id="46" creationId="{9ECA4121-BF2C-8B49-8EFF-8C017BE508C2}"/>
          </ac:grpSpMkLst>
        </pc:grpChg>
        <pc:grpChg chg="add del mod">
          <ac:chgData name="Patryk Barczak" userId="86fa742248e137ce" providerId="LiveId" clId="{5D4DB528-13D1-495F-840B-DA6A5D34E31C}" dt="2023-05-15T14:52:24.489" v="1497" actId="478"/>
          <ac:grpSpMkLst>
            <pc:docMk/>
            <pc:sldMk cId="781704203" sldId="298"/>
            <ac:grpSpMk id="51" creationId="{57CD2E51-1C69-154A-3125-3291A0CBA29F}"/>
          </ac:grpSpMkLst>
        </pc:grpChg>
        <pc:grpChg chg="add del mod">
          <ac:chgData name="Patryk Barczak" userId="86fa742248e137ce" providerId="LiveId" clId="{5D4DB528-13D1-495F-840B-DA6A5D34E31C}" dt="2023-05-15T14:52:24.489" v="1497" actId="478"/>
          <ac:grpSpMkLst>
            <pc:docMk/>
            <pc:sldMk cId="781704203" sldId="298"/>
            <ac:grpSpMk id="56" creationId="{83FC6BA8-EA82-CAC2-1DEF-AC4ABAFCE1D9}"/>
          </ac:grpSpMkLst>
        </pc:grpChg>
        <pc:grpChg chg="add del mod">
          <ac:chgData name="Patryk Barczak" userId="86fa742248e137ce" providerId="LiveId" clId="{5D4DB528-13D1-495F-840B-DA6A5D34E31C}" dt="2023-05-15T14:52:24.489" v="1497" actId="478"/>
          <ac:grpSpMkLst>
            <pc:docMk/>
            <pc:sldMk cId="781704203" sldId="298"/>
            <ac:grpSpMk id="61" creationId="{E2034226-D39C-0D97-2CE5-B039AE358839}"/>
          </ac:grpSpMkLst>
        </pc:grpChg>
        <pc:grpChg chg="del mod">
          <ac:chgData name="Patryk Barczak" userId="86fa742248e137ce" providerId="LiveId" clId="{5D4DB528-13D1-495F-840B-DA6A5D34E31C}" dt="2023-05-15T14:42:33.019" v="1269"/>
          <ac:grpSpMkLst>
            <pc:docMk/>
            <pc:sldMk cId="781704203" sldId="298"/>
            <ac:grpSpMk id="75" creationId="{0D624C5F-7E7B-6895-F65B-C21B2B6AD41C}"/>
          </ac:grpSpMkLst>
        </pc:grpChg>
        <pc:grpChg chg="add del mod">
          <ac:chgData name="Patryk Barczak" userId="86fa742248e137ce" providerId="LiveId" clId="{5D4DB528-13D1-495F-840B-DA6A5D34E31C}" dt="2023-05-15T14:52:24.489" v="1497" actId="478"/>
          <ac:grpSpMkLst>
            <pc:docMk/>
            <pc:sldMk cId="781704203" sldId="298"/>
            <ac:grpSpMk id="76" creationId="{A584504F-FB95-F8A6-859F-B8FD59D61ADD}"/>
          </ac:grpSpMkLst>
        </pc:grpChg>
        <pc:grpChg chg="add del mod">
          <ac:chgData name="Patryk Barczak" userId="86fa742248e137ce" providerId="LiveId" clId="{5D4DB528-13D1-495F-840B-DA6A5D34E31C}" dt="2023-05-15T14:52:24.489" v="1497" actId="478"/>
          <ac:grpSpMkLst>
            <pc:docMk/>
            <pc:sldMk cId="781704203" sldId="298"/>
            <ac:grpSpMk id="77" creationId="{988AE1F9-A63B-871E-0F3E-23B9FA32B6A4}"/>
          </ac:grpSpMkLst>
        </pc:grpChg>
        <pc:grpChg chg="del mod">
          <ac:chgData name="Patryk Barczak" userId="86fa742248e137ce" providerId="LiveId" clId="{5D4DB528-13D1-495F-840B-DA6A5D34E31C}" dt="2023-05-15T14:42:59.831" v="1274"/>
          <ac:grpSpMkLst>
            <pc:docMk/>
            <pc:sldMk cId="781704203" sldId="298"/>
            <ac:grpSpMk id="79" creationId="{1CCB2B55-DD08-5594-16EF-DA50F5CBF336}"/>
          </ac:grpSpMkLst>
        </pc:grpChg>
        <pc:grpChg chg="del mod">
          <ac:chgData name="Patryk Barczak" userId="86fa742248e137ce" providerId="LiveId" clId="{5D4DB528-13D1-495F-840B-DA6A5D34E31C}" dt="2023-05-15T14:43:01.630" v="1276"/>
          <ac:grpSpMkLst>
            <pc:docMk/>
            <pc:sldMk cId="781704203" sldId="298"/>
            <ac:grpSpMk id="84" creationId="{5B83E7BB-C29A-CC3D-4D22-38C567D38550}"/>
          </ac:grpSpMkLst>
        </pc:grpChg>
        <pc:grpChg chg="del mod">
          <ac:chgData name="Patryk Barczak" userId="86fa742248e137ce" providerId="LiveId" clId="{5D4DB528-13D1-495F-840B-DA6A5D34E31C}" dt="2023-05-15T14:44:30.445" v="1303"/>
          <ac:grpSpMkLst>
            <pc:docMk/>
            <pc:sldMk cId="781704203" sldId="298"/>
            <ac:grpSpMk id="86" creationId="{94D73331-8EC0-8FDA-F705-1E2091BF1B57}"/>
          </ac:grpSpMkLst>
        </pc:grpChg>
        <pc:grpChg chg="del mod">
          <ac:chgData name="Patryk Barczak" userId="86fa742248e137ce" providerId="LiveId" clId="{5D4DB528-13D1-495F-840B-DA6A5D34E31C}" dt="2023-05-15T14:43:29.956" v="1286"/>
          <ac:grpSpMkLst>
            <pc:docMk/>
            <pc:sldMk cId="781704203" sldId="298"/>
            <ac:grpSpMk id="91" creationId="{6BEE9027-FDCA-FAD7-6EAB-F9BF289016E6}"/>
          </ac:grpSpMkLst>
        </pc:grpChg>
        <pc:grpChg chg="del mod">
          <ac:chgData name="Patryk Barczak" userId="86fa742248e137ce" providerId="LiveId" clId="{5D4DB528-13D1-495F-840B-DA6A5D34E31C}" dt="2023-05-15T14:43:43.478" v="1295"/>
          <ac:grpSpMkLst>
            <pc:docMk/>
            <pc:sldMk cId="781704203" sldId="298"/>
            <ac:grpSpMk id="96" creationId="{8A1F26DB-453E-D7A7-4687-143B11243B86}"/>
          </ac:grpSpMkLst>
        </pc:grpChg>
        <pc:grpChg chg="del mod">
          <ac:chgData name="Patryk Barczak" userId="86fa742248e137ce" providerId="LiveId" clId="{5D4DB528-13D1-495F-840B-DA6A5D34E31C}" dt="2023-05-15T14:43:45.245" v="1298"/>
          <ac:grpSpMkLst>
            <pc:docMk/>
            <pc:sldMk cId="781704203" sldId="298"/>
            <ac:grpSpMk id="105" creationId="{CA436C72-EC17-98C9-687A-B072F46EB81A}"/>
          </ac:grpSpMkLst>
        </pc:grpChg>
        <pc:grpChg chg="del mod">
          <ac:chgData name="Patryk Barczak" userId="86fa742248e137ce" providerId="LiveId" clId="{5D4DB528-13D1-495F-840B-DA6A5D34E31C}" dt="2023-05-15T14:47:27.533" v="1418" actId="478"/>
          <ac:grpSpMkLst>
            <pc:docMk/>
            <pc:sldMk cId="781704203" sldId="298"/>
            <ac:grpSpMk id="106" creationId="{5917F602-46A1-250F-22EF-04F9968582B7}"/>
          </ac:grpSpMkLst>
        </pc:grpChg>
        <pc:grpChg chg="del mod">
          <ac:chgData name="Patryk Barczak" userId="86fa742248e137ce" providerId="LiveId" clId="{5D4DB528-13D1-495F-840B-DA6A5D34E31C}" dt="2023-05-15T14:43:59.811" v="1300"/>
          <ac:grpSpMkLst>
            <pc:docMk/>
            <pc:sldMk cId="781704203" sldId="298"/>
            <ac:grpSpMk id="109" creationId="{4B626925-0E8A-12EC-D514-F78D5DC16C0D}"/>
          </ac:grpSpMkLst>
        </pc:grpChg>
        <pc:grpChg chg="del mod">
          <ac:chgData name="Patryk Barczak" userId="86fa742248e137ce" providerId="LiveId" clId="{5D4DB528-13D1-495F-840B-DA6A5D34E31C}" dt="2023-05-15T14:47:27.533" v="1418" actId="478"/>
          <ac:grpSpMkLst>
            <pc:docMk/>
            <pc:sldMk cId="781704203" sldId="298"/>
            <ac:grpSpMk id="111" creationId="{5A0EE2C8-70E9-963F-3A73-2D4D849B2F59}"/>
          </ac:grpSpMkLst>
        </pc:grpChg>
        <pc:grpChg chg="del mod">
          <ac:chgData name="Patryk Barczak" userId="86fa742248e137ce" providerId="LiveId" clId="{5D4DB528-13D1-495F-840B-DA6A5D34E31C}" dt="2023-05-15T14:44:37.799" v="1314"/>
          <ac:grpSpMkLst>
            <pc:docMk/>
            <pc:sldMk cId="781704203" sldId="298"/>
            <ac:grpSpMk id="114" creationId="{1E819685-8EB1-DFA5-0C68-B237BD9C76FD}"/>
          </ac:grpSpMkLst>
        </pc:grpChg>
        <pc:grpChg chg="del mod">
          <ac:chgData name="Patryk Barczak" userId="86fa742248e137ce" providerId="LiveId" clId="{5D4DB528-13D1-495F-840B-DA6A5D34E31C}" dt="2023-05-15T14:44:41.962" v="1319"/>
          <ac:grpSpMkLst>
            <pc:docMk/>
            <pc:sldMk cId="781704203" sldId="298"/>
            <ac:grpSpMk id="125" creationId="{A589B219-A150-72B7-07FC-E8BC412FEA6D}"/>
          </ac:grpSpMkLst>
        </pc:grpChg>
        <pc:grpChg chg="del mod">
          <ac:chgData name="Patryk Barczak" userId="86fa742248e137ce" providerId="LiveId" clId="{5D4DB528-13D1-495F-840B-DA6A5D34E31C}" dt="2023-05-15T14:44:48.686" v="1324"/>
          <ac:grpSpMkLst>
            <pc:docMk/>
            <pc:sldMk cId="781704203" sldId="298"/>
            <ac:grpSpMk id="130" creationId="{DFE41710-44A6-7016-3633-5F93BD22319D}"/>
          </ac:grpSpMkLst>
        </pc:grpChg>
        <pc:grpChg chg="del mod">
          <ac:chgData name="Patryk Barczak" userId="86fa742248e137ce" providerId="LiveId" clId="{5D4DB528-13D1-495F-840B-DA6A5D34E31C}" dt="2023-05-15T14:44:48.686" v="1324"/>
          <ac:grpSpMkLst>
            <pc:docMk/>
            <pc:sldMk cId="781704203" sldId="298"/>
            <ac:grpSpMk id="133" creationId="{A118AF0B-9EB3-94EE-8F96-EECC53125296}"/>
          </ac:grpSpMkLst>
        </pc:grpChg>
        <pc:grpChg chg="del mod">
          <ac:chgData name="Patryk Barczak" userId="86fa742248e137ce" providerId="LiveId" clId="{5D4DB528-13D1-495F-840B-DA6A5D34E31C}" dt="2023-05-15T14:44:59.101" v="1334"/>
          <ac:grpSpMkLst>
            <pc:docMk/>
            <pc:sldMk cId="781704203" sldId="298"/>
            <ac:grpSpMk id="135" creationId="{5E3E6950-28FF-C004-F0BB-D72E72BE3AFE}"/>
          </ac:grpSpMkLst>
        </pc:grpChg>
        <pc:grpChg chg="del mod">
          <ac:chgData name="Patryk Barczak" userId="86fa742248e137ce" providerId="LiveId" clId="{5D4DB528-13D1-495F-840B-DA6A5D34E31C}" dt="2023-05-15T14:45:09.560" v="1336"/>
          <ac:grpSpMkLst>
            <pc:docMk/>
            <pc:sldMk cId="781704203" sldId="298"/>
            <ac:grpSpMk id="145" creationId="{1932372C-CB7F-9633-72CC-D6CB9093FB1C}"/>
          </ac:grpSpMkLst>
        </pc:grpChg>
        <pc:grpChg chg="add del mod">
          <ac:chgData name="Patryk Barczak" userId="86fa742248e137ce" providerId="LiveId" clId="{5D4DB528-13D1-495F-840B-DA6A5D34E31C}" dt="2023-05-15T14:52:24.489" v="1497" actId="478"/>
          <ac:grpSpMkLst>
            <pc:docMk/>
            <pc:sldMk cId="781704203" sldId="298"/>
            <ac:grpSpMk id="146" creationId="{4CFD611B-A9D5-22C5-0123-04357872134E}"/>
          </ac:grpSpMkLst>
        </pc:grpChg>
        <pc:grpChg chg="add del mod">
          <ac:chgData name="Patryk Barczak" userId="86fa742248e137ce" providerId="LiveId" clId="{5D4DB528-13D1-495F-840B-DA6A5D34E31C}" dt="2023-05-15T14:52:24.489" v="1497" actId="478"/>
          <ac:grpSpMkLst>
            <pc:docMk/>
            <pc:sldMk cId="781704203" sldId="298"/>
            <ac:grpSpMk id="147" creationId="{26CCAEBC-6FBE-A875-6CBE-9C5F2F459459}"/>
          </ac:grpSpMkLst>
        </pc:grpChg>
        <pc:grpChg chg="del mod">
          <ac:chgData name="Patryk Barczak" userId="86fa742248e137ce" providerId="LiveId" clId="{5D4DB528-13D1-495F-840B-DA6A5D34E31C}" dt="2023-05-15T14:45:18.372" v="1338"/>
          <ac:grpSpMkLst>
            <pc:docMk/>
            <pc:sldMk cId="781704203" sldId="298"/>
            <ac:grpSpMk id="149" creationId="{35A004EE-0FB7-1235-D12F-293C577A9221}"/>
          </ac:grpSpMkLst>
        </pc:grpChg>
        <pc:grpChg chg="del mod">
          <ac:chgData name="Patryk Barczak" userId="86fa742248e137ce" providerId="LiveId" clId="{5D4DB528-13D1-495F-840B-DA6A5D34E31C}" dt="2023-05-15T14:45:20.297" v="1341"/>
          <ac:grpSpMkLst>
            <pc:docMk/>
            <pc:sldMk cId="781704203" sldId="298"/>
            <ac:grpSpMk id="151" creationId="{80F51BC1-CA9D-6356-C6F8-38E4FFAE9141}"/>
          </ac:grpSpMkLst>
        </pc:grpChg>
        <pc:grpChg chg="add del mod">
          <ac:chgData name="Patryk Barczak" userId="86fa742248e137ce" providerId="LiveId" clId="{5D4DB528-13D1-495F-840B-DA6A5D34E31C}" dt="2023-05-15T14:52:24.489" v="1497" actId="478"/>
          <ac:grpSpMkLst>
            <pc:docMk/>
            <pc:sldMk cId="781704203" sldId="298"/>
            <ac:grpSpMk id="154" creationId="{7FA0406D-CF99-4F0E-20D0-E36C2B90293E}"/>
          </ac:grpSpMkLst>
        </pc:grpChg>
        <pc:grpChg chg="mod">
          <ac:chgData name="Patryk Barczak" userId="86fa742248e137ce" providerId="LiveId" clId="{5D4DB528-13D1-495F-840B-DA6A5D34E31C}" dt="2023-05-15T14:45:35.024" v="1347"/>
          <ac:grpSpMkLst>
            <pc:docMk/>
            <pc:sldMk cId="781704203" sldId="298"/>
            <ac:grpSpMk id="158" creationId="{CB665225-8E8E-9FF8-8AE7-3239F994DF50}"/>
          </ac:grpSpMkLst>
        </pc:grpChg>
        <pc:grpChg chg="del mod">
          <ac:chgData name="Patryk Barczak" userId="86fa742248e137ce" providerId="LiveId" clId="{5D4DB528-13D1-495F-840B-DA6A5D34E31C}" dt="2023-05-15T14:47:24.557" v="1417" actId="478"/>
          <ac:grpSpMkLst>
            <pc:docMk/>
            <pc:sldMk cId="781704203" sldId="298"/>
            <ac:grpSpMk id="163" creationId="{435AA501-11C6-5407-E854-A32C19F0384E}"/>
          </ac:grpSpMkLst>
        </pc:grpChg>
        <pc:grpChg chg="mod">
          <ac:chgData name="Patryk Barczak" userId="86fa742248e137ce" providerId="LiveId" clId="{5D4DB528-13D1-495F-840B-DA6A5D34E31C}" dt="2023-05-15T14:46:19.440" v="1365"/>
          <ac:grpSpMkLst>
            <pc:docMk/>
            <pc:sldMk cId="781704203" sldId="298"/>
            <ac:grpSpMk id="166" creationId="{0CDBF75A-A046-91A0-C684-2CAB5C893F38}"/>
          </ac:grpSpMkLst>
        </pc:grpChg>
        <pc:grpChg chg="mod">
          <ac:chgData name="Patryk Barczak" userId="86fa742248e137ce" providerId="LiveId" clId="{5D4DB528-13D1-495F-840B-DA6A5D34E31C}" dt="2023-05-15T14:46:19.031" v="1362"/>
          <ac:grpSpMkLst>
            <pc:docMk/>
            <pc:sldMk cId="781704203" sldId="298"/>
            <ac:grpSpMk id="169" creationId="{857E3C57-F9EA-EA5C-1830-333BF956E2E1}"/>
          </ac:grpSpMkLst>
        </pc:grpChg>
        <pc:grpChg chg="del mod">
          <ac:chgData name="Patryk Barczak" userId="86fa742248e137ce" providerId="LiveId" clId="{5D4DB528-13D1-495F-840B-DA6A5D34E31C}" dt="2023-05-15T14:46:43.881" v="1392"/>
          <ac:grpSpMkLst>
            <pc:docMk/>
            <pc:sldMk cId="781704203" sldId="298"/>
            <ac:grpSpMk id="174" creationId="{01D2E35E-3A54-A189-474A-F449239D0BCC}"/>
          </ac:grpSpMkLst>
        </pc:grpChg>
        <pc:grpChg chg="del mod">
          <ac:chgData name="Patryk Barczak" userId="86fa742248e137ce" providerId="LiveId" clId="{5D4DB528-13D1-495F-840B-DA6A5D34E31C}" dt="2023-05-15T14:46:56.231" v="1410"/>
          <ac:grpSpMkLst>
            <pc:docMk/>
            <pc:sldMk cId="781704203" sldId="298"/>
            <ac:grpSpMk id="183" creationId="{BA54FE9F-A894-9BB5-8F95-94347B4A7649}"/>
          </ac:grpSpMkLst>
        </pc:grpChg>
        <pc:grpChg chg="del mod">
          <ac:chgData name="Patryk Barczak" userId="86fa742248e137ce" providerId="LiveId" clId="{5D4DB528-13D1-495F-840B-DA6A5D34E31C}" dt="2023-05-15T14:46:36.137" v="1386"/>
          <ac:grpSpMkLst>
            <pc:docMk/>
            <pc:sldMk cId="781704203" sldId="298"/>
            <ac:grpSpMk id="184" creationId="{747AF035-E79D-F58E-CD67-0BED64698F7D}"/>
          </ac:grpSpMkLst>
        </pc:grpChg>
        <pc:grpChg chg="del mod">
          <ac:chgData name="Patryk Barczak" userId="86fa742248e137ce" providerId="LiveId" clId="{5D4DB528-13D1-495F-840B-DA6A5D34E31C}" dt="2023-05-15T14:46:36.137" v="1386"/>
          <ac:grpSpMkLst>
            <pc:docMk/>
            <pc:sldMk cId="781704203" sldId="298"/>
            <ac:grpSpMk id="185" creationId="{992E21FF-1ED8-CB2B-AF4B-6EF66CF7BF21}"/>
          </ac:grpSpMkLst>
        </pc:grpChg>
        <pc:grpChg chg="del mod">
          <ac:chgData name="Patryk Barczak" userId="86fa742248e137ce" providerId="LiveId" clId="{5D4DB528-13D1-495F-840B-DA6A5D34E31C}" dt="2023-05-15T14:47:24.557" v="1417" actId="478"/>
          <ac:grpSpMkLst>
            <pc:docMk/>
            <pc:sldMk cId="781704203" sldId="298"/>
            <ac:grpSpMk id="191" creationId="{2C423360-8713-45F1-6E43-74D4617FFFF7}"/>
          </ac:grpSpMkLst>
        </pc:grpChg>
        <pc:grpChg chg="del mod">
          <ac:chgData name="Patryk Barczak" userId="86fa742248e137ce" providerId="LiveId" clId="{5D4DB528-13D1-495F-840B-DA6A5D34E31C}" dt="2023-05-15T14:47:24.557" v="1417" actId="478"/>
          <ac:grpSpMkLst>
            <pc:docMk/>
            <pc:sldMk cId="781704203" sldId="298"/>
            <ac:grpSpMk id="192" creationId="{D80AF9D0-9877-83DD-4ED8-ACCD8D5CBC5E}"/>
          </ac:grpSpMkLst>
        </pc:grpChg>
        <pc:grpChg chg="del mod">
          <ac:chgData name="Patryk Barczak" userId="86fa742248e137ce" providerId="LiveId" clId="{5D4DB528-13D1-495F-840B-DA6A5D34E31C}" dt="2023-05-15T14:46:56.231" v="1410"/>
          <ac:grpSpMkLst>
            <pc:docMk/>
            <pc:sldMk cId="781704203" sldId="298"/>
            <ac:grpSpMk id="196" creationId="{121A1083-2E1F-9D5A-374E-2AE5C7454BC0}"/>
          </ac:grpSpMkLst>
        </pc:grpChg>
        <pc:grpChg chg="del mod">
          <ac:chgData name="Patryk Barczak" userId="86fa742248e137ce" providerId="LiveId" clId="{5D4DB528-13D1-495F-840B-DA6A5D34E31C}" dt="2023-05-15T14:47:24.557" v="1417" actId="478"/>
          <ac:grpSpMkLst>
            <pc:docMk/>
            <pc:sldMk cId="781704203" sldId="298"/>
            <ac:grpSpMk id="198" creationId="{5C273C1B-9977-8DE3-C12A-C2B8AD735A23}"/>
          </ac:grpSpMkLst>
        </pc:grpChg>
        <pc:grpChg chg="del mod">
          <ac:chgData name="Patryk Barczak" userId="86fa742248e137ce" providerId="LiveId" clId="{5D4DB528-13D1-495F-840B-DA6A5D34E31C}" dt="2023-05-15T14:46:56.231" v="1410"/>
          <ac:grpSpMkLst>
            <pc:docMk/>
            <pc:sldMk cId="781704203" sldId="298"/>
            <ac:grpSpMk id="205" creationId="{E4C5A2C4-528B-2D09-5002-16B1956F2D10}"/>
          </ac:grpSpMkLst>
        </pc:grpChg>
        <pc:grpChg chg="del mod">
          <ac:chgData name="Patryk Barczak" userId="86fa742248e137ce" providerId="LiveId" clId="{5D4DB528-13D1-495F-840B-DA6A5D34E31C}" dt="2023-05-15T14:47:24.557" v="1417" actId="478"/>
          <ac:grpSpMkLst>
            <pc:docMk/>
            <pc:sldMk cId="781704203" sldId="298"/>
            <ac:grpSpMk id="206" creationId="{5C37B5FF-C3A3-DE7B-5C69-B0BACA5CE9AF}"/>
          </ac:grpSpMkLst>
        </pc:grpChg>
        <pc:grpChg chg="del mod">
          <ac:chgData name="Patryk Barczak" userId="86fa742248e137ce" providerId="LiveId" clId="{5D4DB528-13D1-495F-840B-DA6A5D34E31C}" dt="2023-05-15T14:46:56.231" v="1410"/>
          <ac:grpSpMkLst>
            <pc:docMk/>
            <pc:sldMk cId="781704203" sldId="298"/>
            <ac:grpSpMk id="209" creationId="{92515CE2-9867-50CD-D6C3-D894420179DD}"/>
          </ac:grpSpMkLst>
        </pc:grpChg>
        <pc:grpChg chg="del mod">
          <ac:chgData name="Patryk Barczak" userId="86fa742248e137ce" providerId="LiveId" clId="{5D4DB528-13D1-495F-840B-DA6A5D34E31C}" dt="2023-05-15T14:47:24.557" v="1417" actId="478"/>
          <ac:grpSpMkLst>
            <pc:docMk/>
            <pc:sldMk cId="781704203" sldId="298"/>
            <ac:grpSpMk id="217" creationId="{96D9550D-6D2E-B587-DA5B-2C0B09B1F89F}"/>
          </ac:grpSpMkLst>
        </pc:grpChg>
        <pc:grpChg chg="del mod">
          <ac:chgData name="Patryk Barczak" userId="86fa742248e137ce" providerId="LiveId" clId="{5D4DB528-13D1-495F-840B-DA6A5D34E31C}" dt="2023-05-15T14:47:24.557" v="1417" actId="478"/>
          <ac:grpSpMkLst>
            <pc:docMk/>
            <pc:sldMk cId="781704203" sldId="298"/>
            <ac:grpSpMk id="222" creationId="{868BE9B5-1687-2E98-5745-74DD3A43382C}"/>
          </ac:grpSpMkLst>
        </pc:grpChg>
        <pc:grpChg chg="del mod">
          <ac:chgData name="Patryk Barczak" userId="86fa742248e137ce" providerId="LiveId" clId="{5D4DB528-13D1-495F-840B-DA6A5D34E31C}" dt="2023-05-15T14:48:44.524" v="1437"/>
          <ac:grpSpMkLst>
            <pc:docMk/>
            <pc:sldMk cId="781704203" sldId="298"/>
            <ac:grpSpMk id="230" creationId="{F38C1C28-65E2-8F19-FDA3-EAAA8E483AD6}"/>
          </ac:grpSpMkLst>
        </pc:grpChg>
        <pc:grpChg chg="del mod">
          <ac:chgData name="Patryk Barczak" userId="86fa742248e137ce" providerId="LiveId" clId="{5D4DB528-13D1-495F-840B-DA6A5D34E31C}" dt="2023-05-15T14:48:35.245" v="1435"/>
          <ac:grpSpMkLst>
            <pc:docMk/>
            <pc:sldMk cId="781704203" sldId="298"/>
            <ac:grpSpMk id="234" creationId="{6F27310F-FF8A-A9D0-47A7-8E5D4E36B2EE}"/>
          </ac:grpSpMkLst>
        </pc:grpChg>
        <pc:grpChg chg="del mod">
          <ac:chgData name="Patryk Barczak" userId="86fa742248e137ce" providerId="LiveId" clId="{5D4DB528-13D1-495F-840B-DA6A5D34E31C}" dt="2023-05-15T14:50:59.634" v="1438" actId="478"/>
          <ac:grpSpMkLst>
            <pc:docMk/>
            <pc:sldMk cId="781704203" sldId="298"/>
            <ac:grpSpMk id="238" creationId="{9333D3F6-E070-34A4-1828-E246ECE06B8C}"/>
          </ac:grpSpMkLst>
        </pc:grpChg>
        <pc:grpChg chg="del mod">
          <ac:chgData name="Patryk Barczak" userId="86fa742248e137ce" providerId="LiveId" clId="{5D4DB528-13D1-495F-840B-DA6A5D34E31C}" dt="2023-05-15T14:50:59.634" v="1438" actId="478"/>
          <ac:grpSpMkLst>
            <pc:docMk/>
            <pc:sldMk cId="781704203" sldId="298"/>
            <ac:grpSpMk id="240" creationId="{D4FA0D22-39F1-677A-B807-DA51656F4144}"/>
          </ac:grpSpMkLst>
        </pc:grpChg>
        <pc:grpChg chg="del mod">
          <ac:chgData name="Patryk Barczak" userId="86fa742248e137ce" providerId="LiveId" clId="{5D4DB528-13D1-495F-840B-DA6A5D34E31C}" dt="2023-05-15T14:50:59.634" v="1438" actId="478"/>
          <ac:grpSpMkLst>
            <pc:docMk/>
            <pc:sldMk cId="781704203" sldId="298"/>
            <ac:grpSpMk id="242" creationId="{1BF4BE5E-8D21-AF1D-7496-9AB76812FF43}"/>
          </ac:grpSpMkLst>
        </pc:grpChg>
        <pc:inkChg chg="add del">
          <ac:chgData name="Patryk Barczak" userId="86fa742248e137ce" providerId="LiveId" clId="{5D4DB528-13D1-495F-840B-DA6A5D34E31C}" dt="2023-05-15T14:39:45.095" v="1201" actId="9405"/>
          <ac:inkMkLst>
            <pc:docMk/>
            <pc:sldMk cId="781704203" sldId="298"/>
            <ac:inkMk id="4" creationId="{58F77B3F-B3F2-FA71-BE98-C7ACFE677C72}"/>
          </ac:inkMkLst>
        </pc:inkChg>
        <pc:inkChg chg="add mod">
          <ac:chgData name="Patryk Barczak" userId="86fa742248e137ce" providerId="LiveId" clId="{5D4DB528-13D1-495F-840B-DA6A5D34E31C}" dt="2023-05-15T14:45:35.024" v="1347"/>
          <ac:inkMkLst>
            <pc:docMk/>
            <pc:sldMk cId="781704203" sldId="298"/>
            <ac:inkMk id="5" creationId="{6C929CCC-4482-B7C3-CEA6-0EC02AA7213B}"/>
          </ac:inkMkLst>
        </pc:inkChg>
        <pc:inkChg chg="add mod">
          <ac:chgData name="Patryk Barczak" userId="86fa742248e137ce" providerId="LiveId" clId="{5D4DB528-13D1-495F-840B-DA6A5D34E31C}" dt="2023-05-15T14:45:35.024" v="1347"/>
          <ac:inkMkLst>
            <pc:docMk/>
            <pc:sldMk cId="781704203" sldId="298"/>
            <ac:inkMk id="6" creationId="{FD36C951-752C-B8BA-5CCE-7A752B4C506F}"/>
          </ac:inkMkLst>
        </pc:inkChg>
        <pc:inkChg chg="add mod">
          <ac:chgData name="Patryk Barczak" userId="86fa742248e137ce" providerId="LiveId" clId="{5D4DB528-13D1-495F-840B-DA6A5D34E31C}" dt="2023-05-15T14:45:35.024" v="1347"/>
          <ac:inkMkLst>
            <pc:docMk/>
            <pc:sldMk cId="781704203" sldId="298"/>
            <ac:inkMk id="8" creationId="{30E2F3EC-D1C1-2E94-2647-FE2593CEBED5}"/>
          </ac:inkMkLst>
        </pc:inkChg>
        <pc:inkChg chg="add mod">
          <ac:chgData name="Patryk Barczak" userId="86fa742248e137ce" providerId="LiveId" clId="{5D4DB528-13D1-495F-840B-DA6A5D34E31C}" dt="2023-05-15T14:45:35.024" v="1347"/>
          <ac:inkMkLst>
            <pc:docMk/>
            <pc:sldMk cId="781704203" sldId="298"/>
            <ac:inkMk id="9" creationId="{38DFBD77-9105-0222-37AD-8BF365DDCA76}"/>
          </ac:inkMkLst>
        </pc:inkChg>
        <pc:inkChg chg="add mod">
          <ac:chgData name="Patryk Barczak" userId="86fa742248e137ce" providerId="LiveId" clId="{5D4DB528-13D1-495F-840B-DA6A5D34E31C}" dt="2023-05-15T14:45:35.024" v="1347"/>
          <ac:inkMkLst>
            <pc:docMk/>
            <pc:sldMk cId="781704203" sldId="298"/>
            <ac:inkMk id="10" creationId="{7267524C-11EC-7060-A79F-1C792E96290D}"/>
          </ac:inkMkLst>
        </pc:inkChg>
        <pc:inkChg chg="add mod">
          <ac:chgData name="Patryk Barczak" userId="86fa742248e137ce" providerId="LiveId" clId="{5D4DB528-13D1-495F-840B-DA6A5D34E31C}" dt="2023-05-15T14:45:35.024" v="1347"/>
          <ac:inkMkLst>
            <pc:docMk/>
            <pc:sldMk cId="781704203" sldId="298"/>
            <ac:inkMk id="11" creationId="{189AC1CB-718C-8DAB-1D23-9FB70034663F}"/>
          </ac:inkMkLst>
        </pc:inkChg>
        <pc:inkChg chg="add mod">
          <ac:chgData name="Patryk Barczak" userId="86fa742248e137ce" providerId="LiveId" clId="{5D4DB528-13D1-495F-840B-DA6A5D34E31C}" dt="2023-05-15T14:45:35.024" v="1347"/>
          <ac:inkMkLst>
            <pc:docMk/>
            <pc:sldMk cId="781704203" sldId="298"/>
            <ac:inkMk id="12" creationId="{10052E11-8CCB-303E-2F62-07873742E224}"/>
          </ac:inkMkLst>
        </pc:inkChg>
        <pc:inkChg chg="add mod">
          <ac:chgData name="Patryk Barczak" userId="86fa742248e137ce" providerId="LiveId" clId="{5D4DB528-13D1-495F-840B-DA6A5D34E31C}" dt="2023-05-15T14:45:35.024" v="1347"/>
          <ac:inkMkLst>
            <pc:docMk/>
            <pc:sldMk cId="781704203" sldId="298"/>
            <ac:inkMk id="13" creationId="{54B79098-62EF-0F2E-D001-EDB1C3FCB9BC}"/>
          </ac:inkMkLst>
        </pc:inkChg>
        <pc:inkChg chg="add mod">
          <ac:chgData name="Patryk Barczak" userId="86fa742248e137ce" providerId="LiveId" clId="{5D4DB528-13D1-495F-840B-DA6A5D34E31C}" dt="2023-05-15T14:45:35.024" v="1347"/>
          <ac:inkMkLst>
            <pc:docMk/>
            <pc:sldMk cId="781704203" sldId="298"/>
            <ac:inkMk id="14" creationId="{9F29FF47-4A0C-E19B-EDE9-CCCCD9731242}"/>
          </ac:inkMkLst>
        </pc:inkChg>
        <pc:inkChg chg="add mod">
          <ac:chgData name="Patryk Barczak" userId="86fa742248e137ce" providerId="LiveId" clId="{5D4DB528-13D1-495F-840B-DA6A5D34E31C}" dt="2023-05-15T14:45:35.024" v="1347"/>
          <ac:inkMkLst>
            <pc:docMk/>
            <pc:sldMk cId="781704203" sldId="298"/>
            <ac:inkMk id="15" creationId="{CA32B0F4-1A0C-4875-FB5B-F3A4CFC8CA4B}"/>
          </ac:inkMkLst>
        </pc:inkChg>
        <pc:inkChg chg="add mod">
          <ac:chgData name="Patryk Barczak" userId="86fa742248e137ce" providerId="LiveId" clId="{5D4DB528-13D1-495F-840B-DA6A5D34E31C}" dt="2023-05-15T14:45:35.024" v="1347"/>
          <ac:inkMkLst>
            <pc:docMk/>
            <pc:sldMk cId="781704203" sldId="298"/>
            <ac:inkMk id="16" creationId="{D4288AD2-EA8F-9C59-0A9E-B0782D2A09AF}"/>
          </ac:inkMkLst>
        </pc:inkChg>
        <pc:inkChg chg="add mod">
          <ac:chgData name="Patryk Barczak" userId="86fa742248e137ce" providerId="LiveId" clId="{5D4DB528-13D1-495F-840B-DA6A5D34E31C}" dt="2023-05-15T14:45:35.024" v="1347"/>
          <ac:inkMkLst>
            <pc:docMk/>
            <pc:sldMk cId="781704203" sldId="298"/>
            <ac:inkMk id="17" creationId="{C8E37B48-33D7-8966-A45E-E1C4FE363A56}"/>
          </ac:inkMkLst>
        </pc:inkChg>
        <pc:inkChg chg="add mod">
          <ac:chgData name="Patryk Barczak" userId="86fa742248e137ce" providerId="LiveId" clId="{5D4DB528-13D1-495F-840B-DA6A5D34E31C}" dt="2023-05-15T14:45:35.024" v="1347"/>
          <ac:inkMkLst>
            <pc:docMk/>
            <pc:sldMk cId="781704203" sldId="298"/>
            <ac:inkMk id="18" creationId="{312986ED-A6BE-C3A6-025A-164B84D52C57}"/>
          </ac:inkMkLst>
        </pc:inkChg>
        <pc:inkChg chg="add mod">
          <ac:chgData name="Patryk Barczak" userId="86fa742248e137ce" providerId="LiveId" clId="{5D4DB528-13D1-495F-840B-DA6A5D34E31C}" dt="2023-05-15T14:45:35.024" v="1347"/>
          <ac:inkMkLst>
            <pc:docMk/>
            <pc:sldMk cId="781704203" sldId="298"/>
            <ac:inkMk id="19" creationId="{65E2D9F5-D460-A4F9-FAF8-CE2FB5B68A56}"/>
          </ac:inkMkLst>
        </pc:inkChg>
        <pc:inkChg chg="add mod">
          <ac:chgData name="Patryk Barczak" userId="86fa742248e137ce" providerId="LiveId" clId="{5D4DB528-13D1-495F-840B-DA6A5D34E31C}" dt="2023-05-15T14:45:35.024" v="1347"/>
          <ac:inkMkLst>
            <pc:docMk/>
            <pc:sldMk cId="781704203" sldId="298"/>
            <ac:inkMk id="20" creationId="{CB842346-28C3-A973-85CD-54455912CF69}"/>
          </ac:inkMkLst>
        </pc:inkChg>
        <pc:inkChg chg="add mod">
          <ac:chgData name="Patryk Barczak" userId="86fa742248e137ce" providerId="LiveId" clId="{5D4DB528-13D1-495F-840B-DA6A5D34E31C}" dt="2023-05-15T14:45:35.024" v="1347"/>
          <ac:inkMkLst>
            <pc:docMk/>
            <pc:sldMk cId="781704203" sldId="298"/>
            <ac:inkMk id="21" creationId="{AA11AC16-0227-6891-ACE1-20BDFEC2318E}"/>
          </ac:inkMkLst>
        </pc:inkChg>
        <pc:inkChg chg="add mod">
          <ac:chgData name="Patryk Barczak" userId="86fa742248e137ce" providerId="LiveId" clId="{5D4DB528-13D1-495F-840B-DA6A5D34E31C}" dt="2023-05-15T14:45:35.024" v="1347"/>
          <ac:inkMkLst>
            <pc:docMk/>
            <pc:sldMk cId="781704203" sldId="298"/>
            <ac:inkMk id="22" creationId="{4C865605-C827-AAE7-B602-31BA0F7F9D35}"/>
          </ac:inkMkLst>
        </pc:inkChg>
        <pc:inkChg chg="add mod">
          <ac:chgData name="Patryk Barczak" userId="86fa742248e137ce" providerId="LiveId" clId="{5D4DB528-13D1-495F-840B-DA6A5D34E31C}" dt="2023-05-15T14:45:35.024" v="1347"/>
          <ac:inkMkLst>
            <pc:docMk/>
            <pc:sldMk cId="781704203" sldId="298"/>
            <ac:inkMk id="23" creationId="{8F302C69-8E57-6CEF-ECC9-E25F4315A03D}"/>
          </ac:inkMkLst>
        </pc:inkChg>
        <pc:inkChg chg="add mod">
          <ac:chgData name="Patryk Barczak" userId="86fa742248e137ce" providerId="LiveId" clId="{5D4DB528-13D1-495F-840B-DA6A5D34E31C}" dt="2023-05-15T14:45:35.024" v="1347"/>
          <ac:inkMkLst>
            <pc:docMk/>
            <pc:sldMk cId="781704203" sldId="298"/>
            <ac:inkMk id="24" creationId="{6B74D21F-CF4E-470E-A7CD-4E40D55185F1}"/>
          </ac:inkMkLst>
        </pc:inkChg>
        <pc:inkChg chg="add mod">
          <ac:chgData name="Patryk Barczak" userId="86fa742248e137ce" providerId="LiveId" clId="{5D4DB528-13D1-495F-840B-DA6A5D34E31C}" dt="2023-05-15T14:45:35.024" v="1347"/>
          <ac:inkMkLst>
            <pc:docMk/>
            <pc:sldMk cId="781704203" sldId="298"/>
            <ac:inkMk id="25" creationId="{76BE8E78-003A-AA8F-7C5C-A2C884E916BA}"/>
          </ac:inkMkLst>
        </pc:inkChg>
        <pc:inkChg chg="add mod">
          <ac:chgData name="Patryk Barczak" userId="86fa742248e137ce" providerId="LiveId" clId="{5D4DB528-13D1-495F-840B-DA6A5D34E31C}" dt="2023-05-15T14:45:35.024" v="1347"/>
          <ac:inkMkLst>
            <pc:docMk/>
            <pc:sldMk cId="781704203" sldId="298"/>
            <ac:inkMk id="26" creationId="{2F857C70-F03C-4C1D-6D81-0F533C30DD1C}"/>
          </ac:inkMkLst>
        </pc:inkChg>
        <pc:inkChg chg="add mod">
          <ac:chgData name="Patryk Barczak" userId="86fa742248e137ce" providerId="LiveId" clId="{5D4DB528-13D1-495F-840B-DA6A5D34E31C}" dt="2023-05-15T14:45:35.024" v="1347"/>
          <ac:inkMkLst>
            <pc:docMk/>
            <pc:sldMk cId="781704203" sldId="298"/>
            <ac:inkMk id="27" creationId="{D3597DEE-C2D6-B2F3-0875-64E76910D70B}"/>
          </ac:inkMkLst>
        </pc:inkChg>
        <pc:inkChg chg="add mod">
          <ac:chgData name="Patryk Barczak" userId="86fa742248e137ce" providerId="LiveId" clId="{5D4DB528-13D1-495F-840B-DA6A5D34E31C}" dt="2023-05-15T14:45:35.024" v="1347"/>
          <ac:inkMkLst>
            <pc:docMk/>
            <pc:sldMk cId="781704203" sldId="298"/>
            <ac:inkMk id="28" creationId="{B780A1E2-65BC-B234-37CF-951BD7AFBA6C}"/>
          </ac:inkMkLst>
        </pc:inkChg>
        <pc:inkChg chg="add mod">
          <ac:chgData name="Patryk Barczak" userId="86fa742248e137ce" providerId="LiveId" clId="{5D4DB528-13D1-495F-840B-DA6A5D34E31C}" dt="2023-05-15T14:45:35.024" v="1347"/>
          <ac:inkMkLst>
            <pc:docMk/>
            <pc:sldMk cId="781704203" sldId="298"/>
            <ac:inkMk id="29" creationId="{42A21A82-4FB3-209B-9792-5701B68C6319}"/>
          </ac:inkMkLst>
        </pc:inkChg>
        <pc:inkChg chg="add mod">
          <ac:chgData name="Patryk Barczak" userId="86fa742248e137ce" providerId="LiveId" clId="{5D4DB528-13D1-495F-840B-DA6A5D34E31C}" dt="2023-05-15T14:45:35.024" v="1347"/>
          <ac:inkMkLst>
            <pc:docMk/>
            <pc:sldMk cId="781704203" sldId="298"/>
            <ac:inkMk id="30" creationId="{3C3C955A-1345-2C4F-48F2-C7EEFBF83D86}"/>
          </ac:inkMkLst>
        </pc:inkChg>
        <pc:inkChg chg="add mod">
          <ac:chgData name="Patryk Barczak" userId="86fa742248e137ce" providerId="LiveId" clId="{5D4DB528-13D1-495F-840B-DA6A5D34E31C}" dt="2023-05-15T14:45:35.024" v="1347"/>
          <ac:inkMkLst>
            <pc:docMk/>
            <pc:sldMk cId="781704203" sldId="298"/>
            <ac:inkMk id="31" creationId="{25C41D99-B286-F0E4-FE7F-FA7CA11FF1AC}"/>
          </ac:inkMkLst>
        </pc:inkChg>
        <pc:inkChg chg="add del mod">
          <ac:chgData name="Patryk Barczak" userId="86fa742248e137ce" providerId="LiveId" clId="{5D4DB528-13D1-495F-840B-DA6A5D34E31C}" dt="2023-05-15T14:52:24.489" v="1497" actId="478"/>
          <ac:inkMkLst>
            <pc:docMk/>
            <pc:sldMk cId="781704203" sldId="298"/>
            <ac:inkMk id="37" creationId="{76C4C3B5-E360-DE0D-1EB2-DDE5B4DD9B60}"/>
          </ac:inkMkLst>
        </pc:inkChg>
        <pc:inkChg chg="add del mod">
          <ac:chgData name="Patryk Barczak" userId="86fa742248e137ce" providerId="LiveId" clId="{5D4DB528-13D1-495F-840B-DA6A5D34E31C}" dt="2023-05-15T14:52:24.489" v="1497" actId="478"/>
          <ac:inkMkLst>
            <pc:docMk/>
            <pc:sldMk cId="781704203" sldId="298"/>
            <ac:inkMk id="38" creationId="{36689DB2-AF87-A468-E271-B6970FC0233B}"/>
          </ac:inkMkLst>
        </pc:inkChg>
        <pc:inkChg chg="add mod">
          <ac:chgData name="Patryk Barczak" userId="86fa742248e137ce" providerId="LiveId" clId="{5D4DB528-13D1-495F-840B-DA6A5D34E31C}" dt="2023-05-15T14:41:41.039" v="1238"/>
          <ac:inkMkLst>
            <pc:docMk/>
            <pc:sldMk cId="781704203" sldId="298"/>
            <ac:inkMk id="39" creationId="{92411C68-594D-5EB5-A061-8E2261FC5D52}"/>
          </ac:inkMkLst>
        </pc:inkChg>
        <pc:inkChg chg="add mod">
          <ac:chgData name="Patryk Barczak" userId="86fa742248e137ce" providerId="LiveId" clId="{5D4DB528-13D1-495F-840B-DA6A5D34E31C}" dt="2023-05-15T14:41:41.039" v="1238"/>
          <ac:inkMkLst>
            <pc:docMk/>
            <pc:sldMk cId="781704203" sldId="298"/>
            <ac:inkMk id="40" creationId="{CE9AEAB6-EC67-BF08-160C-076F852E0974}"/>
          </ac:inkMkLst>
        </pc:inkChg>
        <pc:inkChg chg="add mod">
          <ac:chgData name="Patryk Barczak" userId="86fa742248e137ce" providerId="LiveId" clId="{5D4DB528-13D1-495F-840B-DA6A5D34E31C}" dt="2023-05-15T14:41:41.039" v="1238"/>
          <ac:inkMkLst>
            <pc:docMk/>
            <pc:sldMk cId="781704203" sldId="298"/>
            <ac:inkMk id="41" creationId="{A5F1E52C-B781-E365-165E-CB701BD8A074}"/>
          </ac:inkMkLst>
        </pc:inkChg>
        <pc:inkChg chg="add del">
          <ac:chgData name="Patryk Barczak" userId="86fa742248e137ce" providerId="LiveId" clId="{5D4DB528-13D1-495F-840B-DA6A5D34E31C}" dt="2023-05-15T14:50:59.634" v="1438" actId="478"/>
          <ac:inkMkLst>
            <pc:docMk/>
            <pc:sldMk cId="781704203" sldId="298"/>
            <ac:inkMk id="42" creationId="{6BEE8C1D-834C-81CA-23C8-B4D1703AFF6A}"/>
          </ac:inkMkLst>
        </pc:inkChg>
        <pc:inkChg chg="add del">
          <ac:chgData name="Patryk Barczak" userId="86fa742248e137ce" providerId="LiveId" clId="{5D4DB528-13D1-495F-840B-DA6A5D34E31C}" dt="2023-05-15T14:50:59.634" v="1438" actId="478"/>
          <ac:inkMkLst>
            <pc:docMk/>
            <pc:sldMk cId="781704203" sldId="298"/>
            <ac:inkMk id="43" creationId="{973CB85C-5563-1A93-F906-996752C97623}"/>
          </ac:inkMkLst>
        </pc:inkChg>
        <pc:inkChg chg="add mod">
          <ac:chgData name="Patryk Barczak" userId="86fa742248e137ce" providerId="LiveId" clId="{5D4DB528-13D1-495F-840B-DA6A5D34E31C}" dt="2023-05-15T14:41:41.039" v="1238"/>
          <ac:inkMkLst>
            <pc:docMk/>
            <pc:sldMk cId="781704203" sldId="298"/>
            <ac:inkMk id="44" creationId="{7B13175B-E84F-4883-D3C6-E4EB70D6BD30}"/>
          </ac:inkMkLst>
        </pc:inkChg>
        <pc:inkChg chg="add del">
          <ac:chgData name="Patryk Barczak" userId="86fa742248e137ce" providerId="LiveId" clId="{5D4DB528-13D1-495F-840B-DA6A5D34E31C}" dt="2023-05-15T14:52:24.489" v="1497" actId="478"/>
          <ac:inkMkLst>
            <pc:docMk/>
            <pc:sldMk cId="781704203" sldId="298"/>
            <ac:inkMk id="47" creationId="{1564067F-E0CF-BEFF-121A-29D684F1AF8B}"/>
          </ac:inkMkLst>
        </pc:inkChg>
        <pc:inkChg chg="add mod">
          <ac:chgData name="Patryk Barczak" userId="86fa742248e137ce" providerId="LiveId" clId="{5D4DB528-13D1-495F-840B-DA6A5D34E31C}" dt="2023-05-15T14:41:43.177" v="1243"/>
          <ac:inkMkLst>
            <pc:docMk/>
            <pc:sldMk cId="781704203" sldId="298"/>
            <ac:inkMk id="48" creationId="{4E2F3FA3-2E93-C6BF-0ED4-AD1A49E0A99E}"/>
          </ac:inkMkLst>
        </pc:inkChg>
        <pc:inkChg chg="add mod">
          <ac:chgData name="Patryk Barczak" userId="86fa742248e137ce" providerId="LiveId" clId="{5D4DB528-13D1-495F-840B-DA6A5D34E31C}" dt="2023-05-15T14:41:43.177" v="1243"/>
          <ac:inkMkLst>
            <pc:docMk/>
            <pc:sldMk cId="781704203" sldId="298"/>
            <ac:inkMk id="49" creationId="{2E870418-B0BA-8BE9-7565-E9B0403A40C5}"/>
          </ac:inkMkLst>
        </pc:inkChg>
        <pc:inkChg chg="add del">
          <ac:chgData name="Patryk Barczak" userId="86fa742248e137ce" providerId="LiveId" clId="{5D4DB528-13D1-495F-840B-DA6A5D34E31C}" dt="2023-05-15T14:52:24.489" v="1497" actId="478"/>
          <ac:inkMkLst>
            <pc:docMk/>
            <pc:sldMk cId="781704203" sldId="298"/>
            <ac:inkMk id="50" creationId="{54876462-2475-F401-4235-D7019998AFC8}"/>
          </ac:inkMkLst>
        </pc:inkChg>
        <pc:inkChg chg="add del mod">
          <ac:chgData name="Patryk Barczak" userId="86fa742248e137ce" providerId="LiveId" clId="{5D4DB528-13D1-495F-840B-DA6A5D34E31C}" dt="2023-05-15T14:52:24.489" v="1497" actId="478"/>
          <ac:inkMkLst>
            <pc:docMk/>
            <pc:sldMk cId="781704203" sldId="298"/>
            <ac:inkMk id="52" creationId="{8F64EE3E-CA0A-B25F-AF99-0A9B5AA693FA}"/>
          </ac:inkMkLst>
        </pc:inkChg>
        <pc:inkChg chg="add mod">
          <ac:chgData name="Patryk Barczak" userId="86fa742248e137ce" providerId="LiveId" clId="{5D4DB528-13D1-495F-840B-DA6A5D34E31C}" dt="2023-05-15T14:45:35.024" v="1347"/>
          <ac:inkMkLst>
            <pc:docMk/>
            <pc:sldMk cId="781704203" sldId="298"/>
            <ac:inkMk id="53" creationId="{005701AD-9966-2453-E330-DFC370F927EA}"/>
          </ac:inkMkLst>
        </pc:inkChg>
        <pc:inkChg chg="add mod">
          <ac:chgData name="Patryk Barczak" userId="86fa742248e137ce" providerId="LiveId" clId="{5D4DB528-13D1-495F-840B-DA6A5D34E31C}" dt="2023-05-15T14:45:35.024" v="1347"/>
          <ac:inkMkLst>
            <pc:docMk/>
            <pc:sldMk cId="781704203" sldId="298"/>
            <ac:inkMk id="54" creationId="{3FB0B9B0-78FE-1865-4D5F-CA1D784005A7}"/>
          </ac:inkMkLst>
        </pc:inkChg>
        <pc:inkChg chg="add mod">
          <ac:chgData name="Patryk Barczak" userId="86fa742248e137ce" providerId="LiveId" clId="{5D4DB528-13D1-495F-840B-DA6A5D34E31C}" dt="2023-05-15T14:45:35.024" v="1347"/>
          <ac:inkMkLst>
            <pc:docMk/>
            <pc:sldMk cId="781704203" sldId="298"/>
            <ac:inkMk id="55" creationId="{257DAE8E-E542-B03E-89EE-92019483979C}"/>
          </ac:inkMkLst>
        </pc:inkChg>
        <pc:inkChg chg="add del mod">
          <ac:chgData name="Patryk Barczak" userId="86fa742248e137ce" providerId="LiveId" clId="{5D4DB528-13D1-495F-840B-DA6A5D34E31C}" dt="2023-05-15T14:52:24.489" v="1497" actId="478"/>
          <ac:inkMkLst>
            <pc:docMk/>
            <pc:sldMk cId="781704203" sldId="298"/>
            <ac:inkMk id="57" creationId="{92CF706C-9F73-3C49-5D49-CD022A78F976}"/>
          </ac:inkMkLst>
        </pc:inkChg>
        <pc:inkChg chg="add mod">
          <ac:chgData name="Patryk Barczak" userId="86fa742248e137ce" providerId="LiveId" clId="{5D4DB528-13D1-495F-840B-DA6A5D34E31C}" dt="2023-05-15T14:45:35.024" v="1347"/>
          <ac:inkMkLst>
            <pc:docMk/>
            <pc:sldMk cId="781704203" sldId="298"/>
            <ac:inkMk id="58" creationId="{5D2AD4D3-382C-0618-469A-157D3056D2DC}"/>
          </ac:inkMkLst>
        </pc:inkChg>
        <pc:inkChg chg="add mod">
          <ac:chgData name="Patryk Barczak" userId="86fa742248e137ce" providerId="LiveId" clId="{5D4DB528-13D1-495F-840B-DA6A5D34E31C}" dt="2023-05-15T14:45:35.024" v="1347"/>
          <ac:inkMkLst>
            <pc:docMk/>
            <pc:sldMk cId="781704203" sldId="298"/>
            <ac:inkMk id="59" creationId="{679FCAD2-2A87-DD01-4E21-1735E4C8AEEB}"/>
          </ac:inkMkLst>
        </pc:inkChg>
        <pc:inkChg chg="add mod">
          <ac:chgData name="Patryk Barczak" userId="86fa742248e137ce" providerId="LiveId" clId="{5D4DB528-13D1-495F-840B-DA6A5D34E31C}" dt="2023-05-15T14:45:35.024" v="1347"/>
          <ac:inkMkLst>
            <pc:docMk/>
            <pc:sldMk cId="781704203" sldId="298"/>
            <ac:inkMk id="60" creationId="{5C001124-0833-0A3C-A927-CBC086AECE5A}"/>
          </ac:inkMkLst>
        </pc:inkChg>
        <pc:inkChg chg="add del mod">
          <ac:chgData name="Patryk Barczak" userId="86fa742248e137ce" providerId="LiveId" clId="{5D4DB528-13D1-495F-840B-DA6A5D34E31C}" dt="2023-05-15T14:52:24.489" v="1497" actId="478"/>
          <ac:inkMkLst>
            <pc:docMk/>
            <pc:sldMk cId="781704203" sldId="298"/>
            <ac:inkMk id="62" creationId="{8B849A4B-6F55-FF47-7FE3-3CD3129509B8}"/>
          </ac:inkMkLst>
        </pc:inkChg>
        <pc:inkChg chg="add mod">
          <ac:chgData name="Patryk Barczak" userId="86fa742248e137ce" providerId="LiveId" clId="{5D4DB528-13D1-495F-840B-DA6A5D34E31C}" dt="2023-05-15T14:45:35.024" v="1347"/>
          <ac:inkMkLst>
            <pc:docMk/>
            <pc:sldMk cId="781704203" sldId="298"/>
            <ac:inkMk id="63" creationId="{7D7D422D-97D1-D1C2-D107-409750F740DF}"/>
          </ac:inkMkLst>
        </pc:inkChg>
        <pc:inkChg chg="add mod">
          <ac:chgData name="Patryk Barczak" userId="86fa742248e137ce" providerId="LiveId" clId="{5D4DB528-13D1-495F-840B-DA6A5D34E31C}" dt="2023-05-15T14:45:35.024" v="1347"/>
          <ac:inkMkLst>
            <pc:docMk/>
            <pc:sldMk cId="781704203" sldId="298"/>
            <ac:inkMk id="64" creationId="{53FB2FFD-A181-E3EE-7054-4977982CB66F}"/>
          </ac:inkMkLst>
        </pc:inkChg>
        <pc:inkChg chg="add mod">
          <ac:chgData name="Patryk Barczak" userId="86fa742248e137ce" providerId="LiveId" clId="{5D4DB528-13D1-495F-840B-DA6A5D34E31C}" dt="2023-05-15T14:45:35.024" v="1347"/>
          <ac:inkMkLst>
            <pc:docMk/>
            <pc:sldMk cId="781704203" sldId="298"/>
            <ac:inkMk id="65" creationId="{B2E38B39-3301-9495-4190-BF409C937E78}"/>
          </ac:inkMkLst>
        </pc:inkChg>
        <pc:inkChg chg="add mod">
          <ac:chgData name="Patryk Barczak" userId="86fa742248e137ce" providerId="LiveId" clId="{5D4DB528-13D1-495F-840B-DA6A5D34E31C}" dt="2023-05-15T14:45:35.024" v="1347"/>
          <ac:inkMkLst>
            <pc:docMk/>
            <pc:sldMk cId="781704203" sldId="298"/>
            <ac:inkMk id="66" creationId="{5F48C4EF-0B53-F827-4820-F92FA2C57271}"/>
          </ac:inkMkLst>
        </pc:inkChg>
        <pc:inkChg chg="add mod">
          <ac:chgData name="Patryk Barczak" userId="86fa742248e137ce" providerId="LiveId" clId="{5D4DB528-13D1-495F-840B-DA6A5D34E31C}" dt="2023-05-15T14:45:35.024" v="1347"/>
          <ac:inkMkLst>
            <pc:docMk/>
            <pc:sldMk cId="781704203" sldId="298"/>
            <ac:inkMk id="67" creationId="{7E4E5CB1-CE95-8BF1-5827-43121919E1A8}"/>
          </ac:inkMkLst>
        </pc:inkChg>
        <pc:inkChg chg="add mod">
          <ac:chgData name="Patryk Barczak" userId="86fa742248e137ce" providerId="LiveId" clId="{5D4DB528-13D1-495F-840B-DA6A5D34E31C}" dt="2023-05-15T14:45:35.024" v="1347"/>
          <ac:inkMkLst>
            <pc:docMk/>
            <pc:sldMk cId="781704203" sldId="298"/>
            <ac:inkMk id="68" creationId="{26D5E67C-B8B9-EF2C-6F84-905722266F40}"/>
          </ac:inkMkLst>
        </pc:inkChg>
        <pc:inkChg chg="add mod">
          <ac:chgData name="Patryk Barczak" userId="86fa742248e137ce" providerId="LiveId" clId="{5D4DB528-13D1-495F-840B-DA6A5D34E31C}" dt="2023-05-15T14:45:35.024" v="1347"/>
          <ac:inkMkLst>
            <pc:docMk/>
            <pc:sldMk cId="781704203" sldId="298"/>
            <ac:inkMk id="69" creationId="{2D11F2FC-F536-F824-5B30-EACCEB06D7B4}"/>
          </ac:inkMkLst>
        </pc:inkChg>
        <pc:inkChg chg="add mod">
          <ac:chgData name="Patryk Barczak" userId="86fa742248e137ce" providerId="LiveId" clId="{5D4DB528-13D1-495F-840B-DA6A5D34E31C}" dt="2023-05-15T14:45:35.024" v="1347"/>
          <ac:inkMkLst>
            <pc:docMk/>
            <pc:sldMk cId="781704203" sldId="298"/>
            <ac:inkMk id="70" creationId="{4D697782-8EEA-C9E6-F830-2FC200D8C850}"/>
          </ac:inkMkLst>
        </pc:inkChg>
        <pc:inkChg chg="add mod">
          <ac:chgData name="Patryk Barczak" userId="86fa742248e137ce" providerId="LiveId" clId="{5D4DB528-13D1-495F-840B-DA6A5D34E31C}" dt="2023-05-15T14:45:35.024" v="1347"/>
          <ac:inkMkLst>
            <pc:docMk/>
            <pc:sldMk cId="781704203" sldId="298"/>
            <ac:inkMk id="71" creationId="{9FCC4F53-58A5-6BBC-67A4-ADA3106CAD35}"/>
          </ac:inkMkLst>
        </pc:inkChg>
        <pc:inkChg chg="add mod">
          <ac:chgData name="Patryk Barczak" userId="86fa742248e137ce" providerId="LiveId" clId="{5D4DB528-13D1-495F-840B-DA6A5D34E31C}" dt="2023-05-15T14:45:35.024" v="1347"/>
          <ac:inkMkLst>
            <pc:docMk/>
            <pc:sldMk cId="781704203" sldId="298"/>
            <ac:inkMk id="72" creationId="{D55252C8-AC53-046E-E18C-8EF90BE026FB}"/>
          </ac:inkMkLst>
        </pc:inkChg>
        <pc:inkChg chg="add mod">
          <ac:chgData name="Patryk Barczak" userId="86fa742248e137ce" providerId="LiveId" clId="{5D4DB528-13D1-495F-840B-DA6A5D34E31C}" dt="2023-05-15T14:45:35.024" v="1347"/>
          <ac:inkMkLst>
            <pc:docMk/>
            <pc:sldMk cId="781704203" sldId="298"/>
            <ac:inkMk id="73" creationId="{3920ACD3-D476-83C9-E55E-C19C928BB655}"/>
          </ac:inkMkLst>
        </pc:inkChg>
        <pc:inkChg chg="add mod">
          <ac:chgData name="Patryk Barczak" userId="86fa742248e137ce" providerId="LiveId" clId="{5D4DB528-13D1-495F-840B-DA6A5D34E31C}" dt="2023-05-15T14:45:35.024" v="1347"/>
          <ac:inkMkLst>
            <pc:docMk/>
            <pc:sldMk cId="781704203" sldId="298"/>
            <ac:inkMk id="74" creationId="{C15A8775-CDF7-56B2-66C7-3085E93E6439}"/>
          </ac:inkMkLst>
        </pc:inkChg>
        <pc:inkChg chg="add del mod">
          <ac:chgData name="Patryk Barczak" userId="86fa742248e137ce" providerId="LiveId" clId="{5D4DB528-13D1-495F-840B-DA6A5D34E31C}" dt="2023-05-15T14:52:24.489" v="1497" actId="478"/>
          <ac:inkMkLst>
            <pc:docMk/>
            <pc:sldMk cId="781704203" sldId="298"/>
            <ac:inkMk id="78" creationId="{D856E12F-5F4F-F789-7843-89E560E2232A}"/>
          </ac:inkMkLst>
        </pc:inkChg>
        <pc:inkChg chg="add mod">
          <ac:chgData name="Patryk Barczak" userId="86fa742248e137ce" providerId="LiveId" clId="{5D4DB528-13D1-495F-840B-DA6A5D34E31C}" dt="2023-05-15T14:45:35.024" v="1347"/>
          <ac:inkMkLst>
            <pc:docMk/>
            <pc:sldMk cId="781704203" sldId="298"/>
            <ac:inkMk id="80" creationId="{540D365E-0B2D-D8B0-508C-D9E172EFAE2D}"/>
          </ac:inkMkLst>
        </pc:inkChg>
        <pc:inkChg chg="add mod">
          <ac:chgData name="Patryk Barczak" userId="86fa742248e137ce" providerId="LiveId" clId="{5D4DB528-13D1-495F-840B-DA6A5D34E31C}" dt="2023-05-15T14:45:35.024" v="1347"/>
          <ac:inkMkLst>
            <pc:docMk/>
            <pc:sldMk cId="781704203" sldId="298"/>
            <ac:inkMk id="81" creationId="{0764040C-2662-0273-6124-AF0C763BBAAA}"/>
          </ac:inkMkLst>
        </pc:inkChg>
        <pc:inkChg chg="add mod">
          <ac:chgData name="Patryk Barczak" userId="86fa742248e137ce" providerId="LiveId" clId="{5D4DB528-13D1-495F-840B-DA6A5D34E31C}" dt="2023-05-15T14:45:35.024" v="1347"/>
          <ac:inkMkLst>
            <pc:docMk/>
            <pc:sldMk cId="781704203" sldId="298"/>
            <ac:inkMk id="82" creationId="{AFCAD9A7-EE34-62D9-E15D-7D673A054E7D}"/>
          </ac:inkMkLst>
        </pc:inkChg>
        <pc:inkChg chg="add mod">
          <ac:chgData name="Patryk Barczak" userId="86fa742248e137ce" providerId="LiveId" clId="{5D4DB528-13D1-495F-840B-DA6A5D34E31C}" dt="2023-05-15T14:45:35.024" v="1347"/>
          <ac:inkMkLst>
            <pc:docMk/>
            <pc:sldMk cId="781704203" sldId="298"/>
            <ac:inkMk id="83" creationId="{E482BB7D-D3F0-AB7E-73BC-ECCDEB98E4A1}"/>
          </ac:inkMkLst>
        </pc:inkChg>
        <pc:inkChg chg="add mod">
          <ac:chgData name="Patryk Barczak" userId="86fa742248e137ce" providerId="LiveId" clId="{5D4DB528-13D1-495F-840B-DA6A5D34E31C}" dt="2023-05-15T14:45:35.024" v="1347"/>
          <ac:inkMkLst>
            <pc:docMk/>
            <pc:sldMk cId="781704203" sldId="298"/>
            <ac:inkMk id="85" creationId="{327FD088-34CA-1DA5-6947-CBB062D92551}"/>
          </ac:inkMkLst>
        </pc:inkChg>
        <pc:inkChg chg="add del mod">
          <ac:chgData name="Patryk Barczak" userId="86fa742248e137ce" providerId="LiveId" clId="{5D4DB528-13D1-495F-840B-DA6A5D34E31C}" dt="2023-05-15T14:47:27.533" v="1418" actId="478"/>
          <ac:inkMkLst>
            <pc:docMk/>
            <pc:sldMk cId="781704203" sldId="298"/>
            <ac:inkMk id="87" creationId="{4D17CA31-F3A0-FC62-E1A9-E380265D0654}"/>
          </ac:inkMkLst>
        </pc:inkChg>
        <pc:inkChg chg="add del mod">
          <ac:chgData name="Patryk Barczak" userId="86fa742248e137ce" providerId="LiveId" clId="{5D4DB528-13D1-495F-840B-DA6A5D34E31C}" dt="2023-05-15T14:47:27.533" v="1418" actId="478"/>
          <ac:inkMkLst>
            <pc:docMk/>
            <pc:sldMk cId="781704203" sldId="298"/>
            <ac:inkMk id="88" creationId="{1DD511BC-17B1-AF44-325A-AF9E3C48A686}"/>
          </ac:inkMkLst>
        </pc:inkChg>
        <pc:inkChg chg="add del mod">
          <ac:chgData name="Patryk Barczak" userId="86fa742248e137ce" providerId="LiveId" clId="{5D4DB528-13D1-495F-840B-DA6A5D34E31C}" dt="2023-05-15T14:47:27.533" v="1418" actId="478"/>
          <ac:inkMkLst>
            <pc:docMk/>
            <pc:sldMk cId="781704203" sldId="298"/>
            <ac:inkMk id="89" creationId="{FE0B811F-7EF7-4EAE-013A-FD96670574FF}"/>
          </ac:inkMkLst>
        </pc:inkChg>
        <pc:inkChg chg="add del mod">
          <ac:chgData name="Patryk Barczak" userId="86fa742248e137ce" providerId="LiveId" clId="{5D4DB528-13D1-495F-840B-DA6A5D34E31C}" dt="2023-05-15T14:47:27.533" v="1418" actId="478"/>
          <ac:inkMkLst>
            <pc:docMk/>
            <pc:sldMk cId="781704203" sldId="298"/>
            <ac:inkMk id="90" creationId="{B1C6B94B-25FB-5015-6EF4-0AE4FA95BA57}"/>
          </ac:inkMkLst>
        </pc:inkChg>
        <pc:inkChg chg="add mod">
          <ac:chgData name="Patryk Barczak" userId="86fa742248e137ce" providerId="LiveId" clId="{5D4DB528-13D1-495F-840B-DA6A5D34E31C}" dt="2023-05-15T14:43:43.478" v="1295"/>
          <ac:inkMkLst>
            <pc:docMk/>
            <pc:sldMk cId="781704203" sldId="298"/>
            <ac:inkMk id="92" creationId="{2E0EF818-3928-C972-3B54-6D54B8D5F403}"/>
          </ac:inkMkLst>
        </pc:inkChg>
        <pc:inkChg chg="add mod">
          <ac:chgData name="Patryk Barczak" userId="86fa742248e137ce" providerId="LiveId" clId="{5D4DB528-13D1-495F-840B-DA6A5D34E31C}" dt="2023-05-15T14:43:43.478" v="1295"/>
          <ac:inkMkLst>
            <pc:docMk/>
            <pc:sldMk cId="781704203" sldId="298"/>
            <ac:inkMk id="93" creationId="{70FD761D-0A84-CFE4-2286-771E8D181E00}"/>
          </ac:inkMkLst>
        </pc:inkChg>
        <pc:inkChg chg="add mod">
          <ac:chgData name="Patryk Barczak" userId="86fa742248e137ce" providerId="LiveId" clId="{5D4DB528-13D1-495F-840B-DA6A5D34E31C}" dt="2023-05-15T14:43:43.478" v="1295"/>
          <ac:inkMkLst>
            <pc:docMk/>
            <pc:sldMk cId="781704203" sldId="298"/>
            <ac:inkMk id="94" creationId="{D811993C-0E62-B1EA-6EE8-84FE4CFA71B7}"/>
          </ac:inkMkLst>
        </pc:inkChg>
        <pc:inkChg chg="add mod">
          <ac:chgData name="Patryk Barczak" userId="86fa742248e137ce" providerId="LiveId" clId="{5D4DB528-13D1-495F-840B-DA6A5D34E31C}" dt="2023-05-15T14:43:43.478" v="1295"/>
          <ac:inkMkLst>
            <pc:docMk/>
            <pc:sldMk cId="781704203" sldId="298"/>
            <ac:inkMk id="95" creationId="{250707C3-6144-7918-2510-67E85C6F13FE}"/>
          </ac:inkMkLst>
        </pc:inkChg>
        <pc:inkChg chg="add mod">
          <ac:chgData name="Patryk Barczak" userId="86fa742248e137ce" providerId="LiveId" clId="{5D4DB528-13D1-495F-840B-DA6A5D34E31C}" dt="2023-05-15T14:43:43.478" v="1295"/>
          <ac:inkMkLst>
            <pc:docMk/>
            <pc:sldMk cId="781704203" sldId="298"/>
            <ac:inkMk id="97" creationId="{0A7F907F-7550-1FCB-D312-1D182D4C913F}"/>
          </ac:inkMkLst>
        </pc:inkChg>
        <pc:inkChg chg="add mod">
          <ac:chgData name="Patryk Barczak" userId="86fa742248e137ce" providerId="LiveId" clId="{5D4DB528-13D1-495F-840B-DA6A5D34E31C}" dt="2023-05-15T14:43:43.478" v="1295"/>
          <ac:inkMkLst>
            <pc:docMk/>
            <pc:sldMk cId="781704203" sldId="298"/>
            <ac:inkMk id="98" creationId="{180CDFE9-AC08-5B2E-A721-278574DF082C}"/>
          </ac:inkMkLst>
        </pc:inkChg>
        <pc:inkChg chg="add mod">
          <ac:chgData name="Patryk Barczak" userId="86fa742248e137ce" providerId="LiveId" clId="{5D4DB528-13D1-495F-840B-DA6A5D34E31C}" dt="2023-05-15T14:43:59.811" v="1300"/>
          <ac:inkMkLst>
            <pc:docMk/>
            <pc:sldMk cId="781704203" sldId="298"/>
            <ac:inkMk id="99" creationId="{07E79269-74F9-166A-FE74-032981E39BBA}"/>
          </ac:inkMkLst>
        </pc:inkChg>
        <pc:inkChg chg="add mod">
          <ac:chgData name="Patryk Barczak" userId="86fa742248e137ce" providerId="LiveId" clId="{5D4DB528-13D1-495F-840B-DA6A5D34E31C}" dt="2023-05-15T14:43:59.811" v="1300"/>
          <ac:inkMkLst>
            <pc:docMk/>
            <pc:sldMk cId="781704203" sldId="298"/>
            <ac:inkMk id="100" creationId="{33A7CB87-74FC-63EA-6193-068DB06D04AC}"/>
          </ac:inkMkLst>
        </pc:inkChg>
        <pc:inkChg chg="add mod">
          <ac:chgData name="Patryk Barczak" userId="86fa742248e137ce" providerId="LiveId" clId="{5D4DB528-13D1-495F-840B-DA6A5D34E31C}" dt="2023-05-15T14:43:59.811" v="1300"/>
          <ac:inkMkLst>
            <pc:docMk/>
            <pc:sldMk cId="781704203" sldId="298"/>
            <ac:inkMk id="101" creationId="{15CA64AC-183F-080E-6362-4A2162461612}"/>
          </ac:inkMkLst>
        </pc:inkChg>
        <pc:inkChg chg="add mod">
          <ac:chgData name="Patryk Barczak" userId="86fa742248e137ce" providerId="LiveId" clId="{5D4DB528-13D1-495F-840B-DA6A5D34E31C}" dt="2023-05-15T14:43:59.811" v="1300"/>
          <ac:inkMkLst>
            <pc:docMk/>
            <pc:sldMk cId="781704203" sldId="298"/>
            <ac:inkMk id="102" creationId="{9C0478B6-09D2-A4E5-6578-73A46950E022}"/>
          </ac:inkMkLst>
        </pc:inkChg>
        <pc:inkChg chg="add mod">
          <ac:chgData name="Patryk Barczak" userId="86fa742248e137ce" providerId="LiveId" clId="{5D4DB528-13D1-495F-840B-DA6A5D34E31C}" dt="2023-05-15T14:43:59.811" v="1300"/>
          <ac:inkMkLst>
            <pc:docMk/>
            <pc:sldMk cId="781704203" sldId="298"/>
            <ac:inkMk id="103" creationId="{E2802C86-E73C-F4DB-1623-684AFE533DD6}"/>
          </ac:inkMkLst>
        </pc:inkChg>
        <pc:inkChg chg="add mod">
          <ac:chgData name="Patryk Barczak" userId="86fa742248e137ce" providerId="LiveId" clId="{5D4DB528-13D1-495F-840B-DA6A5D34E31C}" dt="2023-05-15T14:43:59.811" v="1300"/>
          <ac:inkMkLst>
            <pc:docMk/>
            <pc:sldMk cId="781704203" sldId="298"/>
            <ac:inkMk id="104" creationId="{F233BB4F-B66E-E232-2F95-564136E36A72}"/>
          </ac:inkMkLst>
        </pc:inkChg>
        <pc:inkChg chg="add mod">
          <ac:chgData name="Patryk Barczak" userId="86fa742248e137ce" providerId="LiveId" clId="{5D4DB528-13D1-495F-840B-DA6A5D34E31C}" dt="2023-05-15T14:43:59.811" v="1300"/>
          <ac:inkMkLst>
            <pc:docMk/>
            <pc:sldMk cId="781704203" sldId="298"/>
            <ac:inkMk id="107" creationId="{78317CC5-CD69-9966-D584-87ED6665ECFE}"/>
          </ac:inkMkLst>
        </pc:inkChg>
        <pc:inkChg chg="add mod">
          <ac:chgData name="Patryk Barczak" userId="86fa742248e137ce" providerId="LiveId" clId="{5D4DB528-13D1-495F-840B-DA6A5D34E31C}" dt="2023-05-15T14:43:59.811" v="1300"/>
          <ac:inkMkLst>
            <pc:docMk/>
            <pc:sldMk cId="781704203" sldId="298"/>
            <ac:inkMk id="108" creationId="{BA2AE291-3526-2B79-1459-888824A3BE6F}"/>
          </ac:inkMkLst>
        </pc:inkChg>
        <pc:inkChg chg="add mod">
          <ac:chgData name="Patryk Barczak" userId="86fa742248e137ce" providerId="LiveId" clId="{5D4DB528-13D1-495F-840B-DA6A5D34E31C}" dt="2023-05-15T14:43:59.811" v="1300"/>
          <ac:inkMkLst>
            <pc:docMk/>
            <pc:sldMk cId="781704203" sldId="298"/>
            <ac:inkMk id="110" creationId="{F05D018B-5BCD-4064-FA35-B87DE37C6884}"/>
          </ac:inkMkLst>
        </pc:inkChg>
        <pc:inkChg chg="add del">
          <ac:chgData name="Patryk Barczak" userId="86fa742248e137ce" providerId="LiveId" clId="{5D4DB528-13D1-495F-840B-DA6A5D34E31C}" dt="2023-05-15T14:47:27.533" v="1418" actId="478"/>
          <ac:inkMkLst>
            <pc:docMk/>
            <pc:sldMk cId="781704203" sldId="298"/>
            <ac:inkMk id="112" creationId="{A05780E9-DB22-5F62-410E-A22D378A621F}"/>
          </ac:inkMkLst>
        </pc:inkChg>
        <pc:inkChg chg="add mod">
          <ac:chgData name="Patryk Barczak" userId="86fa742248e137ce" providerId="LiveId" clId="{5D4DB528-13D1-495F-840B-DA6A5D34E31C}" dt="2023-05-15T14:45:35.024" v="1347"/>
          <ac:inkMkLst>
            <pc:docMk/>
            <pc:sldMk cId="781704203" sldId="298"/>
            <ac:inkMk id="113" creationId="{30FBB798-FEB9-CA6B-49AF-6AD0DFEF18A3}"/>
          </ac:inkMkLst>
        </pc:inkChg>
        <pc:inkChg chg="add mod">
          <ac:chgData name="Patryk Barczak" userId="86fa742248e137ce" providerId="LiveId" clId="{5D4DB528-13D1-495F-840B-DA6A5D34E31C}" dt="2023-05-15T14:45:35.024" v="1347"/>
          <ac:inkMkLst>
            <pc:docMk/>
            <pc:sldMk cId="781704203" sldId="298"/>
            <ac:inkMk id="115" creationId="{938584DA-35DA-D43C-5E71-5AA46518E44B}"/>
          </ac:inkMkLst>
        </pc:inkChg>
        <pc:inkChg chg="add mod">
          <ac:chgData name="Patryk Barczak" userId="86fa742248e137ce" providerId="LiveId" clId="{5D4DB528-13D1-495F-840B-DA6A5D34E31C}" dt="2023-05-15T14:45:35.024" v="1347"/>
          <ac:inkMkLst>
            <pc:docMk/>
            <pc:sldMk cId="781704203" sldId="298"/>
            <ac:inkMk id="116" creationId="{39F2CB83-781D-AB28-568B-025911B5BF8D}"/>
          </ac:inkMkLst>
        </pc:inkChg>
        <pc:inkChg chg="add mod">
          <ac:chgData name="Patryk Barczak" userId="86fa742248e137ce" providerId="LiveId" clId="{5D4DB528-13D1-495F-840B-DA6A5D34E31C}" dt="2023-05-15T14:45:35.024" v="1347"/>
          <ac:inkMkLst>
            <pc:docMk/>
            <pc:sldMk cId="781704203" sldId="298"/>
            <ac:inkMk id="117" creationId="{9F196FB7-F4AF-1922-76D1-F27AF8C9B570}"/>
          </ac:inkMkLst>
        </pc:inkChg>
        <pc:inkChg chg="add mod">
          <ac:chgData name="Patryk Barczak" userId="86fa742248e137ce" providerId="LiveId" clId="{5D4DB528-13D1-495F-840B-DA6A5D34E31C}" dt="2023-05-15T14:45:35.024" v="1347"/>
          <ac:inkMkLst>
            <pc:docMk/>
            <pc:sldMk cId="781704203" sldId="298"/>
            <ac:inkMk id="118" creationId="{5EAC7DEA-5D10-1EA4-5A73-C6413F93C5FA}"/>
          </ac:inkMkLst>
        </pc:inkChg>
        <pc:inkChg chg="add mod">
          <ac:chgData name="Patryk Barczak" userId="86fa742248e137ce" providerId="LiveId" clId="{5D4DB528-13D1-495F-840B-DA6A5D34E31C}" dt="2023-05-15T14:45:35.024" v="1347"/>
          <ac:inkMkLst>
            <pc:docMk/>
            <pc:sldMk cId="781704203" sldId="298"/>
            <ac:inkMk id="119" creationId="{D8F65A72-ED93-A2B6-FCA5-6F98D6FA1FD4}"/>
          </ac:inkMkLst>
        </pc:inkChg>
        <pc:inkChg chg="add mod">
          <ac:chgData name="Patryk Barczak" userId="86fa742248e137ce" providerId="LiveId" clId="{5D4DB528-13D1-495F-840B-DA6A5D34E31C}" dt="2023-05-15T14:45:35.024" v="1347"/>
          <ac:inkMkLst>
            <pc:docMk/>
            <pc:sldMk cId="781704203" sldId="298"/>
            <ac:inkMk id="120" creationId="{AE596BF9-9BEA-A896-EB56-0437B08A81F5}"/>
          </ac:inkMkLst>
        </pc:inkChg>
        <pc:inkChg chg="add mod">
          <ac:chgData name="Patryk Barczak" userId="86fa742248e137ce" providerId="LiveId" clId="{5D4DB528-13D1-495F-840B-DA6A5D34E31C}" dt="2023-05-15T14:45:35.024" v="1347"/>
          <ac:inkMkLst>
            <pc:docMk/>
            <pc:sldMk cId="781704203" sldId="298"/>
            <ac:inkMk id="121" creationId="{8A73AD04-A323-186E-BA00-854C07426E4F}"/>
          </ac:inkMkLst>
        </pc:inkChg>
        <pc:inkChg chg="add mod">
          <ac:chgData name="Patryk Barczak" userId="86fa742248e137ce" providerId="LiveId" clId="{5D4DB528-13D1-495F-840B-DA6A5D34E31C}" dt="2023-05-15T14:45:35.024" v="1347"/>
          <ac:inkMkLst>
            <pc:docMk/>
            <pc:sldMk cId="781704203" sldId="298"/>
            <ac:inkMk id="122" creationId="{E6A66FBF-129B-9542-3D68-F9165999BE2E}"/>
          </ac:inkMkLst>
        </pc:inkChg>
        <pc:inkChg chg="add mod">
          <ac:chgData name="Patryk Barczak" userId="86fa742248e137ce" providerId="LiveId" clId="{5D4DB528-13D1-495F-840B-DA6A5D34E31C}" dt="2023-05-15T14:45:35.024" v="1347"/>
          <ac:inkMkLst>
            <pc:docMk/>
            <pc:sldMk cId="781704203" sldId="298"/>
            <ac:inkMk id="123" creationId="{F31223D1-6518-B8B0-16D6-E21C51BD392B}"/>
          </ac:inkMkLst>
        </pc:inkChg>
        <pc:inkChg chg="add mod">
          <ac:chgData name="Patryk Barczak" userId="86fa742248e137ce" providerId="LiveId" clId="{5D4DB528-13D1-495F-840B-DA6A5D34E31C}" dt="2023-05-15T14:45:35.024" v="1347"/>
          <ac:inkMkLst>
            <pc:docMk/>
            <pc:sldMk cId="781704203" sldId="298"/>
            <ac:inkMk id="124" creationId="{7445EA8C-7777-8387-D225-DFB6E6C926DA}"/>
          </ac:inkMkLst>
        </pc:inkChg>
        <pc:inkChg chg="add mod">
          <ac:chgData name="Patryk Barczak" userId="86fa742248e137ce" providerId="LiveId" clId="{5D4DB528-13D1-495F-840B-DA6A5D34E31C}" dt="2023-05-15T14:45:35.024" v="1347"/>
          <ac:inkMkLst>
            <pc:docMk/>
            <pc:sldMk cId="781704203" sldId="298"/>
            <ac:inkMk id="126" creationId="{34A17A1E-ABBF-49B7-9BB8-C5361A413365}"/>
          </ac:inkMkLst>
        </pc:inkChg>
        <pc:inkChg chg="add mod">
          <ac:chgData name="Patryk Barczak" userId="86fa742248e137ce" providerId="LiveId" clId="{5D4DB528-13D1-495F-840B-DA6A5D34E31C}" dt="2023-05-15T14:45:35.024" v="1347"/>
          <ac:inkMkLst>
            <pc:docMk/>
            <pc:sldMk cId="781704203" sldId="298"/>
            <ac:inkMk id="127" creationId="{FBF0D425-9271-CDF1-831D-E0F680CBA6EF}"/>
          </ac:inkMkLst>
        </pc:inkChg>
        <pc:inkChg chg="add mod">
          <ac:chgData name="Patryk Barczak" userId="86fa742248e137ce" providerId="LiveId" clId="{5D4DB528-13D1-495F-840B-DA6A5D34E31C}" dt="2023-05-15T14:45:35.024" v="1347"/>
          <ac:inkMkLst>
            <pc:docMk/>
            <pc:sldMk cId="781704203" sldId="298"/>
            <ac:inkMk id="128" creationId="{F4FB2011-1AED-2BDC-37EA-782720C71638}"/>
          </ac:inkMkLst>
        </pc:inkChg>
        <pc:inkChg chg="add mod">
          <ac:chgData name="Patryk Barczak" userId="86fa742248e137ce" providerId="LiveId" clId="{5D4DB528-13D1-495F-840B-DA6A5D34E31C}" dt="2023-05-15T14:45:35.024" v="1347"/>
          <ac:inkMkLst>
            <pc:docMk/>
            <pc:sldMk cId="781704203" sldId="298"/>
            <ac:inkMk id="129" creationId="{F6D2EA90-CC9F-9F5F-615E-62AE2B96F6B9}"/>
          </ac:inkMkLst>
        </pc:inkChg>
        <pc:inkChg chg="add mod">
          <ac:chgData name="Patryk Barczak" userId="86fa742248e137ce" providerId="LiveId" clId="{5D4DB528-13D1-495F-840B-DA6A5D34E31C}" dt="2023-05-15T14:45:35.024" v="1347"/>
          <ac:inkMkLst>
            <pc:docMk/>
            <pc:sldMk cId="781704203" sldId="298"/>
            <ac:inkMk id="131" creationId="{6404EAA4-BC04-C078-9530-F91CDF228B50}"/>
          </ac:inkMkLst>
        </pc:inkChg>
        <pc:inkChg chg="add mod">
          <ac:chgData name="Patryk Barczak" userId="86fa742248e137ce" providerId="LiveId" clId="{5D4DB528-13D1-495F-840B-DA6A5D34E31C}" dt="2023-05-15T14:45:35.024" v="1347"/>
          <ac:inkMkLst>
            <pc:docMk/>
            <pc:sldMk cId="781704203" sldId="298"/>
            <ac:inkMk id="132" creationId="{7B77206D-4FB8-A227-0694-4702537EFEAB}"/>
          </ac:inkMkLst>
        </pc:inkChg>
        <pc:inkChg chg="add del mod">
          <ac:chgData name="Patryk Barczak" userId="86fa742248e137ce" providerId="LiveId" clId="{5D4DB528-13D1-495F-840B-DA6A5D34E31C}" dt="2023-05-15T14:52:24.489" v="1497" actId="478"/>
          <ac:inkMkLst>
            <pc:docMk/>
            <pc:sldMk cId="781704203" sldId="298"/>
            <ac:inkMk id="134" creationId="{D3AA1338-3C9D-4B1F-9255-62216FDC909C}"/>
          </ac:inkMkLst>
        </pc:inkChg>
        <pc:inkChg chg="add del mod">
          <ac:chgData name="Patryk Barczak" userId="86fa742248e137ce" providerId="LiveId" clId="{5D4DB528-13D1-495F-840B-DA6A5D34E31C}" dt="2023-05-15T14:52:24.489" v="1497" actId="478"/>
          <ac:inkMkLst>
            <pc:docMk/>
            <pc:sldMk cId="781704203" sldId="298"/>
            <ac:inkMk id="136" creationId="{15736E00-65EC-3468-15FB-EFCB97C189FA}"/>
          </ac:inkMkLst>
        </pc:inkChg>
        <pc:inkChg chg="add mod">
          <ac:chgData name="Patryk Barczak" userId="86fa742248e137ce" providerId="LiveId" clId="{5D4DB528-13D1-495F-840B-DA6A5D34E31C}" dt="2023-05-15T14:45:35.024" v="1347"/>
          <ac:inkMkLst>
            <pc:docMk/>
            <pc:sldMk cId="781704203" sldId="298"/>
            <ac:inkMk id="137" creationId="{BA16F303-FB51-AB1C-A78A-F5E557A3097C}"/>
          </ac:inkMkLst>
        </pc:inkChg>
        <pc:inkChg chg="add mod">
          <ac:chgData name="Patryk Barczak" userId="86fa742248e137ce" providerId="LiveId" clId="{5D4DB528-13D1-495F-840B-DA6A5D34E31C}" dt="2023-05-15T14:45:35.024" v="1347"/>
          <ac:inkMkLst>
            <pc:docMk/>
            <pc:sldMk cId="781704203" sldId="298"/>
            <ac:inkMk id="138" creationId="{DB3A67A4-B177-E701-A25D-A82A9AAA7BDB}"/>
          </ac:inkMkLst>
        </pc:inkChg>
        <pc:inkChg chg="add mod">
          <ac:chgData name="Patryk Barczak" userId="86fa742248e137ce" providerId="LiveId" clId="{5D4DB528-13D1-495F-840B-DA6A5D34E31C}" dt="2023-05-15T14:45:35.024" v="1347"/>
          <ac:inkMkLst>
            <pc:docMk/>
            <pc:sldMk cId="781704203" sldId="298"/>
            <ac:inkMk id="139" creationId="{C9FEC1E5-8753-2BB2-E30B-4DFC5B7FC822}"/>
          </ac:inkMkLst>
        </pc:inkChg>
        <pc:inkChg chg="add mod">
          <ac:chgData name="Patryk Barczak" userId="86fa742248e137ce" providerId="LiveId" clId="{5D4DB528-13D1-495F-840B-DA6A5D34E31C}" dt="2023-05-15T14:45:35.024" v="1347"/>
          <ac:inkMkLst>
            <pc:docMk/>
            <pc:sldMk cId="781704203" sldId="298"/>
            <ac:inkMk id="140" creationId="{79E098C0-35CB-DC0C-54DD-33586A89B475}"/>
          </ac:inkMkLst>
        </pc:inkChg>
        <pc:inkChg chg="add mod">
          <ac:chgData name="Patryk Barczak" userId="86fa742248e137ce" providerId="LiveId" clId="{5D4DB528-13D1-495F-840B-DA6A5D34E31C}" dt="2023-05-15T14:45:35.024" v="1347"/>
          <ac:inkMkLst>
            <pc:docMk/>
            <pc:sldMk cId="781704203" sldId="298"/>
            <ac:inkMk id="141" creationId="{E30470C4-0218-E01C-30FA-43BCFD0F4302}"/>
          </ac:inkMkLst>
        </pc:inkChg>
        <pc:inkChg chg="add mod">
          <ac:chgData name="Patryk Barczak" userId="86fa742248e137ce" providerId="LiveId" clId="{5D4DB528-13D1-495F-840B-DA6A5D34E31C}" dt="2023-05-15T14:45:35.024" v="1347"/>
          <ac:inkMkLst>
            <pc:docMk/>
            <pc:sldMk cId="781704203" sldId="298"/>
            <ac:inkMk id="142" creationId="{6F8653D9-2806-74F5-A202-6906A36FB880}"/>
          </ac:inkMkLst>
        </pc:inkChg>
        <pc:inkChg chg="add mod">
          <ac:chgData name="Patryk Barczak" userId="86fa742248e137ce" providerId="LiveId" clId="{5D4DB528-13D1-495F-840B-DA6A5D34E31C}" dt="2023-05-15T14:45:35.024" v="1347"/>
          <ac:inkMkLst>
            <pc:docMk/>
            <pc:sldMk cId="781704203" sldId="298"/>
            <ac:inkMk id="143" creationId="{C6A456AA-AA9F-1B86-8AB6-28DDF8FBDB90}"/>
          </ac:inkMkLst>
        </pc:inkChg>
        <pc:inkChg chg="add mod">
          <ac:chgData name="Patryk Barczak" userId="86fa742248e137ce" providerId="LiveId" clId="{5D4DB528-13D1-495F-840B-DA6A5D34E31C}" dt="2023-05-15T14:45:35.024" v="1347"/>
          <ac:inkMkLst>
            <pc:docMk/>
            <pc:sldMk cId="781704203" sldId="298"/>
            <ac:inkMk id="144" creationId="{D5F72DF2-DDD7-039F-F927-55D5BCFE3899}"/>
          </ac:inkMkLst>
        </pc:inkChg>
        <pc:inkChg chg="add del mod">
          <ac:chgData name="Patryk Barczak" userId="86fa742248e137ce" providerId="LiveId" clId="{5D4DB528-13D1-495F-840B-DA6A5D34E31C}" dt="2023-05-15T14:52:24.489" v="1497" actId="478"/>
          <ac:inkMkLst>
            <pc:docMk/>
            <pc:sldMk cId="781704203" sldId="298"/>
            <ac:inkMk id="148" creationId="{A2CE404D-249E-49BF-A108-46DB1A8F9CED}"/>
          </ac:inkMkLst>
        </pc:inkChg>
        <pc:inkChg chg="add mod">
          <ac:chgData name="Patryk Barczak" userId="86fa742248e137ce" providerId="LiveId" clId="{5D4DB528-13D1-495F-840B-DA6A5D34E31C}" dt="2023-05-15T14:45:35.024" v="1347"/>
          <ac:inkMkLst>
            <pc:docMk/>
            <pc:sldMk cId="781704203" sldId="298"/>
            <ac:inkMk id="150" creationId="{E7428016-6CB5-712B-0AFE-125A20678ED7}"/>
          </ac:inkMkLst>
        </pc:inkChg>
        <pc:inkChg chg="add mod">
          <ac:chgData name="Patryk Barczak" userId="86fa742248e137ce" providerId="LiveId" clId="{5D4DB528-13D1-495F-840B-DA6A5D34E31C}" dt="2023-05-15T14:45:35.024" v="1347"/>
          <ac:inkMkLst>
            <pc:docMk/>
            <pc:sldMk cId="781704203" sldId="298"/>
            <ac:inkMk id="152" creationId="{624B5A6F-44B1-FC41-A287-3A033B878C77}"/>
          </ac:inkMkLst>
        </pc:inkChg>
        <pc:inkChg chg="add mod">
          <ac:chgData name="Patryk Barczak" userId="86fa742248e137ce" providerId="LiveId" clId="{5D4DB528-13D1-495F-840B-DA6A5D34E31C}" dt="2023-05-15T14:45:35.024" v="1347"/>
          <ac:inkMkLst>
            <pc:docMk/>
            <pc:sldMk cId="781704203" sldId="298"/>
            <ac:inkMk id="153" creationId="{DA122626-336B-A7D8-52CC-6CC85177DACD}"/>
          </ac:inkMkLst>
        </pc:inkChg>
        <pc:inkChg chg="add del mod">
          <ac:chgData name="Patryk Barczak" userId="86fa742248e137ce" providerId="LiveId" clId="{5D4DB528-13D1-495F-840B-DA6A5D34E31C}" dt="2023-05-15T14:45:35.725" v="1349" actId="9405"/>
          <ac:inkMkLst>
            <pc:docMk/>
            <pc:sldMk cId="781704203" sldId="298"/>
            <ac:inkMk id="155" creationId="{341388A9-86B2-C8BB-4334-A3F7B69C8ADD}"/>
          </ac:inkMkLst>
        </pc:inkChg>
        <pc:inkChg chg="add del mod">
          <ac:chgData name="Patryk Barczak" userId="86fa742248e137ce" providerId="LiveId" clId="{5D4DB528-13D1-495F-840B-DA6A5D34E31C}" dt="2023-05-15T14:45:35.370" v="1348" actId="9405"/>
          <ac:inkMkLst>
            <pc:docMk/>
            <pc:sldMk cId="781704203" sldId="298"/>
            <ac:inkMk id="156" creationId="{442BB2B7-B4FA-DEAC-1515-75C155D9D3DE}"/>
          </ac:inkMkLst>
        </pc:inkChg>
        <pc:inkChg chg="add del mod">
          <ac:chgData name="Patryk Barczak" userId="86fa742248e137ce" providerId="LiveId" clId="{5D4DB528-13D1-495F-840B-DA6A5D34E31C}" dt="2023-05-15T14:45:35.024" v="1347"/>
          <ac:inkMkLst>
            <pc:docMk/>
            <pc:sldMk cId="781704203" sldId="298"/>
            <ac:inkMk id="157" creationId="{92F7CA3D-005A-D9C3-3AD4-220392E8A95B}"/>
          </ac:inkMkLst>
        </pc:inkChg>
        <pc:inkChg chg="add mod">
          <ac:chgData name="Patryk Barczak" userId="86fa742248e137ce" providerId="LiveId" clId="{5D4DB528-13D1-495F-840B-DA6A5D34E31C}" dt="2023-05-15T14:46:06.362" v="1354"/>
          <ac:inkMkLst>
            <pc:docMk/>
            <pc:sldMk cId="781704203" sldId="298"/>
            <ac:inkMk id="159" creationId="{600D0DD8-8026-7E41-FC76-BBE0BC6C016C}"/>
          </ac:inkMkLst>
        </pc:inkChg>
        <pc:inkChg chg="add mod">
          <ac:chgData name="Patryk Barczak" userId="86fa742248e137ce" providerId="LiveId" clId="{5D4DB528-13D1-495F-840B-DA6A5D34E31C}" dt="2023-05-15T14:46:06.362" v="1354"/>
          <ac:inkMkLst>
            <pc:docMk/>
            <pc:sldMk cId="781704203" sldId="298"/>
            <ac:inkMk id="160" creationId="{7544D89E-E3E8-9874-FBD2-B0CD93D14311}"/>
          </ac:inkMkLst>
        </pc:inkChg>
        <pc:inkChg chg="add mod">
          <ac:chgData name="Patryk Barczak" userId="86fa742248e137ce" providerId="LiveId" clId="{5D4DB528-13D1-495F-840B-DA6A5D34E31C}" dt="2023-05-15T14:46:06.362" v="1354"/>
          <ac:inkMkLst>
            <pc:docMk/>
            <pc:sldMk cId="781704203" sldId="298"/>
            <ac:inkMk id="161" creationId="{2FAA80F5-547C-A9B6-2E80-5EAB461BFD35}"/>
          </ac:inkMkLst>
        </pc:inkChg>
        <pc:inkChg chg="add mod">
          <ac:chgData name="Patryk Barczak" userId="86fa742248e137ce" providerId="LiveId" clId="{5D4DB528-13D1-495F-840B-DA6A5D34E31C}" dt="2023-05-15T14:46:06.362" v="1354"/>
          <ac:inkMkLst>
            <pc:docMk/>
            <pc:sldMk cId="781704203" sldId="298"/>
            <ac:inkMk id="162" creationId="{3607D007-95C8-4FC9-8E4F-9456C8E6298C}"/>
          </ac:inkMkLst>
        </pc:inkChg>
        <pc:inkChg chg="add del mod">
          <ac:chgData name="Patryk Barczak" userId="86fa742248e137ce" providerId="LiveId" clId="{5D4DB528-13D1-495F-840B-DA6A5D34E31C}" dt="2023-05-15T14:46:19.619" v="1366" actId="9405"/>
          <ac:inkMkLst>
            <pc:docMk/>
            <pc:sldMk cId="781704203" sldId="298"/>
            <ac:inkMk id="164" creationId="{E701A443-907F-7F2B-1EAD-53BBCB5EEC42}"/>
          </ac:inkMkLst>
        </pc:inkChg>
        <pc:inkChg chg="add del mod">
          <ac:chgData name="Patryk Barczak" userId="86fa742248e137ce" providerId="LiveId" clId="{5D4DB528-13D1-495F-840B-DA6A5D34E31C}" dt="2023-05-15T14:46:19.440" v="1365"/>
          <ac:inkMkLst>
            <pc:docMk/>
            <pc:sldMk cId="781704203" sldId="298"/>
            <ac:inkMk id="165" creationId="{0F3D6645-EFEA-598D-F373-89BB0BCBF780}"/>
          </ac:inkMkLst>
        </pc:inkChg>
        <pc:inkChg chg="add del mod">
          <ac:chgData name="Patryk Barczak" userId="86fa742248e137ce" providerId="LiveId" clId="{5D4DB528-13D1-495F-840B-DA6A5D34E31C}" dt="2023-05-15T14:46:19.251" v="1363" actId="9405"/>
          <ac:inkMkLst>
            <pc:docMk/>
            <pc:sldMk cId="781704203" sldId="298"/>
            <ac:inkMk id="167" creationId="{4A9E8E31-6CA4-F9D6-0502-49053DC95E2D}"/>
          </ac:inkMkLst>
        </pc:inkChg>
        <pc:inkChg chg="add del mod">
          <ac:chgData name="Patryk Barczak" userId="86fa742248e137ce" providerId="LiveId" clId="{5D4DB528-13D1-495F-840B-DA6A5D34E31C}" dt="2023-05-15T14:46:19.031" v="1362"/>
          <ac:inkMkLst>
            <pc:docMk/>
            <pc:sldMk cId="781704203" sldId="298"/>
            <ac:inkMk id="168" creationId="{5F0C74CE-B301-623E-6034-BEFF89C577DB}"/>
          </ac:inkMkLst>
        </pc:inkChg>
        <pc:inkChg chg="add mod">
          <ac:chgData name="Patryk Barczak" userId="86fa742248e137ce" providerId="LiveId" clId="{5D4DB528-13D1-495F-840B-DA6A5D34E31C}" dt="2023-05-15T14:46:43.881" v="1392"/>
          <ac:inkMkLst>
            <pc:docMk/>
            <pc:sldMk cId="781704203" sldId="298"/>
            <ac:inkMk id="170" creationId="{EEB3926C-3CD8-42EC-0F1A-C35E39033CA4}"/>
          </ac:inkMkLst>
        </pc:inkChg>
        <pc:inkChg chg="add mod">
          <ac:chgData name="Patryk Barczak" userId="86fa742248e137ce" providerId="LiveId" clId="{5D4DB528-13D1-495F-840B-DA6A5D34E31C}" dt="2023-05-15T14:46:43.881" v="1392"/>
          <ac:inkMkLst>
            <pc:docMk/>
            <pc:sldMk cId="781704203" sldId="298"/>
            <ac:inkMk id="171" creationId="{66F9AAD6-2AEE-7A8A-51A9-208B315E0CCB}"/>
          </ac:inkMkLst>
        </pc:inkChg>
        <pc:inkChg chg="add mod">
          <ac:chgData name="Patryk Barczak" userId="86fa742248e137ce" providerId="LiveId" clId="{5D4DB528-13D1-495F-840B-DA6A5D34E31C}" dt="2023-05-15T14:46:43.881" v="1392"/>
          <ac:inkMkLst>
            <pc:docMk/>
            <pc:sldMk cId="781704203" sldId="298"/>
            <ac:inkMk id="172" creationId="{97035A53-AA8B-2C1B-696D-BB07ECB4E412}"/>
          </ac:inkMkLst>
        </pc:inkChg>
        <pc:inkChg chg="add mod">
          <ac:chgData name="Patryk Barczak" userId="86fa742248e137ce" providerId="LiveId" clId="{5D4DB528-13D1-495F-840B-DA6A5D34E31C}" dt="2023-05-15T14:46:43.881" v="1392"/>
          <ac:inkMkLst>
            <pc:docMk/>
            <pc:sldMk cId="781704203" sldId="298"/>
            <ac:inkMk id="173" creationId="{F6AEF39C-1F6A-723B-309B-DABD56D5982C}"/>
          </ac:inkMkLst>
        </pc:inkChg>
        <pc:inkChg chg="add mod">
          <ac:chgData name="Patryk Barczak" userId="86fa742248e137ce" providerId="LiveId" clId="{5D4DB528-13D1-495F-840B-DA6A5D34E31C}" dt="2023-05-15T14:46:36.137" v="1386"/>
          <ac:inkMkLst>
            <pc:docMk/>
            <pc:sldMk cId="781704203" sldId="298"/>
            <ac:inkMk id="175" creationId="{F03064E4-D7B0-C335-17F3-79DB6B88607D}"/>
          </ac:inkMkLst>
        </pc:inkChg>
        <pc:inkChg chg="add mod">
          <ac:chgData name="Patryk Barczak" userId="86fa742248e137ce" providerId="LiveId" clId="{5D4DB528-13D1-495F-840B-DA6A5D34E31C}" dt="2023-05-15T14:46:36.137" v="1386"/>
          <ac:inkMkLst>
            <pc:docMk/>
            <pc:sldMk cId="781704203" sldId="298"/>
            <ac:inkMk id="176" creationId="{2FA9E658-C642-F923-94E7-79F8627E11F7}"/>
          </ac:inkMkLst>
        </pc:inkChg>
        <pc:inkChg chg="add mod">
          <ac:chgData name="Patryk Barczak" userId="86fa742248e137ce" providerId="LiveId" clId="{5D4DB528-13D1-495F-840B-DA6A5D34E31C}" dt="2023-05-15T14:46:36.137" v="1386"/>
          <ac:inkMkLst>
            <pc:docMk/>
            <pc:sldMk cId="781704203" sldId="298"/>
            <ac:inkMk id="177" creationId="{19D37043-F949-2A11-5154-436265E93DFE}"/>
          </ac:inkMkLst>
        </pc:inkChg>
        <pc:inkChg chg="add mod">
          <ac:chgData name="Patryk Barczak" userId="86fa742248e137ce" providerId="LiveId" clId="{5D4DB528-13D1-495F-840B-DA6A5D34E31C}" dt="2023-05-15T14:46:36.137" v="1386"/>
          <ac:inkMkLst>
            <pc:docMk/>
            <pc:sldMk cId="781704203" sldId="298"/>
            <ac:inkMk id="178" creationId="{95C86B5F-ED7E-FD8D-E6BA-27969F4D8F20}"/>
          </ac:inkMkLst>
        </pc:inkChg>
        <pc:inkChg chg="add mod">
          <ac:chgData name="Patryk Barczak" userId="86fa742248e137ce" providerId="LiveId" clId="{5D4DB528-13D1-495F-840B-DA6A5D34E31C}" dt="2023-05-15T14:46:56.231" v="1410"/>
          <ac:inkMkLst>
            <pc:docMk/>
            <pc:sldMk cId="781704203" sldId="298"/>
            <ac:inkMk id="179" creationId="{0977E77C-1AC9-8EB1-5A6C-D7F0542363E5}"/>
          </ac:inkMkLst>
        </pc:inkChg>
        <pc:inkChg chg="add mod">
          <ac:chgData name="Patryk Barczak" userId="86fa742248e137ce" providerId="LiveId" clId="{5D4DB528-13D1-495F-840B-DA6A5D34E31C}" dt="2023-05-15T14:46:56.231" v="1410"/>
          <ac:inkMkLst>
            <pc:docMk/>
            <pc:sldMk cId="781704203" sldId="298"/>
            <ac:inkMk id="180" creationId="{DE5035B1-E761-F8F7-8A56-4C188F82C918}"/>
          </ac:inkMkLst>
        </pc:inkChg>
        <pc:inkChg chg="add mod">
          <ac:chgData name="Patryk Barczak" userId="86fa742248e137ce" providerId="LiveId" clId="{5D4DB528-13D1-495F-840B-DA6A5D34E31C}" dt="2023-05-15T14:46:56.231" v="1410"/>
          <ac:inkMkLst>
            <pc:docMk/>
            <pc:sldMk cId="781704203" sldId="298"/>
            <ac:inkMk id="181" creationId="{15BE1DA3-8D0C-F853-B61B-EBADB76BBF90}"/>
          </ac:inkMkLst>
        </pc:inkChg>
        <pc:inkChg chg="add mod">
          <ac:chgData name="Patryk Barczak" userId="86fa742248e137ce" providerId="LiveId" clId="{5D4DB528-13D1-495F-840B-DA6A5D34E31C}" dt="2023-05-15T14:46:56.231" v="1410"/>
          <ac:inkMkLst>
            <pc:docMk/>
            <pc:sldMk cId="781704203" sldId="298"/>
            <ac:inkMk id="182" creationId="{9EEE539E-F27D-778F-931F-09C40C1CBA25}"/>
          </ac:inkMkLst>
        </pc:inkChg>
        <pc:inkChg chg="add mod">
          <ac:chgData name="Patryk Barczak" userId="86fa742248e137ce" providerId="LiveId" clId="{5D4DB528-13D1-495F-840B-DA6A5D34E31C}" dt="2023-05-15T14:46:36.137" v="1386"/>
          <ac:inkMkLst>
            <pc:docMk/>
            <pc:sldMk cId="781704203" sldId="298"/>
            <ac:inkMk id="186" creationId="{7BBAE0C8-F065-B412-B6A5-20B7AA19E456}"/>
          </ac:inkMkLst>
        </pc:inkChg>
        <pc:inkChg chg="add mod">
          <ac:chgData name="Patryk Barczak" userId="86fa742248e137ce" providerId="LiveId" clId="{5D4DB528-13D1-495F-840B-DA6A5D34E31C}" dt="2023-05-15T14:46:36.137" v="1386"/>
          <ac:inkMkLst>
            <pc:docMk/>
            <pc:sldMk cId="781704203" sldId="298"/>
            <ac:inkMk id="187" creationId="{3B22DDC3-496B-2D7F-A3DC-4BB00DA5F3F4}"/>
          </ac:inkMkLst>
        </pc:inkChg>
        <pc:inkChg chg="add mod">
          <ac:chgData name="Patryk Barczak" userId="86fa742248e137ce" providerId="LiveId" clId="{5D4DB528-13D1-495F-840B-DA6A5D34E31C}" dt="2023-05-15T14:46:36.137" v="1386"/>
          <ac:inkMkLst>
            <pc:docMk/>
            <pc:sldMk cId="781704203" sldId="298"/>
            <ac:inkMk id="188" creationId="{B81314B3-095F-F03C-215E-2CA8402F69FC}"/>
          </ac:inkMkLst>
        </pc:inkChg>
        <pc:inkChg chg="add mod">
          <ac:chgData name="Patryk Barczak" userId="86fa742248e137ce" providerId="LiveId" clId="{5D4DB528-13D1-495F-840B-DA6A5D34E31C}" dt="2023-05-15T14:46:36.137" v="1386"/>
          <ac:inkMkLst>
            <pc:docMk/>
            <pc:sldMk cId="781704203" sldId="298"/>
            <ac:inkMk id="189" creationId="{F24AA1DE-79FB-4FFB-42CD-D0E71745D351}"/>
          </ac:inkMkLst>
        </pc:inkChg>
        <pc:inkChg chg="add mod">
          <ac:chgData name="Patryk Barczak" userId="86fa742248e137ce" providerId="LiveId" clId="{5D4DB528-13D1-495F-840B-DA6A5D34E31C}" dt="2023-05-15T14:46:36.137" v="1386"/>
          <ac:inkMkLst>
            <pc:docMk/>
            <pc:sldMk cId="781704203" sldId="298"/>
            <ac:inkMk id="190" creationId="{9544367D-361D-B75B-BF9B-E090906836AE}"/>
          </ac:inkMkLst>
        </pc:inkChg>
        <pc:inkChg chg="add mod">
          <ac:chgData name="Patryk Barczak" userId="86fa742248e137ce" providerId="LiveId" clId="{5D4DB528-13D1-495F-840B-DA6A5D34E31C}" dt="2023-05-15T14:46:56.231" v="1410"/>
          <ac:inkMkLst>
            <pc:docMk/>
            <pc:sldMk cId="781704203" sldId="298"/>
            <ac:inkMk id="193" creationId="{A7AB746C-FE79-3056-D889-5C9905A93B45}"/>
          </ac:inkMkLst>
        </pc:inkChg>
        <pc:inkChg chg="add mod">
          <ac:chgData name="Patryk Barczak" userId="86fa742248e137ce" providerId="LiveId" clId="{5D4DB528-13D1-495F-840B-DA6A5D34E31C}" dt="2023-05-15T14:46:56.231" v="1410"/>
          <ac:inkMkLst>
            <pc:docMk/>
            <pc:sldMk cId="781704203" sldId="298"/>
            <ac:inkMk id="194" creationId="{0D7B577F-CA77-4153-3578-7165C695FC23}"/>
          </ac:inkMkLst>
        </pc:inkChg>
        <pc:inkChg chg="add mod">
          <ac:chgData name="Patryk Barczak" userId="86fa742248e137ce" providerId="LiveId" clId="{5D4DB528-13D1-495F-840B-DA6A5D34E31C}" dt="2023-05-15T14:46:56.231" v="1410"/>
          <ac:inkMkLst>
            <pc:docMk/>
            <pc:sldMk cId="781704203" sldId="298"/>
            <ac:inkMk id="195" creationId="{EEB78703-B319-C181-CE04-34F52B8B6973}"/>
          </ac:inkMkLst>
        </pc:inkChg>
        <pc:inkChg chg="add mod">
          <ac:chgData name="Patryk Barczak" userId="86fa742248e137ce" providerId="LiveId" clId="{5D4DB528-13D1-495F-840B-DA6A5D34E31C}" dt="2023-05-15T14:46:43.881" v="1392"/>
          <ac:inkMkLst>
            <pc:docMk/>
            <pc:sldMk cId="781704203" sldId="298"/>
            <ac:inkMk id="197" creationId="{68F97FE8-9D3D-F17C-6E8A-9F47F10676BC}"/>
          </ac:inkMkLst>
        </pc:inkChg>
        <pc:inkChg chg="add mod">
          <ac:chgData name="Patryk Barczak" userId="86fa742248e137ce" providerId="LiveId" clId="{5D4DB528-13D1-495F-840B-DA6A5D34E31C}" dt="2023-05-15T14:46:47.022" v="1399"/>
          <ac:inkMkLst>
            <pc:docMk/>
            <pc:sldMk cId="781704203" sldId="298"/>
            <ac:inkMk id="199" creationId="{469B2F83-4AEB-26A1-470C-F7F7EE1D434F}"/>
          </ac:inkMkLst>
        </pc:inkChg>
        <pc:inkChg chg="add mod">
          <ac:chgData name="Patryk Barczak" userId="86fa742248e137ce" providerId="LiveId" clId="{5D4DB528-13D1-495F-840B-DA6A5D34E31C}" dt="2023-05-15T14:46:47.022" v="1399"/>
          <ac:inkMkLst>
            <pc:docMk/>
            <pc:sldMk cId="781704203" sldId="298"/>
            <ac:inkMk id="200" creationId="{40926602-7356-CC04-9CE1-6D295271472A}"/>
          </ac:inkMkLst>
        </pc:inkChg>
        <pc:inkChg chg="add mod">
          <ac:chgData name="Patryk Barczak" userId="86fa742248e137ce" providerId="LiveId" clId="{5D4DB528-13D1-495F-840B-DA6A5D34E31C}" dt="2023-05-15T14:46:47.022" v="1399"/>
          <ac:inkMkLst>
            <pc:docMk/>
            <pc:sldMk cId="781704203" sldId="298"/>
            <ac:inkMk id="201" creationId="{A4C94DDE-B1B4-F380-84C9-07342C4216D8}"/>
          </ac:inkMkLst>
        </pc:inkChg>
        <pc:inkChg chg="add mod">
          <ac:chgData name="Patryk Barczak" userId="86fa742248e137ce" providerId="LiveId" clId="{5D4DB528-13D1-495F-840B-DA6A5D34E31C}" dt="2023-05-15T14:46:47.022" v="1399"/>
          <ac:inkMkLst>
            <pc:docMk/>
            <pc:sldMk cId="781704203" sldId="298"/>
            <ac:inkMk id="202" creationId="{D2B08EEE-56B1-F39E-98DA-FD473F66C491}"/>
          </ac:inkMkLst>
        </pc:inkChg>
        <pc:inkChg chg="add mod">
          <ac:chgData name="Patryk Barczak" userId="86fa742248e137ce" providerId="LiveId" clId="{5D4DB528-13D1-495F-840B-DA6A5D34E31C}" dt="2023-05-15T14:46:56.231" v="1410"/>
          <ac:inkMkLst>
            <pc:docMk/>
            <pc:sldMk cId="781704203" sldId="298"/>
            <ac:inkMk id="203" creationId="{7A07E9C6-914F-30A6-D96D-AD142B33D37B}"/>
          </ac:inkMkLst>
        </pc:inkChg>
        <pc:inkChg chg="add mod">
          <ac:chgData name="Patryk Barczak" userId="86fa742248e137ce" providerId="LiveId" clId="{5D4DB528-13D1-495F-840B-DA6A5D34E31C}" dt="2023-05-15T14:46:56.231" v="1410"/>
          <ac:inkMkLst>
            <pc:docMk/>
            <pc:sldMk cId="781704203" sldId="298"/>
            <ac:inkMk id="204" creationId="{1154D05D-8462-4FEF-67CF-283099A973AD}"/>
          </ac:inkMkLst>
        </pc:inkChg>
        <pc:inkChg chg="add mod">
          <ac:chgData name="Patryk Barczak" userId="86fa742248e137ce" providerId="LiveId" clId="{5D4DB528-13D1-495F-840B-DA6A5D34E31C}" dt="2023-05-15T14:46:56.231" v="1410"/>
          <ac:inkMkLst>
            <pc:docMk/>
            <pc:sldMk cId="781704203" sldId="298"/>
            <ac:inkMk id="207" creationId="{218EE6FF-7DCF-1DDA-64E4-C2F1D604A932}"/>
          </ac:inkMkLst>
        </pc:inkChg>
        <pc:inkChg chg="add mod">
          <ac:chgData name="Patryk Barczak" userId="86fa742248e137ce" providerId="LiveId" clId="{5D4DB528-13D1-495F-840B-DA6A5D34E31C}" dt="2023-05-15T14:46:56.231" v="1410"/>
          <ac:inkMkLst>
            <pc:docMk/>
            <pc:sldMk cId="781704203" sldId="298"/>
            <ac:inkMk id="208" creationId="{A733C096-1C80-361D-92EF-4F19F7BEA9CE}"/>
          </ac:inkMkLst>
        </pc:inkChg>
        <pc:inkChg chg="add mod">
          <ac:chgData name="Patryk Barczak" userId="86fa742248e137ce" providerId="LiveId" clId="{5D4DB528-13D1-495F-840B-DA6A5D34E31C}" dt="2023-05-15T14:46:56.231" v="1410"/>
          <ac:inkMkLst>
            <pc:docMk/>
            <pc:sldMk cId="781704203" sldId="298"/>
            <ac:inkMk id="210" creationId="{8517ADA7-B1A9-6579-F727-AE74BDEDC6AA}"/>
          </ac:inkMkLst>
        </pc:inkChg>
        <pc:inkChg chg="add mod">
          <ac:chgData name="Patryk Barczak" userId="86fa742248e137ce" providerId="LiveId" clId="{5D4DB528-13D1-495F-840B-DA6A5D34E31C}" dt="2023-05-15T14:46:56.231" v="1410"/>
          <ac:inkMkLst>
            <pc:docMk/>
            <pc:sldMk cId="781704203" sldId="298"/>
            <ac:inkMk id="211" creationId="{B1D53B78-8E99-2F77-9848-B6D8F0070C27}"/>
          </ac:inkMkLst>
        </pc:inkChg>
        <pc:inkChg chg="add mod">
          <ac:chgData name="Patryk Barczak" userId="86fa742248e137ce" providerId="LiveId" clId="{5D4DB528-13D1-495F-840B-DA6A5D34E31C}" dt="2023-05-15T14:46:56.231" v="1410"/>
          <ac:inkMkLst>
            <pc:docMk/>
            <pc:sldMk cId="781704203" sldId="298"/>
            <ac:inkMk id="212" creationId="{DA6ED993-9114-82AD-374B-4B39228822CC}"/>
          </ac:inkMkLst>
        </pc:inkChg>
        <pc:inkChg chg="add mod">
          <ac:chgData name="Patryk Barczak" userId="86fa742248e137ce" providerId="LiveId" clId="{5D4DB528-13D1-495F-840B-DA6A5D34E31C}" dt="2023-05-15T14:46:56.231" v="1410"/>
          <ac:inkMkLst>
            <pc:docMk/>
            <pc:sldMk cId="781704203" sldId="298"/>
            <ac:inkMk id="213" creationId="{EB6A1A26-F889-D8F2-7B05-096D33FA2131}"/>
          </ac:inkMkLst>
        </pc:inkChg>
        <pc:inkChg chg="add mod">
          <ac:chgData name="Patryk Barczak" userId="86fa742248e137ce" providerId="LiveId" clId="{5D4DB528-13D1-495F-840B-DA6A5D34E31C}" dt="2023-05-15T14:46:56.231" v="1410"/>
          <ac:inkMkLst>
            <pc:docMk/>
            <pc:sldMk cId="781704203" sldId="298"/>
            <ac:inkMk id="214" creationId="{495602BA-ED19-07A2-C7AC-EE473F299C4E}"/>
          </ac:inkMkLst>
        </pc:inkChg>
        <pc:inkChg chg="add mod">
          <ac:chgData name="Patryk Barczak" userId="86fa742248e137ce" providerId="LiveId" clId="{5D4DB528-13D1-495F-840B-DA6A5D34E31C}" dt="2023-05-15T14:46:56.231" v="1410"/>
          <ac:inkMkLst>
            <pc:docMk/>
            <pc:sldMk cId="781704203" sldId="298"/>
            <ac:inkMk id="215" creationId="{F9028AD8-BDDE-2D08-9896-47C192A2F8D9}"/>
          </ac:inkMkLst>
        </pc:inkChg>
        <pc:inkChg chg="add mod">
          <ac:chgData name="Patryk Barczak" userId="86fa742248e137ce" providerId="LiveId" clId="{5D4DB528-13D1-495F-840B-DA6A5D34E31C}" dt="2023-05-15T14:46:56.231" v="1410"/>
          <ac:inkMkLst>
            <pc:docMk/>
            <pc:sldMk cId="781704203" sldId="298"/>
            <ac:inkMk id="216" creationId="{B76AC786-ECE5-222C-569F-A6D9723D3D02}"/>
          </ac:inkMkLst>
        </pc:inkChg>
        <pc:inkChg chg="add del">
          <ac:chgData name="Patryk Barczak" userId="86fa742248e137ce" providerId="LiveId" clId="{5D4DB528-13D1-495F-840B-DA6A5D34E31C}" dt="2023-05-15T14:47:24.557" v="1417" actId="478"/>
          <ac:inkMkLst>
            <pc:docMk/>
            <pc:sldMk cId="781704203" sldId="298"/>
            <ac:inkMk id="218" creationId="{D4B8419A-0074-9FFA-DC57-3A62BCBBF611}"/>
          </ac:inkMkLst>
        </pc:inkChg>
        <pc:inkChg chg="add del">
          <ac:chgData name="Patryk Barczak" userId="86fa742248e137ce" providerId="LiveId" clId="{5D4DB528-13D1-495F-840B-DA6A5D34E31C}" dt="2023-05-15T14:47:24.557" v="1417" actId="478"/>
          <ac:inkMkLst>
            <pc:docMk/>
            <pc:sldMk cId="781704203" sldId="298"/>
            <ac:inkMk id="219" creationId="{4CEAE596-1D65-69C7-FCAE-C909CCAD18A9}"/>
          </ac:inkMkLst>
        </pc:inkChg>
        <pc:inkChg chg="add mod">
          <ac:chgData name="Patryk Barczak" userId="86fa742248e137ce" providerId="LiveId" clId="{5D4DB528-13D1-495F-840B-DA6A5D34E31C}" dt="2023-05-15T14:47:00.966" v="1415"/>
          <ac:inkMkLst>
            <pc:docMk/>
            <pc:sldMk cId="781704203" sldId="298"/>
            <ac:inkMk id="220" creationId="{0A483A70-B374-687F-8669-1D39865450D6}"/>
          </ac:inkMkLst>
        </pc:inkChg>
        <pc:inkChg chg="add mod">
          <ac:chgData name="Patryk Barczak" userId="86fa742248e137ce" providerId="LiveId" clId="{5D4DB528-13D1-495F-840B-DA6A5D34E31C}" dt="2023-05-15T14:47:00.966" v="1415"/>
          <ac:inkMkLst>
            <pc:docMk/>
            <pc:sldMk cId="781704203" sldId="298"/>
            <ac:inkMk id="221" creationId="{A4123B77-1D1F-7FF3-04BB-28533B4A3733}"/>
          </ac:inkMkLst>
        </pc:inkChg>
        <pc:inkChg chg="add del">
          <ac:chgData name="Patryk Barczak" userId="86fa742248e137ce" providerId="LiveId" clId="{5D4DB528-13D1-495F-840B-DA6A5D34E31C}" dt="2023-05-15T14:52:24.489" v="1497" actId="478"/>
          <ac:inkMkLst>
            <pc:docMk/>
            <pc:sldMk cId="781704203" sldId="298"/>
            <ac:inkMk id="223" creationId="{EF5CC419-2D27-7D38-6B17-F6D7BD7C345F}"/>
          </ac:inkMkLst>
        </pc:inkChg>
        <pc:inkChg chg="add mod">
          <ac:chgData name="Patryk Barczak" userId="86fa742248e137ce" providerId="LiveId" clId="{5D4DB528-13D1-495F-840B-DA6A5D34E31C}" dt="2023-05-15T14:48:44.524" v="1437"/>
          <ac:inkMkLst>
            <pc:docMk/>
            <pc:sldMk cId="781704203" sldId="298"/>
            <ac:inkMk id="224" creationId="{98BA3CC0-BBA6-B7F4-F161-5D5DA1814E09}"/>
          </ac:inkMkLst>
        </pc:inkChg>
        <pc:inkChg chg="add mod">
          <ac:chgData name="Patryk Barczak" userId="86fa742248e137ce" providerId="LiveId" clId="{5D4DB528-13D1-495F-840B-DA6A5D34E31C}" dt="2023-05-15T14:48:44.524" v="1437"/>
          <ac:inkMkLst>
            <pc:docMk/>
            <pc:sldMk cId="781704203" sldId="298"/>
            <ac:inkMk id="225" creationId="{B665F8FE-149A-AF4F-0722-8D02AA64C77F}"/>
          </ac:inkMkLst>
        </pc:inkChg>
        <pc:inkChg chg="add mod">
          <ac:chgData name="Patryk Barczak" userId="86fa742248e137ce" providerId="LiveId" clId="{5D4DB528-13D1-495F-840B-DA6A5D34E31C}" dt="2023-05-15T14:48:44.524" v="1437"/>
          <ac:inkMkLst>
            <pc:docMk/>
            <pc:sldMk cId="781704203" sldId="298"/>
            <ac:inkMk id="226" creationId="{EAEC863C-4C6F-9990-5869-1A2F6FCF08FF}"/>
          </ac:inkMkLst>
        </pc:inkChg>
        <pc:inkChg chg="add mod">
          <ac:chgData name="Patryk Barczak" userId="86fa742248e137ce" providerId="LiveId" clId="{5D4DB528-13D1-495F-840B-DA6A5D34E31C}" dt="2023-05-15T14:48:44.524" v="1437"/>
          <ac:inkMkLst>
            <pc:docMk/>
            <pc:sldMk cId="781704203" sldId="298"/>
            <ac:inkMk id="227" creationId="{1011C6BC-5CD5-E505-99AA-FAB894A13C01}"/>
          </ac:inkMkLst>
        </pc:inkChg>
        <pc:inkChg chg="add mod">
          <ac:chgData name="Patryk Barczak" userId="86fa742248e137ce" providerId="LiveId" clId="{5D4DB528-13D1-495F-840B-DA6A5D34E31C}" dt="2023-05-15T14:48:44.524" v="1437"/>
          <ac:inkMkLst>
            <pc:docMk/>
            <pc:sldMk cId="781704203" sldId="298"/>
            <ac:inkMk id="228" creationId="{F7F4A5A2-31EF-5B34-525A-3889B6C92074}"/>
          </ac:inkMkLst>
        </pc:inkChg>
        <pc:inkChg chg="add mod">
          <ac:chgData name="Patryk Barczak" userId="86fa742248e137ce" providerId="LiveId" clId="{5D4DB528-13D1-495F-840B-DA6A5D34E31C}" dt="2023-05-15T14:48:44.524" v="1437"/>
          <ac:inkMkLst>
            <pc:docMk/>
            <pc:sldMk cId="781704203" sldId="298"/>
            <ac:inkMk id="229" creationId="{A1F3381B-7BB4-DC31-BF3F-8742AE031AB3}"/>
          </ac:inkMkLst>
        </pc:inkChg>
        <pc:inkChg chg="add mod">
          <ac:chgData name="Patryk Barczak" userId="86fa742248e137ce" providerId="LiveId" clId="{5D4DB528-13D1-495F-840B-DA6A5D34E31C}" dt="2023-05-15T14:48:35.245" v="1435"/>
          <ac:inkMkLst>
            <pc:docMk/>
            <pc:sldMk cId="781704203" sldId="298"/>
            <ac:inkMk id="231" creationId="{696E2660-9027-5111-54A2-71220CB37121}"/>
          </ac:inkMkLst>
        </pc:inkChg>
        <pc:inkChg chg="add mod">
          <ac:chgData name="Patryk Barczak" userId="86fa742248e137ce" providerId="LiveId" clId="{5D4DB528-13D1-495F-840B-DA6A5D34E31C}" dt="2023-05-15T14:48:35.245" v="1435"/>
          <ac:inkMkLst>
            <pc:docMk/>
            <pc:sldMk cId="781704203" sldId="298"/>
            <ac:inkMk id="232" creationId="{6DFE8175-20E8-75F4-2C20-496DC20E479C}"/>
          </ac:inkMkLst>
        </pc:inkChg>
        <pc:inkChg chg="add mod">
          <ac:chgData name="Patryk Barczak" userId="86fa742248e137ce" providerId="LiveId" clId="{5D4DB528-13D1-495F-840B-DA6A5D34E31C}" dt="2023-05-15T14:48:35.245" v="1435"/>
          <ac:inkMkLst>
            <pc:docMk/>
            <pc:sldMk cId="781704203" sldId="298"/>
            <ac:inkMk id="233" creationId="{1F47BFBE-FA53-20DB-205A-61F8E861C2BD}"/>
          </ac:inkMkLst>
        </pc:inkChg>
        <pc:inkChg chg="add mod">
          <ac:chgData name="Patryk Barczak" userId="86fa742248e137ce" providerId="LiveId" clId="{5D4DB528-13D1-495F-840B-DA6A5D34E31C}" dt="2023-05-15T14:48:19.577" v="1433"/>
          <ac:inkMkLst>
            <pc:docMk/>
            <pc:sldMk cId="781704203" sldId="298"/>
            <ac:inkMk id="235" creationId="{8F7CD53C-3B34-073B-D513-205708A0B06D}"/>
          </ac:inkMkLst>
        </pc:inkChg>
        <pc:inkChg chg="add mod">
          <ac:chgData name="Patryk Barczak" userId="86fa742248e137ce" providerId="LiveId" clId="{5D4DB528-13D1-495F-840B-DA6A5D34E31C}" dt="2023-05-15T14:48:19.577" v="1433"/>
          <ac:inkMkLst>
            <pc:docMk/>
            <pc:sldMk cId="781704203" sldId="298"/>
            <ac:inkMk id="236" creationId="{3780BFA4-A07B-37AB-542E-CDAC058DB6E8}"/>
          </ac:inkMkLst>
        </pc:inkChg>
        <pc:inkChg chg="add mod">
          <ac:chgData name="Patryk Barczak" userId="86fa742248e137ce" providerId="LiveId" clId="{5D4DB528-13D1-495F-840B-DA6A5D34E31C}" dt="2023-05-15T14:48:19.577" v="1433"/>
          <ac:inkMkLst>
            <pc:docMk/>
            <pc:sldMk cId="781704203" sldId="298"/>
            <ac:inkMk id="237" creationId="{89021C4E-68F9-1F15-E166-642354FB2DFC}"/>
          </ac:inkMkLst>
        </pc:inkChg>
        <pc:inkChg chg="add mod">
          <ac:chgData name="Patryk Barczak" userId="86fa742248e137ce" providerId="LiveId" clId="{5D4DB528-13D1-495F-840B-DA6A5D34E31C}" dt="2023-05-15T14:48:35.245" v="1435"/>
          <ac:inkMkLst>
            <pc:docMk/>
            <pc:sldMk cId="781704203" sldId="298"/>
            <ac:inkMk id="239" creationId="{5FFB6129-5D51-D9FD-72DA-1BA5CD4F4B5A}"/>
          </ac:inkMkLst>
        </pc:inkChg>
        <pc:inkChg chg="add mod">
          <ac:chgData name="Patryk Barczak" userId="86fa742248e137ce" providerId="LiveId" clId="{5D4DB528-13D1-495F-840B-DA6A5D34E31C}" dt="2023-05-15T14:48:44.524" v="1437"/>
          <ac:inkMkLst>
            <pc:docMk/>
            <pc:sldMk cId="781704203" sldId="298"/>
            <ac:inkMk id="241" creationId="{E34999D2-9C80-C700-4D5E-A58E1AC924F9}"/>
          </ac:inkMkLst>
        </pc:inkChg>
      </pc:sldChg>
      <pc:sldChg chg="addSp delSp modSp mod">
        <pc:chgData name="Patryk Barczak" userId="86fa742248e137ce" providerId="LiveId" clId="{5D4DB528-13D1-495F-840B-DA6A5D34E31C}" dt="2023-05-15T14:52:23.399" v="1495" actId="20577"/>
        <pc:sldMkLst>
          <pc:docMk/>
          <pc:sldMk cId="1510903251" sldId="299"/>
        </pc:sldMkLst>
        <pc:grpChg chg="del mod">
          <ac:chgData name="Patryk Barczak" userId="86fa742248e137ce" providerId="LiveId" clId="{5D4DB528-13D1-495F-840B-DA6A5D34E31C}" dt="2023-05-15T12:32:36.219" v="529"/>
          <ac:grpSpMkLst>
            <pc:docMk/>
            <pc:sldMk cId="1510903251" sldId="299"/>
            <ac:grpSpMk id="8" creationId="{DE7EFFE8-FE5D-7224-69D1-F908BB0A7792}"/>
          </ac:grpSpMkLst>
        </pc:grpChg>
        <pc:grpChg chg="del mod">
          <ac:chgData name="Patryk Barczak" userId="86fa742248e137ce" providerId="LiveId" clId="{5D4DB528-13D1-495F-840B-DA6A5D34E31C}" dt="2023-05-15T12:31:41.907" v="502"/>
          <ac:grpSpMkLst>
            <pc:docMk/>
            <pc:sldMk cId="1510903251" sldId="299"/>
            <ac:grpSpMk id="13" creationId="{2EC81BEB-F53A-CA3C-8DD5-866B7D594BDB}"/>
          </ac:grpSpMkLst>
        </pc:grpChg>
        <pc:grpChg chg="del mod">
          <ac:chgData name="Patryk Barczak" userId="86fa742248e137ce" providerId="LiveId" clId="{5D4DB528-13D1-495F-840B-DA6A5D34E31C}" dt="2023-05-15T12:31:45.550" v="507"/>
          <ac:grpSpMkLst>
            <pc:docMk/>
            <pc:sldMk cId="1510903251" sldId="299"/>
            <ac:grpSpMk id="17" creationId="{4DDD105F-6C92-6894-B3C1-8327982BA486}"/>
          </ac:grpSpMkLst>
        </pc:grpChg>
        <pc:grpChg chg="del mod">
          <ac:chgData name="Patryk Barczak" userId="86fa742248e137ce" providerId="LiveId" clId="{5D4DB528-13D1-495F-840B-DA6A5D34E31C}" dt="2023-05-15T12:32:11.977" v="511"/>
          <ac:grpSpMkLst>
            <pc:docMk/>
            <pc:sldMk cId="1510903251" sldId="299"/>
            <ac:grpSpMk id="22" creationId="{C54951D8-290E-9E30-8B72-D5D98FD6FEF7}"/>
          </ac:grpSpMkLst>
        </pc:grpChg>
        <pc:grpChg chg="del mod">
          <ac:chgData name="Patryk Barczak" userId="86fa742248e137ce" providerId="LiveId" clId="{5D4DB528-13D1-495F-840B-DA6A5D34E31C}" dt="2023-05-15T12:32:23.801" v="519"/>
          <ac:grpSpMkLst>
            <pc:docMk/>
            <pc:sldMk cId="1510903251" sldId="299"/>
            <ac:grpSpMk id="26" creationId="{BC68E298-8594-CFA0-9014-6F87F6C348BB}"/>
          </ac:grpSpMkLst>
        </pc:grpChg>
        <pc:grpChg chg="del mod">
          <ac:chgData name="Patryk Barczak" userId="86fa742248e137ce" providerId="LiveId" clId="{5D4DB528-13D1-495F-840B-DA6A5D34E31C}" dt="2023-05-15T14:39:27.659" v="1199" actId="478"/>
          <ac:grpSpMkLst>
            <pc:docMk/>
            <pc:sldMk cId="1510903251" sldId="299"/>
            <ac:grpSpMk id="29" creationId="{49D92861-6239-23F8-83ED-3436357BA462}"/>
          </ac:grpSpMkLst>
        </pc:grpChg>
        <pc:grpChg chg="del mod">
          <ac:chgData name="Patryk Barczak" userId="86fa742248e137ce" providerId="LiveId" clId="{5D4DB528-13D1-495F-840B-DA6A5D34E31C}" dt="2023-05-15T12:32:36.219" v="529"/>
          <ac:grpSpMkLst>
            <pc:docMk/>
            <pc:sldMk cId="1510903251" sldId="299"/>
            <ac:grpSpMk id="34" creationId="{734EABD7-D67A-27B6-9EB2-48EA6736D23C}"/>
          </ac:grpSpMkLst>
        </pc:grpChg>
        <pc:grpChg chg="del mod">
          <ac:chgData name="Patryk Barczak" userId="86fa742248e137ce" providerId="LiveId" clId="{5D4DB528-13D1-495F-840B-DA6A5D34E31C}" dt="2023-05-15T14:39:27.659" v="1199" actId="478"/>
          <ac:grpSpMkLst>
            <pc:docMk/>
            <pc:sldMk cId="1510903251" sldId="299"/>
            <ac:grpSpMk id="37" creationId="{44735A96-8CCC-1D28-C39C-16B1248CDB56}"/>
          </ac:grpSpMkLst>
        </pc:grpChg>
        <pc:grpChg chg="del mod">
          <ac:chgData name="Patryk Barczak" userId="86fa742248e137ce" providerId="LiveId" clId="{5D4DB528-13D1-495F-840B-DA6A5D34E31C}" dt="2023-05-15T12:33:13.479" v="576"/>
          <ac:grpSpMkLst>
            <pc:docMk/>
            <pc:sldMk cId="1510903251" sldId="299"/>
            <ac:grpSpMk id="44" creationId="{5A4C6CF4-01BA-5DB2-E8D0-4EA61995EE41}"/>
          </ac:grpSpMkLst>
        </pc:grpChg>
        <pc:grpChg chg="del mod">
          <ac:chgData name="Patryk Barczak" userId="86fa742248e137ce" providerId="LiveId" clId="{5D4DB528-13D1-495F-840B-DA6A5D34E31C}" dt="2023-05-15T14:39:27.659" v="1199" actId="478"/>
          <ac:grpSpMkLst>
            <pc:docMk/>
            <pc:sldMk cId="1510903251" sldId="299"/>
            <ac:grpSpMk id="47" creationId="{BC073339-0FCB-3B30-95D6-E9BB53FFE70B}"/>
          </ac:grpSpMkLst>
        </pc:grpChg>
        <pc:grpChg chg="del mod">
          <ac:chgData name="Patryk Barczak" userId="86fa742248e137ce" providerId="LiveId" clId="{5D4DB528-13D1-495F-840B-DA6A5D34E31C}" dt="2023-05-15T12:33:13.479" v="576"/>
          <ac:grpSpMkLst>
            <pc:docMk/>
            <pc:sldMk cId="1510903251" sldId="299"/>
            <ac:grpSpMk id="53" creationId="{DDEE3AEF-49AE-59B8-6458-83686CD7100E}"/>
          </ac:grpSpMkLst>
        </pc:grpChg>
        <pc:grpChg chg="del mod">
          <ac:chgData name="Patryk Barczak" userId="86fa742248e137ce" providerId="LiveId" clId="{5D4DB528-13D1-495F-840B-DA6A5D34E31C}" dt="2023-05-15T12:32:58.859" v="551"/>
          <ac:grpSpMkLst>
            <pc:docMk/>
            <pc:sldMk cId="1510903251" sldId="299"/>
            <ac:grpSpMk id="60" creationId="{9FF8929D-0EB1-8F49-3D1A-EC59A08E7E3C}"/>
          </ac:grpSpMkLst>
        </pc:grpChg>
        <pc:grpChg chg="del mod">
          <ac:chgData name="Patryk Barczak" userId="86fa742248e137ce" providerId="LiveId" clId="{5D4DB528-13D1-495F-840B-DA6A5D34E31C}" dt="2023-05-15T14:39:27.659" v="1199" actId="478"/>
          <ac:grpSpMkLst>
            <pc:docMk/>
            <pc:sldMk cId="1510903251" sldId="299"/>
            <ac:grpSpMk id="66" creationId="{2841A78D-6C61-34F0-4715-634A78660832}"/>
          </ac:grpSpMkLst>
        </pc:grpChg>
        <pc:grpChg chg="del mod">
          <ac:chgData name="Patryk Barczak" userId="86fa742248e137ce" providerId="LiveId" clId="{5D4DB528-13D1-495F-840B-DA6A5D34E31C}" dt="2023-05-15T14:39:27.659" v="1199" actId="478"/>
          <ac:grpSpMkLst>
            <pc:docMk/>
            <pc:sldMk cId="1510903251" sldId="299"/>
            <ac:grpSpMk id="87" creationId="{67424498-EDBC-0A2C-E482-15E761967766}"/>
          </ac:grpSpMkLst>
        </pc:grpChg>
        <pc:grpChg chg="del mod">
          <ac:chgData name="Patryk Barczak" userId="86fa742248e137ce" providerId="LiveId" clId="{5D4DB528-13D1-495F-840B-DA6A5D34E31C}" dt="2023-05-15T14:39:27.659" v="1199" actId="478"/>
          <ac:grpSpMkLst>
            <pc:docMk/>
            <pc:sldMk cId="1510903251" sldId="299"/>
            <ac:grpSpMk id="88" creationId="{74AEB7D3-B373-DF4C-06EF-846BC14C2F97}"/>
          </ac:grpSpMkLst>
        </pc:grpChg>
        <pc:grpChg chg="del mod">
          <ac:chgData name="Patryk Barczak" userId="86fa742248e137ce" providerId="LiveId" clId="{5D4DB528-13D1-495F-840B-DA6A5D34E31C}" dt="2023-05-15T14:39:27.659" v="1199" actId="478"/>
          <ac:grpSpMkLst>
            <pc:docMk/>
            <pc:sldMk cId="1510903251" sldId="299"/>
            <ac:grpSpMk id="89" creationId="{DCEFFFC0-3FA3-6F37-C494-BD9CA5F35B34}"/>
          </ac:grpSpMkLst>
        </pc:grpChg>
        <pc:grpChg chg="del mod">
          <ac:chgData name="Patryk Barczak" userId="86fa742248e137ce" providerId="LiveId" clId="{5D4DB528-13D1-495F-840B-DA6A5D34E31C}" dt="2023-05-15T14:39:27.659" v="1199" actId="478"/>
          <ac:grpSpMkLst>
            <pc:docMk/>
            <pc:sldMk cId="1510903251" sldId="299"/>
            <ac:grpSpMk id="90" creationId="{40C596E8-36B4-E4E0-4F8C-3986395531D0}"/>
          </ac:grpSpMkLst>
        </pc:grpChg>
        <pc:grpChg chg="del mod">
          <ac:chgData name="Patryk Barczak" userId="86fa742248e137ce" providerId="LiveId" clId="{5D4DB528-13D1-495F-840B-DA6A5D34E31C}" dt="2023-05-15T14:39:27.659" v="1199" actId="478"/>
          <ac:grpSpMkLst>
            <pc:docMk/>
            <pc:sldMk cId="1510903251" sldId="299"/>
            <ac:grpSpMk id="91" creationId="{DAC0CC6D-D215-D88F-50F0-4F952FBA82AD}"/>
          </ac:grpSpMkLst>
        </pc:grpChg>
        <pc:grpChg chg="del mod">
          <ac:chgData name="Patryk Barczak" userId="86fa742248e137ce" providerId="LiveId" clId="{5D4DB528-13D1-495F-840B-DA6A5D34E31C}" dt="2023-05-15T12:33:15.896" v="581"/>
          <ac:grpSpMkLst>
            <pc:docMk/>
            <pc:sldMk cId="1510903251" sldId="299"/>
            <ac:grpSpMk id="95" creationId="{773AE01C-0923-4167-EA82-7BDA8AF0D3E5}"/>
          </ac:grpSpMkLst>
        </pc:grpChg>
        <pc:grpChg chg="del mod">
          <ac:chgData name="Patryk Barczak" userId="86fa742248e137ce" providerId="LiveId" clId="{5D4DB528-13D1-495F-840B-DA6A5D34E31C}" dt="2023-05-15T12:33:23.595" v="586"/>
          <ac:grpSpMkLst>
            <pc:docMk/>
            <pc:sldMk cId="1510903251" sldId="299"/>
            <ac:grpSpMk id="100" creationId="{936E7DB0-A7EC-94C2-C8BC-D3A8D695423F}"/>
          </ac:grpSpMkLst>
        </pc:grpChg>
        <pc:grpChg chg="del mod">
          <ac:chgData name="Patryk Barczak" userId="86fa742248e137ce" providerId="LiveId" clId="{5D4DB528-13D1-495F-840B-DA6A5D34E31C}" dt="2023-05-15T12:33:23.595" v="586"/>
          <ac:grpSpMkLst>
            <pc:docMk/>
            <pc:sldMk cId="1510903251" sldId="299"/>
            <ac:grpSpMk id="103" creationId="{E75D38C1-0311-D1B9-C98A-58313E2AC78C}"/>
          </ac:grpSpMkLst>
        </pc:grpChg>
        <pc:grpChg chg="del mod">
          <ac:chgData name="Patryk Barczak" userId="86fa742248e137ce" providerId="LiveId" clId="{5D4DB528-13D1-495F-840B-DA6A5D34E31C}" dt="2023-05-15T12:33:26.172" v="589"/>
          <ac:grpSpMkLst>
            <pc:docMk/>
            <pc:sldMk cId="1510903251" sldId="299"/>
            <ac:grpSpMk id="105" creationId="{598FA652-9E8B-E114-9921-496CB4A8CF72}"/>
          </ac:grpSpMkLst>
        </pc:grpChg>
        <pc:grpChg chg="del mod">
          <ac:chgData name="Patryk Barczak" userId="86fa742248e137ce" providerId="LiveId" clId="{5D4DB528-13D1-495F-840B-DA6A5D34E31C}" dt="2023-05-15T14:39:26.386" v="1198" actId="478"/>
          <ac:grpSpMkLst>
            <pc:docMk/>
            <pc:sldMk cId="1510903251" sldId="299"/>
            <ac:grpSpMk id="108" creationId="{A2974442-E4F7-D279-E7D9-050EB589E237}"/>
          </ac:grpSpMkLst>
        </pc:grpChg>
        <pc:graphicFrameChg chg="mod modGraphic">
          <ac:chgData name="Patryk Barczak" userId="86fa742248e137ce" providerId="LiveId" clId="{5D4DB528-13D1-495F-840B-DA6A5D34E31C}" dt="2023-05-15T14:52:23.399" v="1495" actId="20577"/>
          <ac:graphicFrameMkLst>
            <pc:docMk/>
            <pc:sldMk cId="1510903251" sldId="299"/>
            <ac:graphicFrameMk id="4" creationId="{2D9EF964-A24E-DC25-7BC4-4BCF8FE1DD91}"/>
          </ac:graphicFrameMkLst>
        </pc:graphicFrameChg>
        <pc:inkChg chg="add mod">
          <ac:chgData name="Patryk Barczak" userId="86fa742248e137ce" providerId="LiveId" clId="{5D4DB528-13D1-495F-840B-DA6A5D34E31C}" dt="2023-05-15T12:33:26.172" v="589"/>
          <ac:inkMkLst>
            <pc:docMk/>
            <pc:sldMk cId="1510903251" sldId="299"/>
            <ac:inkMk id="3" creationId="{31E81D52-A852-0A7A-A8EF-AB548E18C088}"/>
          </ac:inkMkLst>
        </pc:inkChg>
        <pc:inkChg chg="add mod">
          <ac:chgData name="Patryk Barczak" userId="86fa742248e137ce" providerId="LiveId" clId="{5D4DB528-13D1-495F-840B-DA6A5D34E31C}" dt="2023-05-15T12:33:26.172" v="589"/>
          <ac:inkMkLst>
            <pc:docMk/>
            <pc:sldMk cId="1510903251" sldId="299"/>
            <ac:inkMk id="5" creationId="{F45150F2-AAF6-A4A7-0C5D-5F9379AB7F4C}"/>
          </ac:inkMkLst>
        </pc:inkChg>
        <pc:inkChg chg="add mod">
          <ac:chgData name="Patryk Barczak" userId="86fa742248e137ce" providerId="LiveId" clId="{5D4DB528-13D1-495F-840B-DA6A5D34E31C}" dt="2023-05-15T12:33:26.172" v="589"/>
          <ac:inkMkLst>
            <pc:docMk/>
            <pc:sldMk cId="1510903251" sldId="299"/>
            <ac:inkMk id="6" creationId="{68A426A0-9C44-DB3A-04E5-A79DBCC6E5BE}"/>
          </ac:inkMkLst>
        </pc:inkChg>
        <pc:inkChg chg="add mod">
          <ac:chgData name="Patryk Barczak" userId="86fa742248e137ce" providerId="LiveId" clId="{5D4DB528-13D1-495F-840B-DA6A5D34E31C}" dt="2023-05-15T12:33:26.172" v="589"/>
          <ac:inkMkLst>
            <pc:docMk/>
            <pc:sldMk cId="1510903251" sldId="299"/>
            <ac:inkMk id="7" creationId="{633E52E5-BC72-3729-A2B0-04894046EAA0}"/>
          </ac:inkMkLst>
        </pc:inkChg>
        <pc:inkChg chg="add mod">
          <ac:chgData name="Patryk Barczak" userId="86fa742248e137ce" providerId="LiveId" clId="{5D4DB528-13D1-495F-840B-DA6A5D34E31C}" dt="2023-05-15T12:33:26.172" v="589"/>
          <ac:inkMkLst>
            <pc:docMk/>
            <pc:sldMk cId="1510903251" sldId="299"/>
            <ac:inkMk id="9" creationId="{E5A030B2-A236-8519-F1DD-FEDA8DF21C2C}"/>
          </ac:inkMkLst>
        </pc:inkChg>
        <pc:inkChg chg="add mod">
          <ac:chgData name="Patryk Barczak" userId="86fa742248e137ce" providerId="LiveId" clId="{5D4DB528-13D1-495F-840B-DA6A5D34E31C}" dt="2023-05-15T12:33:26.172" v="589"/>
          <ac:inkMkLst>
            <pc:docMk/>
            <pc:sldMk cId="1510903251" sldId="299"/>
            <ac:inkMk id="10" creationId="{347B6C26-A344-ADB1-EDDC-37983B5DBA44}"/>
          </ac:inkMkLst>
        </pc:inkChg>
        <pc:inkChg chg="add mod">
          <ac:chgData name="Patryk Barczak" userId="86fa742248e137ce" providerId="LiveId" clId="{5D4DB528-13D1-495F-840B-DA6A5D34E31C}" dt="2023-05-15T12:33:26.172" v="589"/>
          <ac:inkMkLst>
            <pc:docMk/>
            <pc:sldMk cId="1510903251" sldId="299"/>
            <ac:inkMk id="11" creationId="{7C0E9B0E-5EC0-F6A1-27AD-F33CC130FA1C}"/>
          </ac:inkMkLst>
        </pc:inkChg>
        <pc:inkChg chg="add mod">
          <ac:chgData name="Patryk Barczak" userId="86fa742248e137ce" providerId="LiveId" clId="{5D4DB528-13D1-495F-840B-DA6A5D34E31C}" dt="2023-05-15T12:33:26.172" v="589"/>
          <ac:inkMkLst>
            <pc:docMk/>
            <pc:sldMk cId="1510903251" sldId="299"/>
            <ac:inkMk id="12" creationId="{BA79E040-AE32-218B-B63D-7EC2D567B173}"/>
          </ac:inkMkLst>
        </pc:inkChg>
        <pc:inkChg chg="add mod">
          <ac:chgData name="Patryk Barczak" userId="86fa742248e137ce" providerId="LiveId" clId="{5D4DB528-13D1-495F-840B-DA6A5D34E31C}" dt="2023-05-15T12:33:26.172" v="589"/>
          <ac:inkMkLst>
            <pc:docMk/>
            <pc:sldMk cId="1510903251" sldId="299"/>
            <ac:inkMk id="14" creationId="{B6B4DA93-EDCE-0DAB-AB40-621E29BA2A2E}"/>
          </ac:inkMkLst>
        </pc:inkChg>
        <pc:inkChg chg="add mod">
          <ac:chgData name="Patryk Barczak" userId="86fa742248e137ce" providerId="LiveId" clId="{5D4DB528-13D1-495F-840B-DA6A5D34E31C}" dt="2023-05-15T12:33:26.172" v="589"/>
          <ac:inkMkLst>
            <pc:docMk/>
            <pc:sldMk cId="1510903251" sldId="299"/>
            <ac:inkMk id="15" creationId="{802C5179-B17E-3309-7BBC-C8F80D5C1374}"/>
          </ac:inkMkLst>
        </pc:inkChg>
        <pc:inkChg chg="add mod">
          <ac:chgData name="Patryk Barczak" userId="86fa742248e137ce" providerId="LiveId" clId="{5D4DB528-13D1-495F-840B-DA6A5D34E31C}" dt="2023-05-15T12:33:26.172" v="589"/>
          <ac:inkMkLst>
            <pc:docMk/>
            <pc:sldMk cId="1510903251" sldId="299"/>
            <ac:inkMk id="16" creationId="{5EF70256-08AD-5954-927F-862CB623D8EB}"/>
          </ac:inkMkLst>
        </pc:inkChg>
        <pc:inkChg chg="add mod">
          <ac:chgData name="Patryk Barczak" userId="86fa742248e137ce" providerId="LiveId" clId="{5D4DB528-13D1-495F-840B-DA6A5D34E31C}" dt="2023-05-15T12:33:26.172" v="589"/>
          <ac:inkMkLst>
            <pc:docMk/>
            <pc:sldMk cId="1510903251" sldId="299"/>
            <ac:inkMk id="18" creationId="{BF605627-D7FF-EAE6-F230-2E3CAC247BC5}"/>
          </ac:inkMkLst>
        </pc:inkChg>
        <pc:inkChg chg="add mod">
          <ac:chgData name="Patryk Barczak" userId="86fa742248e137ce" providerId="LiveId" clId="{5D4DB528-13D1-495F-840B-DA6A5D34E31C}" dt="2023-05-15T12:33:26.172" v="589"/>
          <ac:inkMkLst>
            <pc:docMk/>
            <pc:sldMk cId="1510903251" sldId="299"/>
            <ac:inkMk id="19" creationId="{DAB141B9-7AA3-7006-EF35-612508DFC12E}"/>
          </ac:inkMkLst>
        </pc:inkChg>
        <pc:inkChg chg="add mod">
          <ac:chgData name="Patryk Barczak" userId="86fa742248e137ce" providerId="LiveId" clId="{5D4DB528-13D1-495F-840B-DA6A5D34E31C}" dt="2023-05-15T12:33:26.172" v="589"/>
          <ac:inkMkLst>
            <pc:docMk/>
            <pc:sldMk cId="1510903251" sldId="299"/>
            <ac:inkMk id="20" creationId="{11C29C20-8D79-72AF-AC97-9A8F73F74DA1}"/>
          </ac:inkMkLst>
        </pc:inkChg>
        <pc:inkChg chg="add mod">
          <ac:chgData name="Patryk Barczak" userId="86fa742248e137ce" providerId="LiveId" clId="{5D4DB528-13D1-495F-840B-DA6A5D34E31C}" dt="2023-05-15T12:33:26.172" v="589"/>
          <ac:inkMkLst>
            <pc:docMk/>
            <pc:sldMk cId="1510903251" sldId="299"/>
            <ac:inkMk id="21" creationId="{2A8A3850-DAF8-6AFC-02C9-C3D5D5338011}"/>
          </ac:inkMkLst>
        </pc:inkChg>
        <pc:inkChg chg="add del">
          <ac:chgData name="Patryk Barczak" userId="86fa742248e137ce" providerId="LiveId" clId="{5D4DB528-13D1-495F-840B-DA6A5D34E31C}" dt="2023-05-15T14:39:26.386" v="1198" actId="478"/>
          <ac:inkMkLst>
            <pc:docMk/>
            <pc:sldMk cId="1510903251" sldId="299"/>
            <ac:inkMk id="23" creationId="{B2BAB27E-8AF6-B6FC-7762-2791AC9627E3}"/>
          </ac:inkMkLst>
        </pc:inkChg>
        <pc:inkChg chg="add mod">
          <ac:chgData name="Patryk Barczak" userId="86fa742248e137ce" providerId="LiveId" clId="{5D4DB528-13D1-495F-840B-DA6A5D34E31C}" dt="2023-05-15T12:33:26.172" v="589"/>
          <ac:inkMkLst>
            <pc:docMk/>
            <pc:sldMk cId="1510903251" sldId="299"/>
            <ac:inkMk id="24" creationId="{7C45B519-17AE-D470-F30E-A828CED65D7B}"/>
          </ac:inkMkLst>
        </pc:inkChg>
        <pc:inkChg chg="add mod">
          <ac:chgData name="Patryk Barczak" userId="86fa742248e137ce" providerId="LiveId" clId="{5D4DB528-13D1-495F-840B-DA6A5D34E31C}" dt="2023-05-15T12:33:26.172" v="589"/>
          <ac:inkMkLst>
            <pc:docMk/>
            <pc:sldMk cId="1510903251" sldId="299"/>
            <ac:inkMk id="25" creationId="{67017BF7-0001-1B66-FF6A-81A570B33DAF}"/>
          </ac:inkMkLst>
        </pc:inkChg>
        <pc:inkChg chg="add mod">
          <ac:chgData name="Patryk Barczak" userId="86fa742248e137ce" providerId="LiveId" clId="{5D4DB528-13D1-495F-840B-DA6A5D34E31C}" dt="2023-05-15T12:32:15.442" v="514"/>
          <ac:inkMkLst>
            <pc:docMk/>
            <pc:sldMk cId="1510903251" sldId="299"/>
            <ac:inkMk id="27" creationId="{D202B6D5-66CF-89B3-52E1-C2FAEAA82C34}"/>
          </ac:inkMkLst>
        </pc:inkChg>
        <pc:inkChg chg="add mod">
          <ac:chgData name="Patryk Barczak" userId="86fa742248e137ce" providerId="LiveId" clId="{5D4DB528-13D1-495F-840B-DA6A5D34E31C}" dt="2023-05-15T12:32:15.442" v="514"/>
          <ac:inkMkLst>
            <pc:docMk/>
            <pc:sldMk cId="1510903251" sldId="299"/>
            <ac:inkMk id="28" creationId="{8A0BF9B8-0F9F-A57A-1F93-E0BA0D93179F}"/>
          </ac:inkMkLst>
        </pc:inkChg>
        <pc:inkChg chg="add del">
          <ac:chgData name="Patryk Barczak" userId="86fa742248e137ce" providerId="LiveId" clId="{5D4DB528-13D1-495F-840B-DA6A5D34E31C}" dt="2023-05-15T14:39:27.659" v="1199" actId="478"/>
          <ac:inkMkLst>
            <pc:docMk/>
            <pc:sldMk cId="1510903251" sldId="299"/>
            <ac:inkMk id="30" creationId="{03177567-E4B2-D26A-484F-7F3D491F7F95}"/>
          </ac:inkMkLst>
        </pc:inkChg>
        <pc:inkChg chg="add mod">
          <ac:chgData name="Patryk Barczak" userId="86fa742248e137ce" providerId="LiveId" clId="{5D4DB528-13D1-495F-840B-DA6A5D34E31C}" dt="2023-05-15T12:33:26.172" v="589"/>
          <ac:inkMkLst>
            <pc:docMk/>
            <pc:sldMk cId="1510903251" sldId="299"/>
            <ac:inkMk id="31" creationId="{F0957BF6-CC55-B0C4-328E-7C615AEC800C}"/>
          </ac:inkMkLst>
        </pc:inkChg>
        <pc:inkChg chg="add mod">
          <ac:chgData name="Patryk Barczak" userId="86fa742248e137ce" providerId="LiveId" clId="{5D4DB528-13D1-495F-840B-DA6A5D34E31C}" dt="2023-05-15T12:33:26.172" v="589"/>
          <ac:inkMkLst>
            <pc:docMk/>
            <pc:sldMk cId="1510903251" sldId="299"/>
            <ac:inkMk id="32" creationId="{8BF2B8C6-499F-4F30-68B7-C0C48DC48173}"/>
          </ac:inkMkLst>
        </pc:inkChg>
        <pc:inkChg chg="add mod">
          <ac:chgData name="Patryk Barczak" userId="86fa742248e137ce" providerId="LiveId" clId="{5D4DB528-13D1-495F-840B-DA6A5D34E31C}" dt="2023-05-15T12:33:26.172" v="589"/>
          <ac:inkMkLst>
            <pc:docMk/>
            <pc:sldMk cId="1510903251" sldId="299"/>
            <ac:inkMk id="33" creationId="{E04F77A4-59B5-73E8-6A00-0256F9B4B869}"/>
          </ac:inkMkLst>
        </pc:inkChg>
        <pc:inkChg chg="add mod">
          <ac:chgData name="Patryk Barczak" userId="86fa742248e137ce" providerId="LiveId" clId="{5D4DB528-13D1-495F-840B-DA6A5D34E31C}" dt="2023-05-15T12:32:27.561" v="522"/>
          <ac:inkMkLst>
            <pc:docMk/>
            <pc:sldMk cId="1510903251" sldId="299"/>
            <ac:inkMk id="35" creationId="{189B76EE-D89B-664D-7EC6-F3B02AF911D4}"/>
          </ac:inkMkLst>
        </pc:inkChg>
        <pc:inkChg chg="add mod">
          <ac:chgData name="Patryk Barczak" userId="86fa742248e137ce" providerId="LiveId" clId="{5D4DB528-13D1-495F-840B-DA6A5D34E31C}" dt="2023-05-15T12:32:27.561" v="522"/>
          <ac:inkMkLst>
            <pc:docMk/>
            <pc:sldMk cId="1510903251" sldId="299"/>
            <ac:inkMk id="36" creationId="{34FA4C41-0AB6-286D-3FE8-46D24B20F5E5}"/>
          </ac:inkMkLst>
        </pc:inkChg>
        <pc:inkChg chg="add del">
          <ac:chgData name="Patryk Barczak" userId="86fa742248e137ce" providerId="LiveId" clId="{5D4DB528-13D1-495F-840B-DA6A5D34E31C}" dt="2023-05-15T14:39:27.659" v="1199" actId="478"/>
          <ac:inkMkLst>
            <pc:docMk/>
            <pc:sldMk cId="1510903251" sldId="299"/>
            <ac:inkMk id="38" creationId="{4310CF51-8C37-184B-CCB9-F66803F00D1A}"/>
          </ac:inkMkLst>
        </pc:inkChg>
        <pc:inkChg chg="add mod">
          <ac:chgData name="Patryk Barczak" userId="86fa742248e137ce" providerId="LiveId" clId="{5D4DB528-13D1-495F-840B-DA6A5D34E31C}" dt="2023-05-15T12:33:26.172" v="589"/>
          <ac:inkMkLst>
            <pc:docMk/>
            <pc:sldMk cId="1510903251" sldId="299"/>
            <ac:inkMk id="39" creationId="{0A01B2AA-096B-FED3-6DCB-93473F56E0FE}"/>
          </ac:inkMkLst>
        </pc:inkChg>
        <pc:inkChg chg="add mod">
          <ac:chgData name="Patryk Barczak" userId="86fa742248e137ce" providerId="LiveId" clId="{5D4DB528-13D1-495F-840B-DA6A5D34E31C}" dt="2023-05-15T12:33:26.172" v="589"/>
          <ac:inkMkLst>
            <pc:docMk/>
            <pc:sldMk cId="1510903251" sldId="299"/>
            <ac:inkMk id="40" creationId="{20F1F19C-853B-C00C-7734-CD450A5D290F}"/>
          </ac:inkMkLst>
        </pc:inkChg>
        <pc:inkChg chg="add mod">
          <ac:chgData name="Patryk Barczak" userId="86fa742248e137ce" providerId="LiveId" clId="{5D4DB528-13D1-495F-840B-DA6A5D34E31C}" dt="2023-05-15T12:33:26.172" v="589"/>
          <ac:inkMkLst>
            <pc:docMk/>
            <pc:sldMk cId="1510903251" sldId="299"/>
            <ac:inkMk id="41" creationId="{F1EB75B6-747A-4885-03D2-1E9FC948A6EA}"/>
          </ac:inkMkLst>
        </pc:inkChg>
        <pc:inkChg chg="add mod">
          <ac:chgData name="Patryk Barczak" userId="86fa742248e137ce" providerId="LiveId" clId="{5D4DB528-13D1-495F-840B-DA6A5D34E31C}" dt="2023-05-15T12:33:26.172" v="589"/>
          <ac:inkMkLst>
            <pc:docMk/>
            <pc:sldMk cId="1510903251" sldId="299"/>
            <ac:inkMk id="42" creationId="{C7DB22DA-87F5-4880-4AA8-68BAEDEF70FD}"/>
          </ac:inkMkLst>
        </pc:inkChg>
        <pc:inkChg chg="add mod">
          <ac:chgData name="Patryk Barczak" userId="86fa742248e137ce" providerId="LiveId" clId="{5D4DB528-13D1-495F-840B-DA6A5D34E31C}" dt="2023-05-15T12:33:26.172" v="589"/>
          <ac:inkMkLst>
            <pc:docMk/>
            <pc:sldMk cId="1510903251" sldId="299"/>
            <ac:inkMk id="43" creationId="{3AD32DDF-9CB1-773B-C072-52E0A446DCEC}"/>
          </ac:inkMkLst>
        </pc:inkChg>
        <pc:inkChg chg="add mod">
          <ac:chgData name="Patryk Barczak" userId="86fa742248e137ce" providerId="LiveId" clId="{5D4DB528-13D1-495F-840B-DA6A5D34E31C}" dt="2023-05-15T12:32:40.878" v="532"/>
          <ac:inkMkLst>
            <pc:docMk/>
            <pc:sldMk cId="1510903251" sldId="299"/>
            <ac:inkMk id="45" creationId="{537B8240-54B6-C11A-6C43-DFD4940A9F72}"/>
          </ac:inkMkLst>
        </pc:inkChg>
        <pc:inkChg chg="add mod">
          <ac:chgData name="Patryk Barczak" userId="86fa742248e137ce" providerId="LiveId" clId="{5D4DB528-13D1-495F-840B-DA6A5D34E31C}" dt="2023-05-15T12:32:40.878" v="532"/>
          <ac:inkMkLst>
            <pc:docMk/>
            <pc:sldMk cId="1510903251" sldId="299"/>
            <ac:inkMk id="46" creationId="{05682252-3479-52E3-21DC-726C5EFFD9E6}"/>
          </ac:inkMkLst>
        </pc:inkChg>
        <pc:inkChg chg="add mod">
          <ac:chgData name="Patryk Barczak" userId="86fa742248e137ce" providerId="LiveId" clId="{5D4DB528-13D1-495F-840B-DA6A5D34E31C}" dt="2023-05-15T12:33:26.172" v="589"/>
          <ac:inkMkLst>
            <pc:docMk/>
            <pc:sldMk cId="1510903251" sldId="299"/>
            <ac:inkMk id="48" creationId="{52C41BAD-54B2-79F9-EC1B-651A18A95C3E}"/>
          </ac:inkMkLst>
        </pc:inkChg>
        <pc:inkChg chg="add mod">
          <ac:chgData name="Patryk Barczak" userId="86fa742248e137ce" providerId="LiveId" clId="{5D4DB528-13D1-495F-840B-DA6A5D34E31C}" dt="2023-05-15T12:33:26.172" v="589"/>
          <ac:inkMkLst>
            <pc:docMk/>
            <pc:sldMk cId="1510903251" sldId="299"/>
            <ac:inkMk id="49" creationId="{F7741193-CC87-8213-B06E-B687EABFB38E}"/>
          </ac:inkMkLst>
        </pc:inkChg>
        <pc:inkChg chg="add mod">
          <ac:chgData name="Patryk Barczak" userId="86fa742248e137ce" providerId="LiveId" clId="{5D4DB528-13D1-495F-840B-DA6A5D34E31C}" dt="2023-05-15T12:33:26.172" v="589"/>
          <ac:inkMkLst>
            <pc:docMk/>
            <pc:sldMk cId="1510903251" sldId="299"/>
            <ac:inkMk id="50" creationId="{DDEF9268-5053-6693-7DEF-302F34F65A2A}"/>
          </ac:inkMkLst>
        </pc:inkChg>
        <pc:inkChg chg="add mod">
          <ac:chgData name="Patryk Barczak" userId="86fa742248e137ce" providerId="LiveId" clId="{5D4DB528-13D1-495F-840B-DA6A5D34E31C}" dt="2023-05-15T12:33:26.172" v="589"/>
          <ac:inkMkLst>
            <pc:docMk/>
            <pc:sldMk cId="1510903251" sldId="299"/>
            <ac:inkMk id="51" creationId="{51AC5766-87EE-4B3F-93FF-B5D68B44D6C9}"/>
          </ac:inkMkLst>
        </pc:inkChg>
        <pc:inkChg chg="add mod">
          <ac:chgData name="Patryk Barczak" userId="86fa742248e137ce" providerId="LiveId" clId="{5D4DB528-13D1-495F-840B-DA6A5D34E31C}" dt="2023-05-15T12:33:26.172" v="589"/>
          <ac:inkMkLst>
            <pc:docMk/>
            <pc:sldMk cId="1510903251" sldId="299"/>
            <ac:inkMk id="52" creationId="{076E4414-3C65-4B34-5F7A-44A770667ADE}"/>
          </ac:inkMkLst>
        </pc:inkChg>
        <pc:inkChg chg="add mod">
          <ac:chgData name="Patryk Barczak" userId="86fa742248e137ce" providerId="LiveId" clId="{5D4DB528-13D1-495F-840B-DA6A5D34E31C}" dt="2023-05-15T12:32:58.859" v="551"/>
          <ac:inkMkLst>
            <pc:docMk/>
            <pc:sldMk cId="1510903251" sldId="299"/>
            <ac:inkMk id="54" creationId="{EC8C3184-954B-7A55-7F55-53ADE68B0923}"/>
          </ac:inkMkLst>
        </pc:inkChg>
        <pc:inkChg chg="add mod">
          <ac:chgData name="Patryk Barczak" userId="86fa742248e137ce" providerId="LiveId" clId="{5D4DB528-13D1-495F-840B-DA6A5D34E31C}" dt="2023-05-15T12:32:58.859" v="551"/>
          <ac:inkMkLst>
            <pc:docMk/>
            <pc:sldMk cId="1510903251" sldId="299"/>
            <ac:inkMk id="55" creationId="{758E33CF-9B49-6C09-8AE5-85DB97FBD806}"/>
          </ac:inkMkLst>
        </pc:inkChg>
        <pc:inkChg chg="add mod">
          <ac:chgData name="Patryk Barczak" userId="86fa742248e137ce" providerId="LiveId" clId="{5D4DB528-13D1-495F-840B-DA6A5D34E31C}" dt="2023-05-15T12:32:58.859" v="551"/>
          <ac:inkMkLst>
            <pc:docMk/>
            <pc:sldMk cId="1510903251" sldId="299"/>
            <ac:inkMk id="56" creationId="{A6BB4882-525B-27E7-9CA5-A5E3BFA934E7}"/>
          </ac:inkMkLst>
        </pc:inkChg>
        <pc:inkChg chg="add mod">
          <ac:chgData name="Patryk Barczak" userId="86fa742248e137ce" providerId="LiveId" clId="{5D4DB528-13D1-495F-840B-DA6A5D34E31C}" dt="2023-05-15T12:32:58.859" v="551"/>
          <ac:inkMkLst>
            <pc:docMk/>
            <pc:sldMk cId="1510903251" sldId="299"/>
            <ac:inkMk id="57" creationId="{823BD202-7386-DB07-AF47-13FCF8BF8280}"/>
          </ac:inkMkLst>
        </pc:inkChg>
        <pc:inkChg chg="add mod">
          <ac:chgData name="Patryk Barczak" userId="86fa742248e137ce" providerId="LiveId" clId="{5D4DB528-13D1-495F-840B-DA6A5D34E31C}" dt="2023-05-15T12:32:58.859" v="551"/>
          <ac:inkMkLst>
            <pc:docMk/>
            <pc:sldMk cId="1510903251" sldId="299"/>
            <ac:inkMk id="58" creationId="{20A09DC8-3013-6F65-69FD-1118FFD551B9}"/>
          </ac:inkMkLst>
        </pc:inkChg>
        <pc:inkChg chg="add mod">
          <ac:chgData name="Patryk Barczak" userId="86fa742248e137ce" providerId="LiveId" clId="{5D4DB528-13D1-495F-840B-DA6A5D34E31C}" dt="2023-05-15T12:32:58.859" v="551"/>
          <ac:inkMkLst>
            <pc:docMk/>
            <pc:sldMk cId="1510903251" sldId="299"/>
            <ac:inkMk id="59" creationId="{CCD649A5-A33A-ADA6-D514-93A14D97C794}"/>
          </ac:inkMkLst>
        </pc:inkChg>
        <pc:inkChg chg="add mod">
          <ac:chgData name="Patryk Barczak" userId="86fa742248e137ce" providerId="LiveId" clId="{5D4DB528-13D1-495F-840B-DA6A5D34E31C}" dt="2023-05-15T12:32:58.859" v="551"/>
          <ac:inkMkLst>
            <pc:docMk/>
            <pc:sldMk cId="1510903251" sldId="299"/>
            <ac:inkMk id="61" creationId="{45A2D81E-1115-88AF-4B34-FC5EE843F4A5}"/>
          </ac:inkMkLst>
        </pc:inkChg>
        <pc:inkChg chg="add mod">
          <ac:chgData name="Patryk Barczak" userId="86fa742248e137ce" providerId="LiveId" clId="{5D4DB528-13D1-495F-840B-DA6A5D34E31C}" dt="2023-05-15T12:32:58.859" v="551"/>
          <ac:inkMkLst>
            <pc:docMk/>
            <pc:sldMk cId="1510903251" sldId="299"/>
            <ac:inkMk id="62" creationId="{667C708E-6FE7-17D7-C7E5-5EE363E7DE99}"/>
          </ac:inkMkLst>
        </pc:inkChg>
        <pc:inkChg chg="add mod">
          <ac:chgData name="Patryk Barczak" userId="86fa742248e137ce" providerId="LiveId" clId="{5D4DB528-13D1-495F-840B-DA6A5D34E31C}" dt="2023-05-15T12:32:58.859" v="551"/>
          <ac:inkMkLst>
            <pc:docMk/>
            <pc:sldMk cId="1510903251" sldId="299"/>
            <ac:inkMk id="63" creationId="{E33B8A36-75AA-50F1-14C5-3BEC06E56790}"/>
          </ac:inkMkLst>
        </pc:inkChg>
        <pc:inkChg chg="add mod">
          <ac:chgData name="Patryk Barczak" userId="86fa742248e137ce" providerId="LiveId" clId="{5D4DB528-13D1-495F-840B-DA6A5D34E31C}" dt="2023-05-15T12:32:58.859" v="551"/>
          <ac:inkMkLst>
            <pc:docMk/>
            <pc:sldMk cId="1510903251" sldId="299"/>
            <ac:inkMk id="64" creationId="{3482F43E-FA6E-33EE-75B0-30D2375D2F0A}"/>
          </ac:inkMkLst>
        </pc:inkChg>
        <pc:inkChg chg="add mod">
          <ac:chgData name="Patryk Barczak" userId="86fa742248e137ce" providerId="LiveId" clId="{5D4DB528-13D1-495F-840B-DA6A5D34E31C}" dt="2023-05-15T12:32:58.859" v="551"/>
          <ac:inkMkLst>
            <pc:docMk/>
            <pc:sldMk cId="1510903251" sldId="299"/>
            <ac:inkMk id="65" creationId="{04F7162A-06EE-6051-95C8-D78E5930DC5C}"/>
          </ac:inkMkLst>
        </pc:inkChg>
        <pc:inkChg chg="add del">
          <ac:chgData name="Patryk Barczak" userId="86fa742248e137ce" providerId="LiveId" clId="{5D4DB528-13D1-495F-840B-DA6A5D34E31C}" dt="2023-05-15T14:39:27.659" v="1199" actId="478"/>
          <ac:inkMkLst>
            <pc:docMk/>
            <pc:sldMk cId="1510903251" sldId="299"/>
            <ac:inkMk id="67" creationId="{1790BB9F-60F1-4CF7-9D53-4A0D76511EEE}"/>
          </ac:inkMkLst>
        </pc:inkChg>
        <pc:inkChg chg="add del">
          <ac:chgData name="Patryk Barczak" userId="86fa742248e137ce" providerId="LiveId" clId="{5D4DB528-13D1-495F-840B-DA6A5D34E31C}" dt="2023-05-15T14:39:27.659" v="1199" actId="478"/>
          <ac:inkMkLst>
            <pc:docMk/>
            <pc:sldMk cId="1510903251" sldId="299"/>
            <ac:inkMk id="68" creationId="{C91B395D-17D3-A5A7-44A1-BA3A421D04B2}"/>
          </ac:inkMkLst>
        </pc:inkChg>
        <pc:inkChg chg="add mod">
          <ac:chgData name="Patryk Barczak" userId="86fa742248e137ce" providerId="LiveId" clId="{5D4DB528-13D1-495F-840B-DA6A5D34E31C}" dt="2023-05-15T12:33:09.824" v="572"/>
          <ac:inkMkLst>
            <pc:docMk/>
            <pc:sldMk cId="1510903251" sldId="299"/>
            <ac:inkMk id="69" creationId="{0B9593D0-207C-52C5-E343-C3F01941E19D}"/>
          </ac:inkMkLst>
        </pc:inkChg>
        <pc:inkChg chg="add mod">
          <ac:chgData name="Patryk Barczak" userId="86fa742248e137ce" providerId="LiveId" clId="{5D4DB528-13D1-495F-840B-DA6A5D34E31C}" dt="2023-05-15T12:33:09.824" v="572"/>
          <ac:inkMkLst>
            <pc:docMk/>
            <pc:sldMk cId="1510903251" sldId="299"/>
            <ac:inkMk id="70" creationId="{4A815D1A-F95D-C036-E3FF-AFC1606AB9E6}"/>
          </ac:inkMkLst>
        </pc:inkChg>
        <pc:inkChg chg="add mod">
          <ac:chgData name="Patryk Barczak" userId="86fa742248e137ce" providerId="LiveId" clId="{5D4DB528-13D1-495F-840B-DA6A5D34E31C}" dt="2023-05-15T12:33:09.824" v="572"/>
          <ac:inkMkLst>
            <pc:docMk/>
            <pc:sldMk cId="1510903251" sldId="299"/>
            <ac:inkMk id="71" creationId="{80F5399C-92BF-AD35-7490-805751E80286}"/>
          </ac:inkMkLst>
        </pc:inkChg>
        <pc:inkChg chg="add mod">
          <ac:chgData name="Patryk Barczak" userId="86fa742248e137ce" providerId="LiveId" clId="{5D4DB528-13D1-495F-840B-DA6A5D34E31C}" dt="2023-05-15T12:33:09.824" v="572"/>
          <ac:inkMkLst>
            <pc:docMk/>
            <pc:sldMk cId="1510903251" sldId="299"/>
            <ac:inkMk id="72" creationId="{C0FA1A90-19F7-408F-2704-DC05F297006C}"/>
          </ac:inkMkLst>
        </pc:inkChg>
        <pc:inkChg chg="add mod">
          <ac:chgData name="Patryk Barczak" userId="86fa742248e137ce" providerId="LiveId" clId="{5D4DB528-13D1-495F-840B-DA6A5D34E31C}" dt="2023-05-15T12:33:09.824" v="572"/>
          <ac:inkMkLst>
            <pc:docMk/>
            <pc:sldMk cId="1510903251" sldId="299"/>
            <ac:inkMk id="73" creationId="{22990F66-5553-7EB4-6639-00252D15997D}"/>
          </ac:inkMkLst>
        </pc:inkChg>
        <pc:inkChg chg="add mod">
          <ac:chgData name="Patryk Barczak" userId="86fa742248e137ce" providerId="LiveId" clId="{5D4DB528-13D1-495F-840B-DA6A5D34E31C}" dt="2023-05-15T12:33:09.824" v="572"/>
          <ac:inkMkLst>
            <pc:docMk/>
            <pc:sldMk cId="1510903251" sldId="299"/>
            <ac:inkMk id="74" creationId="{80DA4DAA-5373-5969-92E9-2F3D3E067349}"/>
          </ac:inkMkLst>
        </pc:inkChg>
        <pc:inkChg chg="add del">
          <ac:chgData name="Patryk Barczak" userId="86fa742248e137ce" providerId="LiveId" clId="{5D4DB528-13D1-495F-840B-DA6A5D34E31C}" dt="2023-05-15T14:39:27.659" v="1199" actId="478"/>
          <ac:inkMkLst>
            <pc:docMk/>
            <pc:sldMk cId="1510903251" sldId="299"/>
            <ac:inkMk id="75" creationId="{BA1A7456-EC4C-CEFA-A607-F556651C5BB2}"/>
          </ac:inkMkLst>
        </pc:inkChg>
        <pc:inkChg chg="add del">
          <ac:chgData name="Patryk Barczak" userId="86fa742248e137ce" providerId="LiveId" clId="{5D4DB528-13D1-495F-840B-DA6A5D34E31C}" dt="2023-05-15T14:39:27.659" v="1199" actId="478"/>
          <ac:inkMkLst>
            <pc:docMk/>
            <pc:sldMk cId="1510903251" sldId="299"/>
            <ac:inkMk id="76" creationId="{09F11DC9-47BD-C1AC-517B-FF25A098FA19}"/>
          </ac:inkMkLst>
        </pc:inkChg>
        <pc:inkChg chg="add del">
          <ac:chgData name="Patryk Barczak" userId="86fa742248e137ce" providerId="LiveId" clId="{5D4DB528-13D1-495F-840B-DA6A5D34E31C}" dt="2023-05-15T14:39:27.659" v="1199" actId="478"/>
          <ac:inkMkLst>
            <pc:docMk/>
            <pc:sldMk cId="1510903251" sldId="299"/>
            <ac:inkMk id="77" creationId="{4942BA8B-F9DF-9D96-98B7-E27AF873622C}"/>
          </ac:inkMkLst>
        </pc:inkChg>
        <pc:inkChg chg="add mod">
          <ac:chgData name="Patryk Barczak" userId="86fa742248e137ce" providerId="LiveId" clId="{5D4DB528-13D1-495F-840B-DA6A5D34E31C}" dt="2023-05-15T12:33:09.824" v="572"/>
          <ac:inkMkLst>
            <pc:docMk/>
            <pc:sldMk cId="1510903251" sldId="299"/>
            <ac:inkMk id="78" creationId="{F3D1B5B9-08E0-26C9-E724-8A68F59F396C}"/>
          </ac:inkMkLst>
        </pc:inkChg>
        <pc:inkChg chg="add del">
          <ac:chgData name="Patryk Barczak" userId="86fa742248e137ce" providerId="LiveId" clId="{5D4DB528-13D1-495F-840B-DA6A5D34E31C}" dt="2023-05-15T14:39:27.659" v="1199" actId="478"/>
          <ac:inkMkLst>
            <pc:docMk/>
            <pc:sldMk cId="1510903251" sldId="299"/>
            <ac:inkMk id="79" creationId="{EAE956E6-9464-9CD3-A345-9D5052B8F5EC}"/>
          </ac:inkMkLst>
        </pc:inkChg>
        <pc:inkChg chg="add mod">
          <ac:chgData name="Patryk Barczak" userId="86fa742248e137ce" providerId="LiveId" clId="{5D4DB528-13D1-495F-840B-DA6A5D34E31C}" dt="2023-05-15T12:33:09.824" v="572"/>
          <ac:inkMkLst>
            <pc:docMk/>
            <pc:sldMk cId="1510903251" sldId="299"/>
            <ac:inkMk id="80" creationId="{15642EDE-EBED-A1FF-51B1-D876ACD301AF}"/>
          </ac:inkMkLst>
        </pc:inkChg>
        <pc:inkChg chg="add mod">
          <ac:chgData name="Patryk Barczak" userId="86fa742248e137ce" providerId="LiveId" clId="{5D4DB528-13D1-495F-840B-DA6A5D34E31C}" dt="2023-05-15T12:33:09.824" v="572"/>
          <ac:inkMkLst>
            <pc:docMk/>
            <pc:sldMk cId="1510903251" sldId="299"/>
            <ac:inkMk id="81" creationId="{C2F73397-7213-09D9-E754-A9E12A096D3C}"/>
          </ac:inkMkLst>
        </pc:inkChg>
        <pc:inkChg chg="add mod">
          <ac:chgData name="Patryk Barczak" userId="86fa742248e137ce" providerId="LiveId" clId="{5D4DB528-13D1-495F-840B-DA6A5D34E31C}" dt="2023-05-15T12:33:09.824" v="572"/>
          <ac:inkMkLst>
            <pc:docMk/>
            <pc:sldMk cId="1510903251" sldId="299"/>
            <ac:inkMk id="82" creationId="{73816CCB-5AC0-1A91-2174-100CA7F459EA}"/>
          </ac:inkMkLst>
        </pc:inkChg>
        <pc:inkChg chg="add del">
          <ac:chgData name="Patryk Barczak" userId="86fa742248e137ce" providerId="LiveId" clId="{5D4DB528-13D1-495F-840B-DA6A5D34E31C}" dt="2023-05-15T14:39:27.659" v="1199" actId="478"/>
          <ac:inkMkLst>
            <pc:docMk/>
            <pc:sldMk cId="1510903251" sldId="299"/>
            <ac:inkMk id="83" creationId="{1FDD00F6-5AD3-4B70-4564-16C6FA3198FD}"/>
          </ac:inkMkLst>
        </pc:inkChg>
        <pc:inkChg chg="add mod">
          <ac:chgData name="Patryk Barczak" userId="86fa742248e137ce" providerId="LiveId" clId="{5D4DB528-13D1-495F-840B-DA6A5D34E31C}" dt="2023-05-15T12:33:09.824" v="572"/>
          <ac:inkMkLst>
            <pc:docMk/>
            <pc:sldMk cId="1510903251" sldId="299"/>
            <ac:inkMk id="84" creationId="{2AC6B719-742A-AE9B-43B5-262F435D0B09}"/>
          </ac:inkMkLst>
        </pc:inkChg>
        <pc:inkChg chg="add mod">
          <ac:chgData name="Patryk Barczak" userId="86fa742248e137ce" providerId="LiveId" clId="{5D4DB528-13D1-495F-840B-DA6A5D34E31C}" dt="2023-05-15T12:33:09.824" v="572"/>
          <ac:inkMkLst>
            <pc:docMk/>
            <pc:sldMk cId="1510903251" sldId="299"/>
            <ac:inkMk id="85" creationId="{48F55C34-A973-BBAD-D704-6E45A419609B}"/>
          </ac:inkMkLst>
        </pc:inkChg>
        <pc:inkChg chg="add mod">
          <ac:chgData name="Patryk Barczak" userId="86fa742248e137ce" providerId="LiveId" clId="{5D4DB528-13D1-495F-840B-DA6A5D34E31C}" dt="2023-05-15T12:33:09.824" v="572"/>
          <ac:inkMkLst>
            <pc:docMk/>
            <pc:sldMk cId="1510903251" sldId="299"/>
            <ac:inkMk id="86" creationId="{C9EE80DD-F16F-0790-1AA5-50CF85855DDC}"/>
          </ac:inkMkLst>
        </pc:inkChg>
        <pc:inkChg chg="add mod">
          <ac:chgData name="Patryk Barczak" userId="86fa742248e137ce" providerId="LiveId" clId="{5D4DB528-13D1-495F-840B-DA6A5D34E31C}" dt="2023-05-15T12:33:26.172" v="589"/>
          <ac:inkMkLst>
            <pc:docMk/>
            <pc:sldMk cId="1510903251" sldId="299"/>
            <ac:inkMk id="92" creationId="{9B6D3CC1-E9F6-0003-5DDD-D55E160D1773}"/>
          </ac:inkMkLst>
        </pc:inkChg>
        <pc:inkChg chg="add mod">
          <ac:chgData name="Patryk Barczak" userId="86fa742248e137ce" providerId="LiveId" clId="{5D4DB528-13D1-495F-840B-DA6A5D34E31C}" dt="2023-05-15T12:33:26.172" v="589"/>
          <ac:inkMkLst>
            <pc:docMk/>
            <pc:sldMk cId="1510903251" sldId="299"/>
            <ac:inkMk id="93" creationId="{B61F34D6-7908-E57D-16DE-EDAD800C08CB}"/>
          </ac:inkMkLst>
        </pc:inkChg>
        <pc:inkChg chg="add mod">
          <ac:chgData name="Patryk Barczak" userId="86fa742248e137ce" providerId="LiveId" clId="{5D4DB528-13D1-495F-840B-DA6A5D34E31C}" dt="2023-05-15T12:33:26.172" v="589"/>
          <ac:inkMkLst>
            <pc:docMk/>
            <pc:sldMk cId="1510903251" sldId="299"/>
            <ac:inkMk id="94" creationId="{968C76F3-764A-8A28-AA68-0374DFB5DEC8}"/>
          </ac:inkMkLst>
        </pc:inkChg>
        <pc:inkChg chg="add mod">
          <ac:chgData name="Patryk Barczak" userId="86fa742248e137ce" providerId="LiveId" clId="{5D4DB528-13D1-495F-840B-DA6A5D34E31C}" dt="2023-05-15T12:33:26.172" v="589"/>
          <ac:inkMkLst>
            <pc:docMk/>
            <pc:sldMk cId="1510903251" sldId="299"/>
            <ac:inkMk id="96" creationId="{E8A0DC5A-CEBE-7A12-5270-20E4F06DF10A}"/>
          </ac:inkMkLst>
        </pc:inkChg>
        <pc:inkChg chg="add mod">
          <ac:chgData name="Patryk Barczak" userId="86fa742248e137ce" providerId="LiveId" clId="{5D4DB528-13D1-495F-840B-DA6A5D34E31C}" dt="2023-05-15T12:33:26.172" v="589"/>
          <ac:inkMkLst>
            <pc:docMk/>
            <pc:sldMk cId="1510903251" sldId="299"/>
            <ac:inkMk id="97" creationId="{061AFF0C-1192-1FF4-1064-15E18357AC93}"/>
          </ac:inkMkLst>
        </pc:inkChg>
        <pc:inkChg chg="add mod">
          <ac:chgData name="Patryk Barczak" userId="86fa742248e137ce" providerId="LiveId" clId="{5D4DB528-13D1-495F-840B-DA6A5D34E31C}" dt="2023-05-15T12:33:26.172" v="589"/>
          <ac:inkMkLst>
            <pc:docMk/>
            <pc:sldMk cId="1510903251" sldId="299"/>
            <ac:inkMk id="98" creationId="{13575265-62FD-D0E9-1864-3A534427EDFD}"/>
          </ac:inkMkLst>
        </pc:inkChg>
        <pc:inkChg chg="add mod">
          <ac:chgData name="Patryk Barczak" userId="86fa742248e137ce" providerId="LiveId" clId="{5D4DB528-13D1-495F-840B-DA6A5D34E31C}" dt="2023-05-15T12:33:26.172" v="589"/>
          <ac:inkMkLst>
            <pc:docMk/>
            <pc:sldMk cId="1510903251" sldId="299"/>
            <ac:inkMk id="99" creationId="{D6E573FE-042A-833B-2B0E-5F13C697508D}"/>
          </ac:inkMkLst>
        </pc:inkChg>
        <pc:inkChg chg="add mod">
          <ac:chgData name="Patryk Barczak" userId="86fa742248e137ce" providerId="LiveId" clId="{5D4DB528-13D1-495F-840B-DA6A5D34E31C}" dt="2023-05-15T12:33:26.172" v="589"/>
          <ac:inkMkLst>
            <pc:docMk/>
            <pc:sldMk cId="1510903251" sldId="299"/>
            <ac:inkMk id="101" creationId="{E144223D-5765-7018-BDBE-D019431D6600}"/>
          </ac:inkMkLst>
        </pc:inkChg>
        <pc:inkChg chg="add mod">
          <ac:chgData name="Patryk Barczak" userId="86fa742248e137ce" providerId="LiveId" clId="{5D4DB528-13D1-495F-840B-DA6A5D34E31C}" dt="2023-05-15T12:33:26.172" v="589"/>
          <ac:inkMkLst>
            <pc:docMk/>
            <pc:sldMk cId="1510903251" sldId="299"/>
            <ac:inkMk id="102" creationId="{C996DA1A-E0A9-92E2-1815-A1D96C3F17DD}"/>
          </ac:inkMkLst>
        </pc:inkChg>
        <pc:inkChg chg="add mod">
          <ac:chgData name="Patryk Barczak" userId="86fa742248e137ce" providerId="LiveId" clId="{5D4DB528-13D1-495F-840B-DA6A5D34E31C}" dt="2023-05-15T12:33:26.172" v="589"/>
          <ac:inkMkLst>
            <pc:docMk/>
            <pc:sldMk cId="1510903251" sldId="299"/>
            <ac:inkMk id="104" creationId="{A1600D82-19CE-9B2B-B05F-8EA0476D4393}"/>
          </ac:inkMkLst>
        </pc:inkChg>
        <pc:inkChg chg="add mod">
          <ac:chgData name="Patryk Barczak" userId="86fa742248e137ce" providerId="LiveId" clId="{5D4DB528-13D1-495F-840B-DA6A5D34E31C}" dt="2023-05-15T12:33:26.172" v="589"/>
          <ac:inkMkLst>
            <pc:docMk/>
            <pc:sldMk cId="1510903251" sldId="299"/>
            <ac:inkMk id="106" creationId="{8D20B1BE-2B24-C962-7D74-B0E3A9EB1D61}"/>
          </ac:inkMkLst>
        </pc:inkChg>
        <pc:inkChg chg="add mod">
          <ac:chgData name="Patryk Barczak" userId="86fa742248e137ce" providerId="LiveId" clId="{5D4DB528-13D1-495F-840B-DA6A5D34E31C}" dt="2023-05-15T12:33:26.172" v="589"/>
          <ac:inkMkLst>
            <pc:docMk/>
            <pc:sldMk cId="1510903251" sldId="299"/>
            <ac:inkMk id="107" creationId="{581301AB-B220-24CF-3488-419556559BC5}"/>
          </ac:inkMkLst>
        </pc:inkChg>
      </pc:sldChg>
      <pc:sldChg chg="addSp delSp modSp mod">
        <pc:chgData name="Patryk Barczak" userId="86fa742248e137ce" providerId="LiveId" clId="{5D4DB528-13D1-495F-840B-DA6A5D34E31C}" dt="2023-05-15T14:55:03.408" v="1528" actId="478"/>
        <pc:sldMkLst>
          <pc:docMk/>
          <pc:sldMk cId="821560994" sldId="300"/>
        </pc:sldMkLst>
        <pc:grpChg chg="del mod">
          <ac:chgData name="Patryk Barczak" userId="86fa742248e137ce" providerId="LiveId" clId="{5D4DB528-13D1-495F-840B-DA6A5D34E31C}" dt="2023-05-15T14:53:06.415" v="1516"/>
          <ac:grpSpMkLst>
            <pc:docMk/>
            <pc:sldMk cId="821560994" sldId="300"/>
            <ac:grpSpMk id="8" creationId="{9E168786-AF47-937F-9CCC-91785873E85B}"/>
          </ac:grpSpMkLst>
        </pc:grpChg>
        <pc:grpChg chg="del mod">
          <ac:chgData name="Patryk Barczak" userId="86fa742248e137ce" providerId="LiveId" clId="{5D4DB528-13D1-495F-840B-DA6A5D34E31C}" dt="2023-05-15T14:55:03.408" v="1528" actId="478"/>
          <ac:grpSpMkLst>
            <pc:docMk/>
            <pc:sldMk cId="821560994" sldId="300"/>
            <ac:grpSpMk id="23" creationId="{C0763CED-1539-C28F-162F-4AE285E52CAA}"/>
          </ac:grpSpMkLst>
        </pc:grpChg>
        <pc:grpChg chg="del mod">
          <ac:chgData name="Patryk Barczak" userId="86fa742248e137ce" providerId="LiveId" clId="{5D4DB528-13D1-495F-840B-DA6A5D34E31C}" dt="2023-05-15T14:55:03.408" v="1528" actId="478"/>
          <ac:grpSpMkLst>
            <pc:docMk/>
            <pc:sldMk cId="821560994" sldId="300"/>
            <ac:grpSpMk id="24" creationId="{9E3BAAC9-8C41-7021-49C6-CC3019E32714}"/>
          </ac:grpSpMkLst>
        </pc:grpChg>
        <pc:grpChg chg="del mod">
          <ac:chgData name="Patryk Barczak" userId="86fa742248e137ce" providerId="LiveId" clId="{5D4DB528-13D1-495F-840B-DA6A5D34E31C}" dt="2023-05-15T14:53:11.504" v="1527"/>
          <ac:grpSpMkLst>
            <pc:docMk/>
            <pc:sldMk cId="821560994" sldId="300"/>
            <ac:grpSpMk id="25" creationId="{DAFBE50C-6887-3349-1E50-45D1FDA2A2E0}"/>
          </ac:grpSpMkLst>
        </pc:grpChg>
        <pc:grpChg chg="del mod">
          <ac:chgData name="Patryk Barczak" userId="86fa742248e137ce" providerId="LiveId" clId="{5D4DB528-13D1-495F-840B-DA6A5D34E31C}" dt="2023-05-15T14:55:03.408" v="1528" actId="478"/>
          <ac:grpSpMkLst>
            <pc:docMk/>
            <pc:sldMk cId="821560994" sldId="300"/>
            <ac:grpSpMk id="26" creationId="{F35612E9-1CFB-20A7-C8E5-81691A69705C}"/>
          </ac:grpSpMkLst>
        </pc:grpChg>
        <pc:grpChg chg="del mod">
          <ac:chgData name="Patryk Barczak" userId="86fa742248e137ce" providerId="LiveId" clId="{5D4DB528-13D1-495F-840B-DA6A5D34E31C}" dt="2023-05-15T14:53:11.504" v="1527"/>
          <ac:grpSpMkLst>
            <pc:docMk/>
            <pc:sldMk cId="821560994" sldId="300"/>
            <ac:grpSpMk id="27" creationId="{6BC68FC9-0DB3-F989-28C5-982A94ED0CCD}"/>
          </ac:grpSpMkLst>
        </pc:grpChg>
        <pc:grpChg chg="del mod">
          <ac:chgData name="Patryk Barczak" userId="86fa742248e137ce" providerId="LiveId" clId="{5D4DB528-13D1-495F-840B-DA6A5D34E31C}" dt="2023-05-15T14:55:03.408" v="1528" actId="478"/>
          <ac:grpSpMkLst>
            <pc:docMk/>
            <pc:sldMk cId="821560994" sldId="300"/>
            <ac:grpSpMk id="38" creationId="{54D35891-CACD-7C6D-5FAB-D7A416B1638E}"/>
          </ac:grpSpMkLst>
        </pc:grpChg>
        <pc:inkChg chg="add">
          <ac:chgData name="Patryk Barczak" userId="86fa742248e137ce" providerId="LiveId" clId="{5D4DB528-13D1-495F-840B-DA6A5D34E31C}" dt="2023-05-15T14:52:57.666" v="1498" actId="9405"/>
          <ac:inkMkLst>
            <pc:docMk/>
            <pc:sldMk cId="821560994" sldId="300"/>
            <ac:inkMk id="5" creationId="{7F66A6BB-CE36-30B5-546B-CCBB6F2011D8}"/>
          </ac:inkMkLst>
        </pc:inkChg>
        <pc:inkChg chg="add mod">
          <ac:chgData name="Patryk Barczak" userId="86fa742248e137ce" providerId="LiveId" clId="{5D4DB528-13D1-495F-840B-DA6A5D34E31C}" dt="2023-05-15T14:53:11.504" v="1527"/>
          <ac:inkMkLst>
            <pc:docMk/>
            <pc:sldMk cId="821560994" sldId="300"/>
            <ac:inkMk id="6" creationId="{4043D90E-3FA3-16C7-4538-47EEFCDC0D16}"/>
          </ac:inkMkLst>
        </pc:inkChg>
        <pc:inkChg chg="add mod">
          <ac:chgData name="Patryk Barczak" userId="86fa742248e137ce" providerId="LiveId" clId="{5D4DB528-13D1-495F-840B-DA6A5D34E31C}" dt="2023-05-15T14:53:11.504" v="1527"/>
          <ac:inkMkLst>
            <pc:docMk/>
            <pc:sldMk cId="821560994" sldId="300"/>
            <ac:inkMk id="7" creationId="{31CFF20C-38C9-F8C0-E6A0-57098B96E8E0}"/>
          </ac:inkMkLst>
        </pc:inkChg>
        <pc:inkChg chg="add mod">
          <ac:chgData name="Patryk Barczak" userId="86fa742248e137ce" providerId="LiveId" clId="{5D4DB528-13D1-495F-840B-DA6A5D34E31C}" dt="2023-05-15T14:53:11.504" v="1527"/>
          <ac:inkMkLst>
            <pc:docMk/>
            <pc:sldMk cId="821560994" sldId="300"/>
            <ac:inkMk id="9" creationId="{9615A2A0-9231-5756-BCBC-E36E8A4C1AB2}"/>
          </ac:inkMkLst>
        </pc:inkChg>
        <pc:inkChg chg="add del">
          <ac:chgData name="Patryk Barczak" userId="86fa742248e137ce" providerId="LiveId" clId="{5D4DB528-13D1-495F-840B-DA6A5D34E31C}" dt="2023-05-15T14:55:03.408" v="1528" actId="478"/>
          <ac:inkMkLst>
            <pc:docMk/>
            <pc:sldMk cId="821560994" sldId="300"/>
            <ac:inkMk id="10" creationId="{D0AF9B79-FD81-61E7-ED8D-BC3D56BEB324}"/>
          </ac:inkMkLst>
        </pc:inkChg>
        <pc:inkChg chg="add mod">
          <ac:chgData name="Patryk Barczak" userId="86fa742248e137ce" providerId="LiveId" clId="{5D4DB528-13D1-495F-840B-DA6A5D34E31C}" dt="2023-05-15T14:53:06.415" v="1516"/>
          <ac:inkMkLst>
            <pc:docMk/>
            <pc:sldMk cId="821560994" sldId="300"/>
            <ac:inkMk id="11" creationId="{11E96792-0D9F-DCA8-8B16-0FBFB1A381CA}"/>
          </ac:inkMkLst>
        </pc:inkChg>
        <pc:inkChg chg="add mod">
          <ac:chgData name="Patryk Barczak" userId="86fa742248e137ce" providerId="LiveId" clId="{5D4DB528-13D1-495F-840B-DA6A5D34E31C}" dt="2023-05-15T14:53:06.415" v="1516"/>
          <ac:inkMkLst>
            <pc:docMk/>
            <pc:sldMk cId="821560994" sldId="300"/>
            <ac:inkMk id="12" creationId="{FCF8B04D-B350-0EAA-6B00-1F76A5F3CD95}"/>
          </ac:inkMkLst>
        </pc:inkChg>
        <pc:inkChg chg="add mod">
          <ac:chgData name="Patryk Barczak" userId="86fa742248e137ce" providerId="LiveId" clId="{5D4DB528-13D1-495F-840B-DA6A5D34E31C}" dt="2023-05-15T14:53:11.504" v="1527"/>
          <ac:inkMkLst>
            <pc:docMk/>
            <pc:sldMk cId="821560994" sldId="300"/>
            <ac:inkMk id="13" creationId="{2C80A8FA-217D-CD45-3B4D-76BBEFE87AA6}"/>
          </ac:inkMkLst>
        </pc:inkChg>
        <pc:inkChg chg="add mod">
          <ac:chgData name="Patryk Barczak" userId="86fa742248e137ce" providerId="LiveId" clId="{5D4DB528-13D1-495F-840B-DA6A5D34E31C}" dt="2023-05-15T14:53:11.504" v="1527"/>
          <ac:inkMkLst>
            <pc:docMk/>
            <pc:sldMk cId="821560994" sldId="300"/>
            <ac:inkMk id="14" creationId="{C73A7647-4AFB-A31A-BC44-BEEA2D2AA9B5}"/>
          </ac:inkMkLst>
        </pc:inkChg>
        <pc:inkChg chg="add mod">
          <ac:chgData name="Patryk Barczak" userId="86fa742248e137ce" providerId="LiveId" clId="{5D4DB528-13D1-495F-840B-DA6A5D34E31C}" dt="2023-05-15T14:53:11.504" v="1527"/>
          <ac:inkMkLst>
            <pc:docMk/>
            <pc:sldMk cId="821560994" sldId="300"/>
            <ac:inkMk id="15" creationId="{CED8DC17-536B-E3AF-7C8F-8387884FAAE3}"/>
          </ac:inkMkLst>
        </pc:inkChg>
        <pc:inkChg chg="add mod">
          <ac:chgData name="Patryk Barczak" userId="86fa742248e137ce" providerId="LiveId" clId="{5D4DB528-13D1-495F-840B-DA6A5D34E31C}" dt="2023-05-15T14:53:11.504" v="1527"/>
          <ac:inkMkLst>
            <pc:docMk/>
            <pc:sldMk cId="821560994" sldId="300"/>
            <ac:inkMk id="16" creationId="{E63200C9-2A82-D51C-C0D3-4FBA9C62834D}"/>
          </ac:inkMkLst>
        </pc:inkChg>
        <pc:inkChg chg="add mod">
          <ac:chgData name="Patryk Barczak" userId="86fa742248e137ce" providerId="LiveId" clId="{5D4DB528-13D1-495F-840B-DA6A5D34E31C}" dt="2023-05-15T14:53:06.415" v="1516"/>
          <ac:inkMkLst>
            <pc:docMk/>
            <pc:sldMk cId="821560994" sldId="300"/>
            <ac:inkMk id="17" creationId="{B74AF508-5E6E-20B0-9807-3AED5B4D8606}"/>
          </ac:inkMkLst>
        </pc:inkChg>
        <pc:inkChg chg="add mod">
          <ac:chgData name="Patryk Barczak" userId="86fa742248e137ce" providerId="LiveId" clId="{5D4DB528-13D1-495F-840B-DA6A5D34E31C}" dt="2023-05-15T14:53:06.415" v="1516"/>
          <ac:inkMkLst>
            <pc:docMk/>
            <pc:sldMk cId="821560994" sldId="300"/>
            <ac:inkMk id="18" creationId="{AA523F55-C334-37D7-03DA-405B03305A7B}"/>
          </ac:inkMkLst>
        </pc:inkChg>
        <pc:inkChg chg="add mod">
          <ac:chgData name="Patryk Barczak" userId="86fa742248e137ce" providerId="LiveId" clId="{5D4DB528-13D1-495F-840B-DA6A5D34E31C}" dt="2023-05-15T14:53:06.415" v="1516"/>
          <ac:inkMkLst>
            <pc:docMk/>
            <pc:sldMk cId="821560994" sldId="300"/>
            <ac:inkMk id="19" creationId="{162FDA30-302A-488C-34EE-B5A50B3B43A6}"/>
          </ac:inkMkLst>
        </pc:inkChg>
        <pc:inkChg chg="add del">
          <ac:chgData name="Patryk Barczak" userId="86fa742248e137ce" providerId="LiveId" clId="{5D4DB528-13D1-495F-840B-DA6A5D34E31C}" dt="2023-05-15T14:55:03.408" v="1528" actId="478"/>
          <ac:inkMkLst>
            <pc:docMk/>
            <pc:sldMk cId="821560994" sldId="300"/>
            <ac:inkMk id="20" creationId="{4FCEA61A-C81C-9720-6F3B-257DCAA1861C}"/>
          </ac:inkMkLst>
        </pc:inkChg>
        <pc:inkChg chg="add mod">
          <ac:chgData name="Patryk Barczak" userId="86fa742248e137ce" providerId="LiveId" clId="{5D4DB528-13D1-495F-840B-DA6A5D34E31C}" dt="2023-05-15T14:53:06.415" v="1516"/>
          <ac:inkMkLst>
            <pc:docMk/>
            <pc:sldMk cId="821560994" sldId="300"/>
            <ac:inkMk id="21" creationId="{1592E03F-3E07-DC04-4295-3801D24806C4}"/>
          </ac:inkMkLst>
        </pc:inkChg>
        <pc:inkChg chg="add mod">
          <ac:chgData name="Patryk Barczak" userId="86fa742248e137ce" providerId="LiveId" clId="{5D4DB528-13D1-495F-840B-DA6A5D34E31C}" dt="2023-05-15T14:53:06.415" v="1516"/>
          <ac:inkMkLst>
            <pc:docMk/>
            <pc:sldMk cId="821560994" sldId="300"/>
            <ac:inkMk id="22" creationId="{FE3AB123-351B-DEBF-90DB-3DEDA77916B9}"/>
          </ac:inkMkLst>
        </pc:inkChg>
        <pc:inkChg chg="add mod">
          <ac:chgData name="Patryk Barczak" userId="86fa742248e137ce" providerId="LiveId" clId="{5D4DB528-13D1-495F-840B-DA6A5D34E31C}" dt="2023-05-15T14:53:11.504" v="1527"/>
          <ac:inkMkLst>
            <pc:docMk/>
            <pc:sldMk cId="821560994" sldId="300"/>
            <ac:inkMk id="28" creationId="{9A9BE92B-C665-86D2-BEB6-169B1C6FB7C0}"/>
          </ac:inkMkLst>
        </pc:inkChg>
        <pc:inkChg chg="add mod">
          <ac:chgData name="Patryk Barczak" userId="86fa742248e137ce" providerId="LiveId" clId="{5D4DB528-13D1-495F-840B-DA6A5D34E31C}" dt="2023-05-15T14:53:11.504" v="1527"/>
          <ac:inkMkLst>
            <pc:docMk/>
            <pc:sldMk cId="821560994" sldId="300"/>
            <ac:inkMk id="29" creationId="{30F1E81D-8B66-F92E-B7E5-AB0F5BA77DF7}"/>
          </ac:inkMkLst>
        </pc:inkChg>
        <pc:inkChg chg="add mod">
          <ac:chgData name="Patryk Barczak" userId="86fa742248e137ce" providerId="LiveId" clId="{5D4DB528-13D1-495F-840B-DA6A5D34E31C}" dt="2023-05-15T14:53:11.504" v="1527"/>
          <ac:inkMkLst>
            <pc:docMk/>
            <pc:sldMk cId="821560994" sldId="300"/>
            <ac:inkMk id="30" creationId="{B43F1088-7522-EDF1-617E-FA707C71EA24}"/>
          </ac:inkMkLst>
        </pc:inkChg>
        <pc:inkChg chg="add mod">
          <ac:chgData name="Patryk Barczak" userId="86fa742248e137ce" providerId="LiveId" clId="{5D4DB528-13D1-495F-840B-DA6A5D34E31C}" dt="2023-05-15T14:53:11.504" v="1527"/>
          <ac:inkMkLst>
            <pc:docMk/>
            <pc:sldMk cId="821560994" sldId="300"/>
            <ac:inkMk id="31" creationId="{0D93527C-DBCE-F0DA-30D0-7CE2202AC526}"/>
          </ac:inkMkLst>
        </pc:inkChg>
        <pc:inkChg chg="add mod">
          <ac:chgData name="Patryk Barczak" userId="86fa742248e137ce" providerId="LiveId" clId="{5D4DB528-13D1-495F-840B-DA6A5D34E31C}" dt="2023-05-15T14:53:11.504" v="1527"/>
          <ac:inkMkLst>
            <pc:docMk/>
            <pc:sldMk cId="821560994" sldId="300"/>
            <ac:inkMk id="32" creationId="{74314138-79E5-7DD6-776B-3825251372CD}"/>
          </ac:inkMkLst>
        </pc:inkChg>
        <pc:inkChg chg="add mod">
          <ac:chgData name="Patryk Barczak" userId="86fa742248e137ce" providerId="LiveId" clId="{5D4DB528-13D1-495F-840B-DA6A5D34E31C}" dt="2023-05-15T14:53:11.504" v="1527"/>
          <ac:inkMkLst>
            <pc:docMk/>
            <pc:sldMk cId="821560994" sldId="300"/>
            <ac:inkMk id="33" creationId="{1F4ABB8B-3DB8-967D-5814-946E8EFB3061}"/>
          </ac:inkMkLst>
        </pc:inkChg>
        <pc:inkChg chg="add mod">
          <ac:chgData name="Patryk Barczak" userId="86fa742248e137ce" providerId="LiveId" clId="{5D4DB528-13D1-495F-840B-DA6A5D34E31C}" dt="2023-05-15T14:53:11.504" v="1527"/>
          <ac:inkMkLst>
            <pc:docMk/>
            <pc:sldMk cId="821560994" sldId="300"/>
            <ac:inkMk id="34" creationId="{F71B2062-B3A4-2311-CBFB-E778B97D6E11}"/>
          </ac:inkMkLst>
        </pc:inkChg>
        <pc:inkChg chg="add mod">
          <ac:chgData name="Patryk Barczak" userId="86fa742248e137ce" providerId="LiveId" clId="{5D4DB528-13D1-495F-840B-DA6A5D34E31C}" dt="2023-05-15T14:53:11.504" v="1527"/>
          <ac:inkMkLst>
            <pc:docMk/>
            <pc:sldMk cId="821560994" sldId="300"/>
            <ac:inkMk id="35" creationId="{FD57805F-E8B1-F7F9-C073-A1C0272E87CC}"/>
          </ac:inkMkLst>
        </pc:inkChg>
        <pc:inkChg chg="add mod">
          <ac:chgData name="Patryk Barczak" userId="86fa742248e137ce" providerId="LiveId" clId="{5D4DB528-13D1-495F-840B-DA6A5D34E31C}" dt="2023-05-15T14:53:11.504" v="1527"/>
          <ac:inkMkLst>
            <pc:docMk/>
            <pc:sldMk cId="821560994" sldId="300"/>
            <ac:inkMk id="36" creationId="{9CC27BA2-B618-865E-0384-D30CBB0CF095}"/>
          </ac:inkMkLst>
        </pc:inkChg>
        <pc:inkChg chg="add mod">
          <ac:chgData name="Patryk Barczak" userId="86fa742248e137ce" providerId="LiveId" clId="{5D4DB528-13D1-495F-840B-DA6A5D34E31C}" dt="2023-05-15T14:53:11.504" v="1527"/>
          <ac:inkMkLst>
            <pc:docMk/>
            <pc:sldMk cId="821560994" sldId="300"/>
            <ac:inkMk id="37" creationId="{F803E946-AF50-E62F-D38E-9064A3A8F692}"/>
          </ac:inkMkLst>
        </pc:inkChg>
      </pc:sldChg>
      <pc:sldChg chg="addSp delSp modSp mod">
        <pc:chgData name="Patryk Barczak" userId="86fa742248e137ce" providerId="LiveId" clId="{5D4DB528-13D1-495F-840B-DA6A5D34E31C}" dt="2023-05-15T14:58:01.652" v="1656" actId="478"/>
        <pc:sldMkLst>
          <pc:docMk/>
          <pc:sldMk cId="2244556757" sldId="301"/>
        </pc:sldMkLst>
        <pc:grpChg chg="add del mod">
          <ac:chgData name="Patryk Barczak" userId="86fa742248e137ce" providerId="LiveId" clId="{5D4DB528-13D1-495F-840B-DA6A5D34E31C}" dt="2023-05-15T14:56:23.766" v="1593"/>
          <ac:grpSpMkLst>
            <pc:docMk/>
            <pc:sldMk cId="2244556757" sldId="301"/>
            <ac:grpSpMk id="27" creationId="{306B8CAB-C571-83EC-103D-A39C22E44D03}"/>
          </ac:grpSpMkLst>
        </pc:grpChg>
        <pc:grpChg chg="add del mod">
          <ac:chgData name="Patryk Barczak" userId="86fa742248e137ce" providerId="LiveId" clId="{5D4DB528-13D1-495F-840B-DA6A5D34E31C}" dt="2023-05-15T14:56:23.766" v="1593"/>
          <ac:grpSpMkLst>
            <pc:docMk/>
            <pc:sldMk cId="2244556757" sldId="301"/>
            <ac:grpSpMk id="28" creationId="{68128B25-2CE1-8F50-ADB1-7A41392342B6}"/>
          </ac:grpSpMkLst>
        </pc:grpChg>
        <pc:grpChg chg="add del mod">
          <ac:chgData name="Patryk Barczak" userId="86fa742248e137ce" providerId="LiveId" clId="{5D4DB528-13D1-495F-840B-DA6A5D34E31C}" dt="2023-05-15T14:56:23.766" v="1593"/>
          <ac:grpSpMkLst>
            <pc:docMk/>
            <pc:sldMk cId="2244556757" sldId="301"/>
            <ac:grpSpMk id="29" creationId="{BC4C8187-3BC8-867D-AD11-C1E9CFE0DF61}"/>
          </ac:grpSpMkLst>
        </pc:grpChg>
        <pc:grpChg chg="add del mod">
          <ac:chgData name="Patryk Barczak" userId="86fa742248e137ce" providerId="LiveId" clId="{5D4DB528-13D1-495F-840B-DA6A5D34E31C}" dt="2023-05-15T14:56:23.766" v="1593"/>
          <ac:grpSpMkLst>
            <pc:docMk/>
            <pc:sldMk cId="2244556757" sldId="301"/>
            <ac:grpSpMk id="30" creationId="{2A707553-DEF6-76E2-6A48-7089C87092F6}"/>
          </ac:grpSpMkLst>
        </pc:grpChg>
        <pc:grpChg chg="mod">
          <ac:chgData name="Patryk Barczak" userId="86fa742248e137ce" providerId="LiveId" clId="{5D4DB528-13D1-495F-840B-DA6A5D34E31C}" dt="2023-05-15T14:56:20.860" v="1578"/>
          <ac:grpSpMkLst>
            <pc:docMk/>
            <pc:sldMk cId="2244556757" sldId="301"/>
            <ac:grpSpMk id="45" creationId="{DC318E00-D8D9-E1CB-E02F-F5C2D777211F}"/>
          </ac:grpSpMkLst>
        </pc:grpChg>
        <pc:grpChg chg="del mod">
          <ac:chgData name="Patryk Barczak" userId="86fa742248e137ce" providerId="LiveId" clId="{5D4DB528-13D1-495F-840B-DA6A5D34E31C}" dt="2023-05-15T14:57:16.928" v="1620"/>
          <ac:grpSpMkLst>
            <pc:docMk/>
            <pc:sldMk cId="2244556757" sldId="301"/>
            <ac:grpSpMk id="56" creationId="{7AE3BD10-DFEE-F039-B085-FC0C83594B2F}"/>
          </ac:grpSpMkLst>
        </pc:grpChg>
        <pc:grpChg chg="del mod">
          <ac:chgData name="Patryk Barczak" userId="86fa742248e137ce" providerId="LiveId" clId="{5D4DB528-13D1-495F-840B-DA6A5D34E31C}" dt="2023-05-15T14:57:12.059" v="1616"/>
          <ac:grpSpMkLst>
            <pc:docMk/>
            <pc:sldMk cId="2244556757" sldId="301"/>
            <ac:grpSpMk id="57" creationId="{71F5730A-DC44-E55D-0E2A-858B9C87CB21}"/>
          </ac:grpSpMkLst>
        </pc:grpChg>
        <pc:grpChg chg="del mod">
          <ac:chgData name="Patryk Barczak" userId="86fa742248e137ce" providerId="LiveId" clId="{5D4DB528-13D1-495F-840B-DA6A5D34E31C}" dt="2023-05-15T14:57:39.291" v="1652"/>
          <ac:grpSpMkLst>
            <pc:docMk/>
            <pc:sldMk cId="2244556757" sldId="301"/>
            <ac:grpSpMk id="58" creationId="{3E86C849-AE40-E305-4CA5-B8C50701AA46}"/>
          </ac:grpSpMkLst>
        </pc:grpChg>
        <pc:grpChg chg="del mod">
          <ac:chgData name="Patryk Barczak" userId="86fa742248e137ce" providerId="LiveId" clId="{5D4DB528-13D1-495F-840B-DA6A5D34E31C}" dt="2023-05-15T14:57:39.291" v="1652"/>
          <ac:grpSpMkLst>
            <pc:docMk/>
            <pc:sldMk cId="2244556757" sldId="301"/>
            <ac:grpSpMk id="59" creationId="{0A933FE7-A029-0479-FC3A-67CC2B89C8EF}"/>
          </ac:grpSpMkLst>
        </pc:grpChg>
        <pc:grpChg chg="del mod">
          <ac:chgData name="Patryk Barczak" userId="86fa742248e137ce" providerId="LiveId" clId="{5D4DB528-13D1-495F-840B-DA6A5D34E31C}" dt="2023-05-15T14:57:16.928" v="1620"/>
          <ac:grpSpMkLst>
            <pc:docMk/>
            <pc:sldMk cId="2244556757" sldId="301"/>
            <ac:grpSpMk id="61" creationId="{7A2E6087-A455-2E2B-E539-85D1A24D8AC6}"/>
          </ac:grpSpMkLst>
        </pc:grpChg>
        <pc:grpChg chg="del mod">
          <ac:chgData name="Patryk Barczak" userId="86fa742248e137ce" providerId="LiveId" clId="{5D4DB528-13D1-495F-840B-DA6A5D34E31C}" dt="2023-05-15T14:57:39.291" v="1652"/>
          <ac:grpSpMkLst>
            <pc:docMk/>
            <pc:sldMk cId="2244556757" sldId="301"/>
            <ac:grpSpMk id="65" creationId="{868EB646-BF7F-70FA-B838-8F0B0F62C135}"/>
          </ac:grpSpMkLst>
        </pc:grpChg>
        <pc:grpChg chg="del mod">
          <ac:chgData name="Patryk Barczak" userId="86fa742248e137ce" providerId="LiveId" clId="{5D4DB528-13D1-495F-840B-DA6A5D34E31C}" dt="2023-05-15T14:57:30.339" v="1642"/>
          <ac:grpSpMkLst>
            <pc:docMk/>
            <pc:sldMk cId="2244556757" sldId="301"/>
            <ac:grpSpMk id="68" creationId="{6B3910D6-EDE5-0BED-062C-B8495B8CB8CC}"/>
          </ac:grpSpMkLst>
        </pc:grpChg>
        <pc:grpChg chg="del mod">
          <ac:chgData name="Patryk Barczak" userId="86fa742248e137ce" providerId="LiveId" clId="{5D4DB528-13D1-495F-840B-DA6A5D34E31C}" dt="2023-05-15T14:57:53.258" v="1654"/>
          <ac:grpSpMkLst>
            <pc:docMk/>
            <pc:sldMk cId="2244556757" sldId="301"/>
            <ac:grpSpMk id="87" creationId="{3163D5ED-9D11-99D5-1014-AC7E8972CD2C}"/>
          </ac:grpSpMkLst>
        </pc:grpChg>
        <pc:grpChg chg="del mod">
          <ac:chgData name="Patryk Barczak" userId="86fa742248e137ce" providerId="LiveId" clId="{5D4DB528-13D1-495F-840B-DA6A5D34E31C}" dt="2023-05-15T14:57:53.258" v="1654"/>
          <ac:grpSpMkLst>
            <pc:docMk/>
            <pc:sldMk cId="2244556757" sldId="301"/>
            <ac:grpSpMk id="88" creationId="{AA218E33-83C7-11B4-12B4-E618E42143A9}"/>
          </ac:grpSpMkLst>
        </pc:grpChg>
        <pc:grpChg chg="del mod">
          <ac:chgData name="Patryk Barczak" userId="86fa742248e137ce" providerId="LiveId" clId="{5D4DB528-13D1-495F-840B-DA6A5D34E31C}" dt="2023-05-15T14:57:39.291" v="1652"/>
          <ac:grpSpMkLst>
            <pc:docMk/>
            <pc:sldMk cId="2244556757" sldId="301"/>
            <ac:grpSpMk id="93" creationId="{08180F52-499C-8F1B-FFBC-798FD0F04417}"/>
          </ac:grpSpMkLst>
        </pc:grpChg>
        <pc:grpChg chg="del mod">
          <ac:chgData name="Patryk Barczak" userId="86fa742248e137ce" providerId="LiveId" clId="{5D4DB528-13D1-495F-840B-DA6A5D34E31C}" dt="2023-05-15T14:58:01.652" v="1656" actId="478"/>
          <ac:grpSpMkLst>
            <pc:docMk/>
            <pc:sldMk cId="2244556757" sldId="301"/>
            <ac:grpSpMk id="98" creationId="{22B5B81F-4E8C-BA35-CCFA-8ADD2182D5AF}"/>
          </ac:grpSpMkLst>
        </pc:grpChg>
        <pc:grpChg chg="del mod">
          <ac:chgData name="Patryk Barczak" userId="86fa742248e137ce" providerId="LiveId" clId="{5D4DB528-13D1-495F-840B-DA6A5D34E31C}" dt="2023-05-15T14:57:59.068" v="1655" actId="478"/>
          <ac:grpSpMkLst>
            <pc:docMk/>
            <pc:sldMk cId="2244556757" sldId="301"/>
            <ac:grpSpMk id="100" creationId="{E6C2BD0E-E9CB-273B-3096-3272D942EA3F}"/>
          </ac:grpSpMkLst>
        </pc:grpChg>
        <pc:graphicFrameChg chg="modGraphic">
          <ac:chgData name="Patryk Barczak" userId="86fa742248e137ce" providerId="LiveId" clId="{5D4DB528-13D1-495F-840B-DA6A5D34E31C}" dt="2023-05-15T14:56:29.194" v="1602" actId="20577"/>
          <ac:graphicFrameMkLst>
            <pc:docMk/>
            <pc:sldMk cId="2244556757" sldId="301"/>
            <ac:graphicFrameMk id="4" creationId="{2217B8D6-E0DF-2F37-E390-70D4359EDCDB}"/>
          </ac:graphicFrameMkLst>
        </pc:graphicFrameChg>
        <pc:inkChg chg="add del mod">
          <ac:chgData name="Patryk Barczak" userId="86fa742248e137ce" providerId="LiveId" clId="{5D4DB528-13D1-495F-840B-DA6A5D34E31C}" dt="2023-05-15T14:56:30.744" v="1603" actId="478"/>
          <ac:inkMkLst>
            <pc:docMk/>
            <pc:sldMk cId="2244556757" sldId="301"/>
            <ac:inkMk id="5" creationId="{FA0B624D-DA8B-D3B6-B561-C0DBA41563D0}"/>
          </ac:inkMkLst>
        </pc:inkChg>
        <pc:inkChg chg="add del mod">
          <ac:chgData name="Patryk Barczak" userId="86fa742248e137ce" providerId="LiveId" clId="{5D4DB528-13D1-495F-840B-DA6A5D34E31C}" dt="2023-05-15T14:56:30.744" v="1603" actId="478"/>
          <ac:inkMkLst>
            <pc:docMk/>
            <pc:sldMk cId="2244556757" sldId="301"/>
            <ac:inkMk id="6" creationId="{4DDB0B7A-28CC-B9FF-DD3D-5FFA6E31F8F5}"/>
          </ac:inkMkLst>
        </pc:inkChg>
        <pc:inkChg chg="add del mod">
          <ac:chgData name="Patryk Barczak" userId="86fa742248e137ce" providerId="LiveId" clId="{5D4DB528-13D1-495F-840B-DA6A5D34E31C}" dt="2023-05-15T14:56:30.744" v="1603" actId="478"/>
          <ac:inkMkLst>
            <pc:docMk/>
            <pc:sldMk cId="2244556757" sldId="301"/>
            <ac:inkMk id="7" creationId="{5B9E270A-7A7B-0980-3B5F-89E2BB50848D}"/>
          </ac:inkMkLst>
        </pc:inkChg>
        <pc:inkChg chg="add del mod">
          <ac:chgData name="Patryk Barczak" userId="86fa742248e137ce" providerId="LiveId" clId="{5D4DB528-13D1-495F-840B-DA6A5D34E31C}" dt="2023-05-15T14:56:30.744" v="1603" actId="478"/>
          <ac:inkMkLst>
            <pc:docMk/>
            <pc:sldMk cId="2244556757" sldId="301"/>
            <ac:inkMk id="8" creationId="{37EB348B-B8CD-351C-071C-F51BFF304F22}"/>
          </ac:inkMkLst>
        </pc:inkChg>
        <pc:inkChg chg="add del mod">
          <ac:chgData name="Patryk Barczak" userId="86fa742248e137ce" providerId="LiveId" clId="{5D4DB528-13D1-495F-840B-DA6A5D34E31C}" dt="2023-05-15T14:56:30.744" v="1603" actId="478"/>
          <ac:inkMkLst>
            <pc:docMk/>
            <pc:sldMk cId="2244556757" sldId="301"/>
            <ac:inkMk id="9" creationId="{D8048B22-864F-B73B-879B-0850EEA71ECD}"/>
          </ac:inkMkLst>
        </pc:inkChg>
        <pc:inkChg chg="add del mod">
          <ac:chgData name="Patryk Barczak" userId="86fa742248e137ce" providerId="LiveId" clId="{5D4DB528-13D1-495F-840B-DA6A5D34E31C}" dt="2023-05-15T14:56:30.744" v="1603" actId="478"/>
          <ac:inkMkLst>
            <pc:docMk/>
            <pc:sldMk cId="2244556757" sldId="301"/>
            <ac:inkMk id="10" creationId="{00BA0BF0-E750-495E-96C8-1E1D41F3EBD3}"/>
          </ac:inkMkLst>
        </pc:inkChg>
        <pc:inkChg chg="add del mod">
          <ac:chgData name="Patryk Barczak" userId="86fa742248e137ce" providerId="LiveId" clId="{5D4DB528-13D1-495F-840B-DA6A5D34E31C}" dt="2023-05-15T14:56:30.744" v="1603" actId="478"/>
          <ac:inkMkLst>
            <pc:docMk/>
            <pc:sldMk cId="2244556757" sldId="301"/>
            <ac:inkMk id="11" creationId="{97EE183F-1567-1D8C-F66B-08A8FC89D6F1}"/>
          </ac:inkMkLst>
        </pc:inkChg>
        <pc:inkChg chg="add del mod">
          <ac:chgData name="Patryk Barczak" userId="86fa742248e137ce" providerId="LiveId" clId="{5D4DB528-13D1-495F-840B-DA6A5D34E31C}" dt="2023-05-15T14:56:30.744" v="1603" actId="478"/>
          <ac:inkMkLst>
            <pc:docMk/>
            <pc:sldMk cId="2244556757" sldId="301"/>
            <ac:inkMk id="12" creationId="{5011B614-9B51-7A74-547C-A8444FD418C9}"/>
          </ac:inkMkLst>
        </pc:inkChg>
        <pc:inkChg chg="add del mod">
          <ac:chgData name="Patryk Barczak" userId="86fa742248e137ce" providerId="LiveId" clId="{5D4DB528-13D1-495F-840B-DA6A5D34E31C}" dt="2023-05-15T14:56:30.744" v="1603" actId="478"/>
          <ac:inkMkLst>
            <pc:docMk/>
            <pc:sldMk cId="2244556757" sldId="301"/>
            <ac:inkMk id="13" creationId="{07EBAA14-EA56-0918-0E8F-F1BE1E342CD4}"/>
          </ac:inkMkLst>
        </pc:inkChg>
        <pc:inkChg chg="add del mod">
          <ac:chgData name="Patryk Barczak" userId="86fa742248e137ce" providerId="LiveId" clId="{5D4DB528-13D1-495F-840B-DA6A5D34E31C}" dt="2023-05-15T14:56:30.744" v="1603" actId="478"/>
          <ac:inkMkLst>
            <pc:docMk/>
            <pc:sldMk cId="2244556757" sldId="301"/>
            <ac:inkMk id="14" creationId="{FE2947BD-2041-A5F3-4E37-38EE1B1E179F}"/>
          </ac:inkMkLst>
        </pc:inkChg>
        <pc:inkChg chg="add del mod">
          <ac:chgData name="Patryk Barczak" userId="86fa742248e137ce" providerId="LiveId" clId="{5D4DB528-13D1-495F-840B-DA6A5D34E31C}" dt="2023-05-15T14:56:30.744" v="1603" actId="478"/>
          <ac:inkMkLst>
            <pc:docMk/>
            <pc:sldMk cId="2244556757" sldId="301"/>
            <ac:inkMk id="15" creationId="{9ABDDD12-EC8C-6A85-6213-72231774CA38}"/>
          </ac:inkMkLst>
        </pc:inkChg>
        <pc:inkChg chg="add del mod">
          <ac:chgData name="Patryk Barczak" userId="86fa742248e137ce" providerId="LiveId" clId="{5D4DB528-13D1-495F-840B-DA6A5D34E31C}" dt="2023-05-15T14:56:30.744" v="1603" actId="478"/>
          <ac:inkMkLst>
            <pc:docMk/>
            <pc:sldMk cId="2244556757" sldId="301"/>
            <ac:inkMk id="16" creationId="{E77DB913-6B75-6AB4-43EB-9EEB2AD18262}"/>
          </ac:inkMkLst>
        </pc:inkChg>
        <pc:inkChg chg="add del mod">
          <ac:chgData name="Patryk Barczak" userId="86fa742248e137ce" providerId="LiveId" clId="{5D4DB528-13D1-495F-840B-DA6A5D34E31C}" dt="2023-05-15T14:56:30.744" v="1603" actId="478"/>
          <ac:inkMkLst>
            <pc:docMk/>
            <pc:sldMk cId="2244556757" sldId="301"/>
            <ac:inkMk id="17" creationId="{C455F195-3B11-5B48-2C7A-0D48D353587F}"/>
          </ac:inkMkLst>
        </pc:inkChg>
        <pc:inkChg chg="add del mod">
          <ac:chgData name="Patryk Barczak" userId="86fa742248e137ce" providerId="LiveId" clId="{5D4DB528-13D1-495F-840B-DA6A5D34E31C}" dt="2023-05-15T14:56:30.744" v="1603" actId="478"/>
          <ac:inkMkLst>
            <pc:docMk/>
            <pc:sldMk cId="2244556757" sldId="301"/>
            <ac:inkMk id="18" creationId="{6453EA56-0FD5-0249-9C05-2C0526A06F67}"/>
          </ac:inkMkLst>
        </pc:inkChg>
        <pc:inkChg chg="add del mod">
          <ac:chgData name="Patryk Barczak" userId="86fa742248e137ce" providerId="LiveId" clId="{5D4DB528-13D1-495F-840B-DA6A5D34E31C}" dt="2023-05-15T14:56:30.744" v="1603" actId="478"/>
          <ac:inkMkLst>
            <pc:docMk/>
            <pc:sldMk cId="2244556757" sldId="301"/>
            <ac:inkMk id="19" creationId="{C5859EC6-9F03-B35D-D1CF-F7F56A372F79}"/>
          </ac:inkMkLst>
        </pc:inkChg>
        <pc:inkChg chg="add del mod">
          <ac:chgData name="Patryk Barczak" userId="86fa742248e137ce" providerId="LiveId" clId="{5D4DB528-13D1-495F-840B-DA6A5D34E31C}" dt="2023-05-15T14:56:30.744" v="1603" actId="478"/>
          <ac:inkMkLst>
            <pc:docMk/>
            <pc:sldMk cId="2244556757" sldId="301"/>
            <ac:inkMk id="20" creationId="{11C89E36-B3ED-2116-2673-EF6D52C84917}"/>
          </ac:inkMkLst>
        </pc:inkChg>
        <pc:inkChg chg="add del mod">
          <ac:chgData name="Patryk Barczak" userId="86fa742248e137ce" providerId="LiveId" clId="{5D4DB528-13D1-495F-840B-DA6A5D34E31C}" dt="2023-05-15T14:56:30.744" v="1603" actId="478"/>
          <ac:inkMkLst>
            <pc:docMk/>
            <pc:sldMk cId="2244556757" sldId="301"/>
            <ac:inkMk id="21" creationId="{48123209-5CA3-0816-33C2-EEE8F7974FC9}"/>
          </ac:inkMkLst>
        </pc:inkChg>
        <pc:inkChg chg="add del mod">
          <ac:chgData name="Patryk Barczak" userId="86fa742248e137ce" providerId="LiveId" clId="{5D4DB528-13D1-495F-840B-DA6A5D34E31C}" dt="2023-05-15T14:56:30.744" v="1603" actId="478"/>
          <ac:inkMkLst>
            <pc:docMk/>
            <pc:sldMk cId="2244556757" sldId="301"/>
            <ac:inkMk id="22" creationId="{6BEB4BB4-36CF-490E-65AE-684F02A51202}"/>
          </ac:inkMkLst>
        </pc:inkChg>
        <pc:inkChg chg="add del mod">
          <ac:chgData name="Patryk Barczak" userId="86fa742248e137ce" providerId="LiveId" clId="{5D4DB528-13D1-495F-840B-DA6A5D34E31C}" dt="2023-05-15T14:56:24.366" v="1596" actId="9405"/>
          <ac:inkMkLst>
            <pc:docMk/>
            <pc:sldMk cId="2244556757" sldId="301"/>
            <ac:inkMk id="23" creationId="{4CBB9CE8-CB9A-AB0C-D888-0C9524929E25}"/>
          </ac:inkMkLst>
        </pc:inkChg>
        <pc:inkChg chg="add del mod">
          <ac:chgData name="Patryk Barczak" userId="86fa742248e137ce" providerId="LiveId" clId="{5D4DB528-13D1-495F-840B-DA6A5D34E31C}" dt="2023-05-15T14:56:24.179" v="1595" actId="9405"/>
          <ac:inkMkLst>
            <pc:docMk/>
            <pc:sldMk cId="2244556757" sldId="301"/>
            <ac:inkMk id="24" creationId="{31C30357-60EF-23A9-42FA-9D4E86014F8D}"/>
          </ac:inkMkLst>
        </pc:inkChg>
        <pc:inkChg chg="add del mod">
          <ac:chgData name="Patryk Barczak" userId="86fa742248e137ce" providerId="LiveId" clId="{5D4DB528-13D1-495F-840B-DA6A5D34E31C}" dt="2023-05-15T14:56:23.989" v="1594" actId="9405"/>
          <ac:inkMkLst>
            <pc:docMk/>
            <pc:sldMk cId="2244556757" sldId="301"/>
            <ac:inkMk id="25" creationId="{BFF8AFD4-23DE-FD3A-C222-1656B2FE9B2E}"/>
          </ac:inkMkLst>
        </pc:inkChg>
        <pc:inkChg chg="add del mod">
          <ac:chgData name="Patryk Barczak" userId="86fa742248e137ce" providerId="LiveId" clId="{5D4DB528-13D1-495F-840B-DA6A5D34E31C}" dt="2023-05-15T14:56:23.766" v="1593"/>
          <ac:inkMkLst>
            <pc:docMk/>
            <pc:sldMk cId="2244556757" sldId="301"/>
            <ac:inkMk id="26" creationId="{3272BC67-76BE-562D-233F-A3757CFAD204}"/>
          </ac:inkMkLst>
        </pc:inkChg>
        <pc:inkChg chg="add del mod">
          <ac:chgData name="Patryk Barczak" userId="86fa742248e137ce" providerId="LiveId" clId="{5D4DB528-13D1-495F-840B-DA6A5D34E31C}" dt="2023-05-15T14:56:23.592" v="1591" actId="9405"/>
          <ac:inkMkLst>
            <pc:docMk/>
            <pc:sldMk cId="2244556757" sldId="301"/>
            <ac:inkMk id="31" creationId="{050D3D34-4217-4EDB-E7A4-9D457AC0AD7A}"/>
          </ac:inkMkLst>
        </pc:inkChg>
        <pc:inkChg chg="add del mod">
          <ac:chgData name="Patryk Barczak" userId="86fa742248e137ce" providerId="LiveId" clId="{5D4DB528-13D1-495F-840B-DA6A5D34E31C}" dt="2023-05-15T14:56:23.396" v="1590" actId="9405"/>
          <ac:inkMkLst>
            <pc:docMk/>
            <pc:sldMk cId="2244556757" sldId="301"/>
            <ac:inkMk id="32" creationId="{05228E77-0E07-EBDF-8B2A-DD5BD160AF11}"/>
          </ac:inkMkLst>
        </pc:inkChg>
        <pc:inkChg chg="add del mod">
          <ac:chgData name="Patryk Barczak" userId="86fa742248e137ce" providerId="LiveId" clId="{5D4DB528-13D1-495F-840B-DA6A5D34E31C}" dt="2023-05-15T14:56:23.207" v="1589" actId="9405"/>
          <ac:inkMkLst>
            <pc:docMk/>
            <pc:sldMk cId="2244556757" sldId="301"/>
            <ac:inkMk id="33" creationId="{6ACD72B2-847C-95DD-FB60-010729738F65}"/>
          </ac:inkMkLst>
        </pc:inkChg>
        <pc:inkChg chg="add del mod">
          <ac:chgData name="Patryk Barczak" userId="86fa742248e137ce" providerId="LiveId" clId="{5D4DB528-13D1-495F-840B-DA6A5D34E31C}" dt="2023-05-15T14:56:23.016" v="1588" actId="9405"/>
          <ac:inkMkLst>
            <pc:docMk/>
            <pc:sldMk cId="2244556757" sldId="301"/>
            <ac:inkMk id="34" creationId="{C253630C-8ED1-AE7D-BD40-0F1A59AA7C6B}"/>
          </ac:inkMkLst>
        </pc:inkChg>
        <pc:inkChg chg="add del mod">
          <ac:chgData name="Patryk Barczak" userId="86fa742248e137ce" providerId="LiveId" clId="{5D4DB528-13D1-495F-840B-DA6A5D34E31C}" dt="2023-05-15T14:56:22.831" v="1587" actId="9405"/>
          <ac:inkMkLst>
            <pc:docMk/>
            <pc:sldMk cId="2244556757" sldId="301"/>
            <ac:inkMk id="35" creationId="{C1276C78-BFA3-8627-1FCF-3A9F91B27DC1}"/>
          </ac:inkMkLst>
        </pc:inkChg>
        <pc:inkChg chg="add del mod">
          <ac:chgData name="Patryk Barczak" userId="86fa742248e137ce" providerId="LiveId" clId="{5D4DB528-13D1-495F-840B-DA6A5D34E31C}" dt="2023-05-15T14:56:22.667" v="1586" actId="9405"/>
          <ac:inkMkLst>
            <pc:docMk/>
            <pc:sldMk cId="2244556757" sldId="301"/>
            <ac:inkMk id="36" creationId="{1D7C65E7-ACF5-95FB-7C2F-3BD97C73B5FC}"/>
          </ac:inkMkLst>
        </pc:inkChg>
        <pc:inkChg chg="add del mod">
          <ac:chgData name="Patryk Barczak" userId="86fa742248e137ce" providerId="LiveId" clId="{5D4DB528-13D1-495F-840B-DA6A5D34E31C}" dt="2023-05-15T14:56:22.485" v="1585" actId="9405"/>
          <ac:inkMkLst>
            <pc:docMk/>
            <pc:sldMk cId="2244556757" sldId="301"/>
            <ac:inkMk id="37" creationId="{67AB2A35-2E82-B54F-7862-1EB1B8C3FBB9}"/>
          </ac:inkMkLst>
        </pc:inkChg>
        <pc:inkChg chg="add del mod">
          <ac:chgData name="Patryk Barczak" userId="86fa742248e137ce" providerId="LiveId" clId="{5D4DB528-13D1-495F-840B-DA6A5D34E31C}" dt="2023-05-15T14:56:22.300" v="1584" actId="9405"/>
          <ac:inkMkLst>
            <pc:docMk/>
            <pc:sldMk cId="2244556757" sldId="301"/>
            <ac:inkMk id="38" creationId="{0AEC6D31-3FCD-641A-C842-299607743A8D}"/>
          </ac:inkMkLst>
        </pc:inkChg>
        <pc:inkChg chg="add del mod">
          <ac:chgData name="Patryk Barczak" userId="86fa742248e137ce" providerId="LiveId" clId="{5D4DB528-13D1-495F-840B-DA6A5D34E31C}" dt="2023-05-15T14:56:22.122" v="1583" actId="9405"/>
          <ac:inkMkLst>
            <pc:docMk/>
            <pc:sldMk cId="2244556757" sldId="301"/>
            <ac:inkMk id="39" creationId="{7639CCEB-C431-B641-2A9B-19BFF923C51F}"/>
          </ac:inkMkLst>
        </pc:inkChg>
        <pc:inkChg chg="add del mod">
          <ac:chgData name="Patryk Barczak" userId="86fa742248e137ce" providerId="LiveId" clId="{5D4DB528-13D1-495F-840B-DA6A5D34E31C}" dt="2023-05-15T14:56:21.943" v="1582" actId="9405"/>
          <ac:inkMkLst>
            <pc:docMk/>
            <pc:sldMk cId="2244556757" sldId="301"/>
            <ac:inkMk id="40" creationId="{DF2B3243-FE5E-F7EB-1FB4-AEA1A3B3F6F1}"/>
          </ac:inkMkLst>
        </pc:inkChg>
        <pc:inkChg chg="add del mod">
          <ac:chgData name="Patryk Barczak" userId="86fa742248e137ce" providerId="LiveId" clId="{5D4DB528-13D1-495F-840B-DA6A5D34E31C}" dt="2023-05-15T14:56:21.744" v="1581" actId="9405"/>
          <ac:inkMkLst>
            <pc:docMk/>
            <pc:sldMk cId="2244556757" sldId="301"/>
            <ac:inkMk id="41" creationId="{3EEEAF24-2F2E-904E-06FB-7ABB9C79411F}"/>
          </ac:inkMkLst>
        </pc:inkChg>
        <pc:inkChg chg="add del mod">
          <ac:chgData name="Patryk Barczak" userId="86fa742248e137ce" providerId="LiveId" clId="{5D4DB528-13D1-495F-840B-DA6A5D34E31C}" dt="2023-05-15T14:56:21.456" v="1580" actId="9405"/>
          <ac:inkMkLst>
            <pc:docMk/>
            <pc:sldMk cId="2244556757" sldId="301"/>
            <ac:inkMk id="42" creationId="{E454E0EA-4008-1E31-836F-086CCCB201A9}"/>
          </ac:inkMkLst>
        </pc:inkChg>
        <pc:inkChg chg="add del mod">
          <ac:chgData name="Patryk Barczak" userId="86fa742248e137ce" providerId="LiveId" clId="{5D4DB528-13D1-495F-840B-DA6A5D34E31C}" dt="2023-05-15T14:56:21.137" v="1579" actId="9405"/>
          <ac:inkMkLst>
            <pc:docMk/>
            <pc:sldMk cId="2244556757" sldId="301"/>
            <ac:inkMk id="43" creationId="{B74A8EE6-A12B-8E74-85CA-E92E1C969EF0}"/>
          </ac:inkMkLst>
        </pc:inkChg>
        <pc:inkChg chg="add del mod">
          <ac:chgData name="Patryk Barczak" userId="86fa742248e137ce" providerId="LiveId" clId="{5D4DB528-13D1-495F-840B-DA6A5D34E31C}" dt="2023-05-15T14:56:20.860" v="1578"/>
          <ac:inkMkLst>
            <pc:docMk/>
            <pc:sldMk cId="2244556757" sldId="301"/>
            <ac:inkMk id="44" creationId="{63BBBF7C-26DC-BA02-4399-F52FF5877333}"/>
          </ac:inkMkLst>
        </pc:inkChg>
        <pc:inkChg chg="add mod">
          <ac:chgData name="Patryk Barczak" userId="86fa742248e137ce" providerId="LiveId" clId="{5D4DB528-13D1-495F-840B-DA6A5D34E31C}" dt="2023-05-15T14:57:39.291" v="1652"/>
          <ac:inkMkLst>
            <pc:docMk/>
            <pc:sldMk cId="2244556757" sldId="301"/>
            <ac:inkMk id="46" creationId="{3F3CAAF7-B45A-45F2-F4F7-7FE35D79E0C2}"/>
          </ac:inkMkLst>
        </pc:inkChg>
        <pc:inkChg chg="add mod">
          <ac:chgData name="Patryk Barczak" userId="86fa742248e137ce" providerId="LiveId" clId="{5D4DB528-13D1-495F-840B-DA6A5D34E31C}" dt="2023-05-15T14:57:39.291" v="1652"/>
          <ac:inkMkLst>
            <pc:docMk/>
            <pc:sldMk cId="2244556757" sldId="301"/>
            <ac:inkMk id="47" creationId="{D4EF5D76-D1C3-56B0-9342-2BB80C062205}"/>
          </ac:inkMkLst>
        </pc:inkChg>
        <pc:inkChg chg="add mod">
          <ac:chgData name="Patryk Barczak" userId="86fa742248e137ce" providerId="LiveId" clId="{5D4DB528-13D1-495F-840B-DA6A5D34E31C}" dt="2023-05-15T14:57:39.291" v="1652"/>
          <ac:inkMkLst>
            <pc:docMk/>
            <pc:sldMk cId="2244556757" sldId="301"/>
            <ac:inkMk id="48" creationId="{422E4471-9D61-6C87-D2A5-3069F69048F8}"/>
          </ac:inkMkLst>
        </pc:inkChg>
        <pc:inkChg chg="add mod">
          <ac:chgData name="Patryk Barczak" userId="86fa742248e137ce" providerId="LiveId" clId="{5D4DB528-13D1-495F-840B-DA6A5D34E31C}" dt="2023-05-15T14:57:39.291" v="1652"/>
          <ac:inkMkLst>
            <pc:docMk/>
            <pc:sldMk cId="2244556757" sldId="301"/>
            <ac:inkMk id="49" creationId="{6AA47CAF-DFBD-9E4E-89F1-9BEA16CC8ABE}"/>
          </ac:inkMkLst>
        </pc:inkChg>
        <pc:inkChg chg="add mod">
          <ac:chgData name="Patryk Barczak" userId="86fa742248e137ce" providerId="LiveId" clId="{5D4DB528-13D1-495F-840B-DA6A5D34E31C}" dt="2023-05-15T14:57:39.291" v="1652"/>
          <ac:inkMkLst>
            <pc:docMk/>
            <pc:sldMk cId="2244556757" sldId="301"/>
            <ac:inkMk id="50" creationId="{90ABCB35-25D0-8FA6-24A8-449CDE775136}"/>
          </ac:inkMkLst>
        </pc:inkChg>
        <pc:inkChg chg="add mod">
          <ac:chgData name="Patryk Barczak" userId="86fa742248e137ce" providerId="LiveId" clId="{5D4DB528-13D1-495F-840B-DA6A5D34E31C}" dt="2023-05-15T14:57:39.291" v="1652"/>
          <ac:inkMkLst>
            <pc:docMk/>
            <pc:sldMk cId="2244556757" sldId="301"/>
            <ac:inkMk id="51" creationId="{D7C1ACCF-874E-84A0-8B9D-FE24FCA33715}"/>
          </ac:inkMkLst>
        </pc:inkChg>
        <pc:inkChg chg="add mod">
          <ac:chgData name="Patryk Barczak" userId="86fa742248e137ce" providerId="LiveId" clId="{5D4DB528-13D1-495F-840B-DA6A5D34E31C}" dt="2023-05-15T14:57:39.291" v="1652"/>
          <ac:inkMkLst>
            <pc:docMk/>
            <pc:sldMk cId="2244556757" sldId="301"/>
            <ac:inkMk id="52" creationId="{CD0C2CF1-D4CE-10D2-4290-D8858057CD1D}"/>
          </ac:inkMkLst>
        </pc:inkChg>
        <pc:inkChg chg="add mod">
          <ac:chgData name="Patryk Barczak" userId="86fa742248e137ce" providerId="LiveId" clId="{5D4DB528-13D1-495F-840B-DA6A5D34E31C}" dt="2023-05-15T14:57:39.291" v="1652"/>
          <ac:inkMkLst>
            <pc:docMk/>
            <pc:sldMk cId="2244556757" sldId="301"/>
            <ac:inkMk id="53" creationId="{B23ABD35-8BEB-BBB9-BE54-6A3780BB7A28}"/>
          </ac:inkMkLst>
        </pc:inkChg>
        <pc:inkChg chg="add del mod">
          <ac:chgData name="Patryk Barczak" userId="86fa742248e137ce" providerId="LiveId" clId="{5D4DB528-13D1-495F-840B-DA6A5D34E31C}" dt="2023-05-15T14:58:01.652" v="1656" actId="478"/>
          <ac:inkMkLst>
            <pc:docMk/>
            <pc:sldMk cId="2244556757" sldId="301"/>
            <ac:inkMk id="54" creationId="{B8A88A2A-0792-3317-60E3-FA6F38B6E397}"/>
          </ac:inkMkLst>
        </pc:inkChg>
        <pc:inkChg chg="add del">
          <ac:chgData name="Patryk Barczak" userId="86fa742248e137ce" providerId="LiveId" clId="{5D4DB528-13D1-495F-840B-DA6A5D34E31C}" dt="2023-05-15T14:58:01.652" v="1656" actId="478"/>
          <ac:inkMkLst>
            <pc:docMk/>
            <pc:sldMk cId="2244556757" sldId="301"/>
            <ac:inkMk id="55" creationId="{F535368A-1C9A-DAAD-B666-538CA8155125}"/>
          </ac:inkMkLst>
        </pc:inkChg>
        <pc:inkChg chg="add del mod">
          <ac:chgData name="Patryk Barczak" userId="86fa742248e137ce" providerId="LiveId" clId="{5D4DB528-13D1-495F-840B-DA6A5D34E31C}" dt="2023-05-15T14:58:01.652" v="1656" actId="478"/>
          <ac:inkMkLst>
            <pc:docMk/>
            <pc:sldMk cId="2244556757" sldId="301"/>
            <ac:inkMk id="60" creationId="{3EA75034-CA21-A607-D0DA-7699A55F7AD2}"/>
          </ac:inkMkLst>
        </pc:inkChg>
        <pc:inkChg chg="add mod">
          <ac:chgData name="Patryk Barczak" userId="86fa742248e137ce" providerId="LiveId" clId="{5D4DB528-13D1-495F-840B-DA6A5D34E31C}" dt="2023-05-15T14:57:39.291" v="1652"/>
          <ac:inkMkLst>
            <pc:docMk/>
            <pc:sldMk cId="2244556757" sldId="301"/>
            <ac:inkMk id="62" creationId="{8494F47C-B2F6-2A1A-F55A-9E03B0BC0B90}"/>
          </ac:inkMkLst>
        </pc:inkChg>
        <pc:inkChg chg="add mod">
          <ac:chgData name="Patryk Barczak" userId="86fa742248e137ce" providerId="LiveId" clId="{5D4DB528-13D1-495F-840B-DA6A5D34E31C}" dt="2023-05-15T14:57:39.291" v="1652"/>
          <ac:inkMkLst>
            <pc:docMk/>
            <pc:sldMk cId="2244556757" sldId="301"/>
            <ac:inkMk id="63" creationId="{86DC5218-892F-9296-F816-6B9422F776EF}"/>
          </ac:inkMkLst>
        </pc:inkChg>
        <pc:inkChg chg="add mod">
          <ac:chgData name="Patryk Barczak" userId="86fa742248e137ce" providerId="LiveId" clId="{5D4DB528-13D1-495F-840B-DA6A5D34E31C}" dt="2023-05-15T14:57:39.291" v="1652"/>
          <ac:inkMkLst>
            <pc:docMk/>
            <pc:sldMk cId="2244556757" sldId="301"/>
            <ac:inkMk id="64" creationId="{AB6257DE-EFF4-73C2-0DA3-CB8183A821B7}"/>
          </ac:inkMkLst>
        </pc:inkChg>
        <pc:inkChg chg="add mod">
          <ac:chgData name="Patryk Barczak" userId="86fa742248e137ce" providerId="LiveId" clId="{5D4DB528-13D1-495F-840B-DA6A5D34E31C}" dt="2023-05-15T14:57:53.258" v="1654"/>
          <ac:inkMkLst>
            <pc:docMk/>
            <pc:sldMk cId="2244556757" sldId="301"/>
            <ac:inkMk id="66" creationId="{8FDFD210-B84F-269F-BA26-3A8CECEC45D6}"/>
          </ac:inkMkLst>
        </pc:inkChg>
        <pc:inkChg chg="add mod">
          <ac:chgData name="Patryk Barczak" userId="86fa742248e137ce" providerId="LiveId" clId="{5D4DB528-13D1-495F-840B-DA6A5D34E31C}" dt="2023-05-15T14:57:53.258" v="1654"/>
          <ac:inkMkLst>
            <pc:docMk/>
            <pc:sldMk cId="2244556757" sldId="301"/>
            <ac:inkMk id="67" creationId="{EC1C2096-FF2D-3ED6-944A-E87F01344505}"/>
          </ac:inkMkLst>
        </pc:inkChg>
        <pc:inkChg chg="add mod">
          <ac:chgData name="Patryk Barczak" userId="86fa742248e137ce" providerId="LiveId" clId="{5D4DB528-13D1-495F-840B-DA6A5D34E31C}" dt="2023-05-15T14:57:53.258" v="1654"/>
          <ac:inkMkLst>
            <pc:docMk/>
            <pc:sldMk cId="2244556757" sldId="301"/>
            <ac:inkMk id="69" creationId="{5939FE94-B8C0-C422-9448-A19EA5D2A54A}"/>
          </ac:inkMkLst>
        </pc:inkChg>
        <pc:inkChg chg="add mod">
          <ac:chgData name="Patryk Barczak" userId="86fa742248e137ce" providerId="LiveId" clId="{5D4DB528-13D1-495F-840B-DA6A5D34E31C}" dt="2023-05-15T14:57:53.258" v="1654"/>
          <ac:inkMkLst>
            <pc:docMk/>
            <pc:sldMk cId="2244556757" sldId="301"/>
            <ac:inkMk id="70" creationId="{43C1C127-CA9F-4100-FFE6-A943E4FBFD32}"/>
          </ac:inkMkLst>
        </pc:inkChg>
        <pc:inkChg chg="add mod">
          <ac:chgData name="Patryk Barczak" userId="86fa742248e137ce" providerId="LiveId" clId="{5D4DB528-13D1-495F-840B-DA6A5D34E31C}" dt="2023-05-15T14:57:53.258" v="1654"/>
          <ac:inkMkLst>
            <pc:docMk/>
            <pc:sldMk cId="2244556757" sldId="301"/>
            <ac:inkMk id="71" creationId="{D05F6BB7-1868-DA01-9AD7-B5DA9604817F}"/>
          </ac:inkMkLst>
        </pc:inkChg>
        <pc:inkChg chg="add mod">
          <ac:chgData name="Patryk Barczak" userId="86fa742248e137ce" providerId="LiveId" clId="{5D4DB528-13D1-495F-840B-DA6A5D34E31C}" dt="2023-05-15T14:57:53.258" v="1654"/>
          <ac:inkMkLst>
            <pc:docMk/>
            <pc:sldMk cId="2244556757" sldId="301"/>
            <ac:inkMk id="72" creationId="{06AA7EA5-3061-8996-3B98-9AA58B824D80}"/>
          </ac:inkMkLst>
        </pc:inkChg>
        <pc:inkChg chg="add mod">
          <ac:chgData name="Patryk Barczak" userId="86fa742248e137ce" providerId="LiveId" clId="{5D4DB528-13D1-495F-840B-DA6A5D34E31C}" dt="2023-05-15T14:57:53.258" v="1654"/>
          <ac:inkMkLst>
            <pc:docMk/>
            <pc:sldMk cId="2244556757" sldId="301"/>
            <ac:inkMk id="73" creationId="{3A9B31E6-9988-7676-2AD4-7C0043F6F193}"/>
          </ac:inkMkLst>
        </pc:inkChg>
        <pc:inkChg chg="add mod">
          <ac:chgData name="Patryk Barczak" userId="86fa742248e137ce" providerId="LiveId" clId="{5D4DB528-13D1-495F-840B-DA6A5D34E31C}" dt="2023-05-15T14:57:53.258" v="1654"/>
          <ac:inkMkLst>
            <pc:docMk/>
            <pc:sldMk cId="2244556757" sldId="301"/>
            <ac:inkMk id="74" creationId="{D74D9FC8-FD3B-4089-C5CB-5BA02630AAAD}"/>
          </ac:inkMkLst>
        </pc:inkChg>
        <pc:inkChg chg="add mod">
          <ac:chgData name="Patryk Barczak" userId="86fa742248e137ce" providerId="LiveId" clId="{5D4DB528-13D1-495F-840B-DA6A5D34E31C}" dt="2023-05-15T14:57:53.258" v="1654"/>
          <ac:inkMkLst>
            <pc:docMk/>
            <pc:sldMk cId="2244556757" sldId="301"/>
            <ac:inkMk id="75" creationId="{9FB1F30A-9D74-13B3-C98E-FFB86E696A2F}"/>
          </ac:inkMkLst>
        </pc:inkChg>
        <pc:inkChg chg="add mod">
          <ac:chgData name="Patryk Barczak" userId="86fa742248e137ce" providerId="LiveId" clId="{5D4DB528-13D1-495F-840B-DA6A5D34E31C}" dt="2023-05-15T14:57:53.258" v="1654"/>
          <ac:inkMkLst>
            <pc:docMk/>
            <pc:sldMk cId="2244556757" sldId="301"/>
            <ac:inkMk id="76" creationId="{7C2280EB-28E9-019C-FB42-BDD6EBB35CD8}"/>
          </ac:inkMkLst>
        </pc:inkChg>
        <pc:inkChg chg="add mod">
          <ac:chgData name="Patryk Barczak" userId="86fa742248e137ce" providerId="LiveId" clId="{5D4DB528-13D1-495F-840B-DA6A5D34E31C}" dt="2023-05-15T14:57:53.258" v="1654"/>
          <ac:inkMkLst>
            <pc:docMk/>
            <pc:sldMk cId="2244556757" sldId="301"/>
            <ac:inkMk id="77" creationId="{04949D87-A61F-F73B-CDC4-212D29F8A2ED}"/>
          </ac:inkMkLst>
        </pc:inkChg>
        <pc:inkChg chg="add mod">
          <ac:chgData name="Patryk Barczak" userId="86fa742248e137ce" providerId="LiveId" clId="{5D4DB528-13D1-495F-840B-DA6A5D34E31C}" dt="2023-05-15T14:57:53.258" v="1654"/>
          <ac:inkMkLst>
            <pc:docMk/>
            <pc:sldMk cId="2244556757" sldId="301"/>
            <ac:inkMk id="78" creationId="{D3AA3C67-CE9F-004C-80A0-B6B2ACB70DDD}"/>
          </ac:inkMkLst>
        </pc:inkChg>
        <pc:inkChg chg="add mod">
          <ac:chgData name="Patryk Barczak" userId="86fa742248e137ce" providerId="LiveId" clId="{5D4DB528-13D1-495F-840B-DA6A5D34E31C}" dt="2023-05-15T14:57:53.258" v="1654"/>
          <ac:inkMkLst>
            <pc:docMk/>
            <pc:sldMk cId="2244556757" sldId="301"/>
            <ac:inkMk id="79" creationId="{71380443-4B16-C3FA-D5D1-F47CC3A38455}"/>
          </ac:inkMkLst>
        </pc:inkChg>
        <pc:inkChg chg="add mod">
          <ac:chgData name="Patryk Barczak" userId="86fa742248e137ce" providerId="LiveId" clId="{5D4DB528-13D1-495F-840B-DA6A5D34E31C}" dt="2023-05-15T14:57:53.258" v="1654"/>
          <ac:inkMkLst>
            <pc:docMk/>
            <pc:sldMk cId="2244556757" sldId="301"/>
            <ac:inkMk id="80" creationId="{46C29F29-F5B4-5AD3-3519-E8DDB8C548A0}"/>
          </ac:inkMkLst>
        </pc:inkChg>
        <pc:inkChg chg="add mod">
          <ac:chgData name="Patryk Barczak" userId="86fa742248e137ce" providerId="LiveId" clId="{5D4DB528-13D1-495F-840B-DA6A5D34E31C}" dt="2023-05-15T14:57:53.258" v="1654"/>
          <ac:inkMkLst>
            <pc:docMk/>
            <pc:sldMk cId="2244556757" sldId="301"/>
            <ac:inkMk id="81" creationId="{3EC7E2DC-B6E8-7430-C12E-0B07DF423DBD}"/>
          </ac:inkMkLst>
        </pc:inkChg>
        <pc:inkChg chg="add mod">
          <ac:chgData name="Patryk Barczak" userId="86fa742248e137ce" providerId="LiveId" clId="{5D4DB528-13D1-495F-840B-DA6A5D34E31C}" dt="2023-05-15T14:57:53.258" v="1654"/>
          <ac:inkMkLst>
            <pc:docMk/>
            <pc:sldMk cId="2244556757" sldId="301"/>
            <ac:inkMk id="82" creationId="{7DD89581-5305-B087-AEE4-998ACD0E2262}"/>
          </ac:inkMkLst>
        </pc:inkChg>
        <pc:inkChg chg="add mod">
          <ac:chgData name="Patryk Barczak" userId="86fa742248e137ce" providerId="LiveId" clId="{5D4DB528-13D1-495F-840B-DA6A5D34E31C}" dt="2023-05-15T14:57:53.258" v="1654"/>
          <ac:inkMkLst>
            <pc:docMk/>
            <pc:sldMk cId="2244556757" sldId="301"/>
            <ac:inkMk id="83" creationId="{3E2B9F37-498F-65D4-5010-F97BE599DAAB}"/>
          </ac:inkMkLst>
        </pc:inkChg>
        <pc:inkChg chg="add mod">
          <ac:chgData name="Patryk Barczak" userId="86fa742248e137ce" providerId="LiveId" clId="{5D4DB528-13D1-495F-840B-DA6A5D34E31C}" dt="2023-05-15T14:57:53.258" v="1654"/>
          <ac:inkMkLst>
            <pc:docMk/>
            <pc:sldMk cId="2244556757" sldId="301"/>
            <ac:inkMk id="84" creationId="{45F94526-1EFC-4822-BB51-12EE8EFE23FB}"/>
          </ac:inkMkLst>
        </pc:inkChg>
        <pc:inkChg chg="add mod">
          <ac:chgData name="Patryk Barczak" userId="86fa742248e137ce" providerId="LiveId" clId="{5D4DB528-13D1-495F-840B-DA6A5D34E31C}" dt="2023-05-15T14:57:53.258" v="1654"/>
          <ac:inkMkLst>
            <pc:docMk/>
            <pc:sldMk cId="2244556757" sldId="301"/>
            <ac:inkMk id="85" creationId="{C10568B0-CA8D-4C24-A25C-1DADE30EBE3D}"/>
          </ac:inkMkLst>
        </pc:inkChg>
        <pc:inkChg chg="add mod">
          <ac:chgData name="Patryk Barczak" userId="86fa742248e137ce" providerId="LiveId" clId="{5D4DB528-13D1-495F-840B-DA6A5D34E31C}" dt="2023-05-15T14:57:53.258" v="1654"/>
          <ac:inkMkLst>
            <pc:docMk/>
            <pc:sldMk cId="2244556757" sldId="301"/>
            <ac:inkMk id="86" creationId="{62DD12B9-4472-FC14-3808-9FBEAE1D2BFB}"/>
          </ac:inkMkLst>
        </pc:inkChg>
        <pc:inkChg chg="add mod">
          <ac:chgData name="Patryk Barczak" userId="86fa742248e137ce" providerId="LiveId" clId="{5D4DB528-13D1-495F-840B-DA6A5D34E31C}" dt="2023-05-15T14:57:39.291" v="1652"/>
          <ac:inkMkLst>
            <pc:docMk/>
            <pc:sldMk cId="2244556757" sldId="301"/>
            <ac:inkMk id="89" creationId="{2898140A-BAFA-AA4B-8B32-B3883A0A738D}"/>
          </ac:inkMkLst>
        </pc:inkChg>
        <pc:inkChg chg="add mod">
          <ac:chgData name="Patryk Barczak" userId="86fa742248e137ce" providerId="LiveId" clId="{5D4DB528-13D1-495F-840B-DA6A5D34E31C}" dt="2023-05-15T14:57:39.291" v="1652"/>
          <ac:inkMkLst>
            <pc:docMk/>
            <pc:sldMk cId="2244556757" sldId="301"/>
            <ac:inkMk id="90" creationId="{EBA70298-697C-458B-621F-54CBA630DF36}"/>
          </ac:inkMkLst>
        </pc:inkChg>
        <pc:inkChg chg="add mod">
          <ac:chgData name="Patryk Barczak" userId="86fa742248e137ce" providerId="LiveId" clId="{5D4DB528-13D1-495F-840B-DA6A5D34E31C}" dt="2023-05-15T14:57:39.291" v="1652"/>
          <ac:inkMkLst>
            <pc:docMk/>
            <pc:sldMk cId="2244556757" sldId="301"/>
            <ac:inkMk id="91" creationId="{8C331FF7-2C3A-F36E-6D24-41F5E695C5F4}"/>
          </ac:inkMkLst>
        </pc:inkChg>
        <pc:inkChg chg="add mod">
          <ac:chgData name="Patryk Barczak" userId="86fa742248e137ce" providerId="LiveId" clId="{5D4DB528-13D1-495F-840B-DA6A5D34E31C}" dt="2023-05-15T14:57:39.291" v="1652"/>
          <ac:inkMkLst>
            <pc:docMk/>
            <pc:sldMk cId="2244556757" sldId="301"/>
            <ac:inkMk id="92" creationId="{E252FCE9-A0F3-0F73-DA9E-1FDDAE3D2D70}"/>
          </ac:inkMkLst>
        </pc:inkChg>
        <pc:inkChg chg="add mod">
          <ac:chgData name="Patryk Barczak" userId="86fa742248e137ce" providerId="LiveId" clId="{5D4DB528-13D1-495F-840B-DA6A5D34E31C}" dt="2023-05-15T14:57:39.291" v="1652"/>
          <ac:inkMkLst>
            <pc:docMk/>
            <pc:sldMk cId="2244556757" sldId="301"/>
            <ac:inkMk id="94" creationId="{2CDD1CF7-EFB7-83D2-CDDC-F8967B4214C0}"/>
          </ac:inkMkLst>
        </pc:inkChg>
        <pc:inkChg chg="add mod">
          <ac:chgData name="Patryk Barczak" userId="86fa742248e137ce" providerId="LiveId" clId="{5D4DB528-13D1-495F-840B-DA6A5D34E31C}" dt="2023-05-15T14:57:39.291" v="1652"/>
          <ac:inkMkLst>
            <pc:docMk/>
            <pc:sldMk cId="2244556757" sldId="301"/>
            <ac:inkMk id="95" creationId="{A4DC6C37-D8BB-B103-0816-2DBC77674A00}"/>
          </ac:inkMkLst>
        </pc:inkChg>
        <pc:inkChg chg="add mod">
          <ac:chgData name="Patryk Barczak" userId="86fa742248e137ce" providerId="LiveId" clId="{5D4DB528-13D1-495F-840B-DA6A5D34E31C}" dt="2023-05-15T14:57:39.291" v="1652"/>
          <ac:inkMkLst>
            <pc:docMk/>
            <pc:sldMk cId="2244556757" sldId="301"/>
            <ac:inkMk id="96" creationId="{35B199AB-5933-5207-032C-0C1ED2D1EE99}"/>
          </ac:inkMkLst>
        </pc:inkChg>
        <pc:inkChg chg="add mod">
          <ac:chgData name="Patryk Barczak" userId="86fa742248e137ce" providerId="LiveId" clId="{5D4DB528-13D1-495F-840B-DA6A5D34E31C}" dt="2023-05-15T14:57:39.291" v="1652"/>
          <ac:inkMkLst>
            <pc:docMk/>
            <pc:sldMk cId="2244556757" sldId="301"/>
            <ac:inkMk id="97" creationId="{F38B6CC9-3F4B-AF65-53C9-FEEC7FE1901A}"/>
          </ac:inkMkLst>
        </pc:inkChg>
        <pc:inkChg chg="add mod">
          <ac:chgData name="Patryk Barczak" userId="86fa742248e137ce" providerId="LiveId" clId="{5D4DB528-13D1-495F-840B-DA6A5D34E31C}" dt="2023-05-15T14:57:53.258" v="1654"/>
          <ac:inkMkLst>
            <pc:docMk/>
            <pc:sldMk cId="2244556757" sldId="301"/>
            <ac:inkMk id="99" creationId="{B2D08D38-1CA5-DFCC-1268-116F1F55A09E}"/>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4:52:57.665"/>
    </inkml:context>
    <inkml:brush xml:id="br0">
      <inkml:brushProperty name="width" value="0.05" units="cm"/>
      <inkml:brushProperty name="height" value="0.05" units="cm"/>
    </inkml:brush>
  </inkml:definitions>
  <inkml:trace contextRef="#ctx0" brushRef="#br0">0 23 1176,'0'0'2496,"0"-4"-1760,0 2-416,0-4-416,0 1-828,0 3-680,0-2 264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6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1/17/2024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38789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1/17/2024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4457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56453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1/17/2024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05823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74241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2794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1/17/2024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861979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1/17/2024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27804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64907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1/17/2024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914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1/17/2024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3448428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image" Target="../media/image1010.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10.png"/><Relationship Id="rId2" Type="http://schemas.openxmlformats.org/officeDocument/2006/relationships/image" Target="../media/image12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06D1D233-F4B2-A74D-777C-6B0BE2E55DE8}"/>
              </a:ext>
            </a:extLst>
          </p:cNvPr>
          <p:cNvSpPr>
            <a:spLocks noGrp="1"/>
          </p:cNvSpPr>
          <p:nvPr>
            <p:ph type="ctrTitle"/>
          </p:nvPr>
        </p:nvSpPr>
        <p:spPr>
          <a:xfrm>
            <a:off x="5080216" y="1076324"/>
            <a:ext cx="6272784" cy="1535051"/>
          </a:xfrm>
        </p:spPr>
        <p:txBody>
          <a:bodyPr vert="horz" lIns="91440" tIns="45720" rIns="91440" bIns="45720" rtlCol="0" anchor="b">
            <a:normAutofit fontScale="90000"/>
          </a:bodyPr>
          <a:lstStyle/>
          <a:p>
            <a:r>
              <a:rPr lang="pl-PL" sz="2900" dirty="0"/>
              <a:t>Teoretyczne Podstawy Informatyki</a:t>
            </a:r>
            <a:br>
              <a:rPr lang="pl-PL" sz="2900" dirty="0"/>
            </a:br>
            <a:r>
              <a:rPr lang="pl-PL" sz="2900" dirty="0"/>
              <a:t>Ćwiczenia </a:t>
            </a:r>
            <a:r>
              <a:rPr lang="en-US" sz="2900" dirty="0"/>
              <a:t>nr </a:t>
            </a:r>
            <a:r>
              <a:rPr lang="pl-PL" sz="2900" dirty="0"/>
              <a:t>2</a:t>
            </a:r>
            <a:br>
              <a:rPr lang="en-US" sz="2900" dirty="0"/>
            </a:br>
            <a:r>
              <a:rPr lang="pl-PL" sz="2900" dirty="0"/>
              <a:t>Jedno i wielotaśmowa maszyna Turinga</a:t>
            </a:r>
            <a:endParaRPr lang="en-US" sz="2900" dirty="0"/>
          </a:p>
        </p:txBody>
      </p:sp>
      <p:pic>
        <p:nvPicPr>
          <p:cNvPr id="4" name="Picture 3">
            <a:extLst>
              <a:ext uri="{FF2B5EF4-FFF2-40B4-BE49-F238E27FC236}">
                <a16:creationId xmlns:a16="http://schemas.microsoft.com/office/drawing/2014/main" id="{CC6EC301-A049-6616-560A-089DB84F0CEC}"/>
              </a:ext>
            </a:extLst>
          </p:cNvPr>
          <p:cNvPicPr>
            <a:picLocks noChangeAspect="1"/>
          </p:cNvPicPr>
          <p:nvPr/>
        </p:nvPicPr>
        <p:blipFill rotWithShape="1">
          <a:blip r:embed="rId2"/>
          <a:srcRect l="52021" r="7084"/>
          <a:stretch/>
        </p:blipFill>
        <p:spPr>
          <a:xfrm>
            <a:off x="20" y="10"/>
            <a:ext cx="4505305" cy="6857990"/>
          </a:xfrm>
          <a:prstGeom prst="rect">
            <a:avLst/>
          </a:prstGeom>
        </p:spPr>
      </p:pic>
      <p:sp>
        <p:nvSpPr>
          <p:cNvPr id="17"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Podtytuł 2">
            <a:extLst>
              <a:ext uri="{FF2B5EF4-FFF2-40B4-BE49-F238E27FC236}">
                <a16:creationId xmlns:a16="http://schemas.microsoft.com/office/drawing/2014/main" id="{2DF877C1-FFB8-EE3A-7589-AD1D4A371B66}"/>
              </a:ext>
            </a:extLst>
          </p:cNvPr>
          <p:cNvSpPr>
            <a:spLocks noGrp="1"/>
          </p:cNvSpPr>
          <p:nvPr>
            <p:ph type="subTitle" idx="1"/>
          </p:nvPr>
        </p:nvSpPr>
        <p:spPr>
          <a:xfrm>
            <a:off x="5080216" y="3351276"/>
            <a:ext cx="6272784" cy="2825686"/>
          </a:xfrm>
        </p:spPr>
        <p:txBody>
          <a:bodyPr vert="horz" lIns="91440" tIns="45720" rIns="91440" bIns="45720" rtlCol="0">
            <a:normAutofit fontScale="92500" lnSpcReduction="10000"/>
          </a:bodyPr>
          <a:lstStyle/>
          <a:p>
            <a:pPr indent="-228600">
              <a:buFont typeface="Arial" panose="020B0604020202020204" pitchFamily="34" charset="0"/>
              <a:buChar char="•"/>
            </a:pPr>
            <a:r>
              <a:rPr lang="pl-PL" sz="2400" dirty="0"/>
              <a:t>ppor. mgr inż. </a:t>
            </a:r>
            <a:r>
              <a:rPr lang="en-US" sz="2400" dirty="0"/>
              <a:t>Patryk </a:t>
            </a:r>
            <a:r>
              <a:rPr lang="pl-PL" sz="2400" dirty="0"/>
              <a:t>SERAFIN</a:t>
            </a:r>
            <a:endParaRPr lang="en-US" sz="2400" dirty="0"/>
          </a:p>
          <a:p>
            <a:pPr indent="-228600">
              <a:buFont typeface="Arial" panose="020B0604020202020204" pitchFamily="34" charset="0"/>
              <a:buChar char="•"/>
            </a:pPr>
            <a:r>
              <a:rPr lang="en-US" sz="2400" dirty="0"/>
              <a:t>e-mail: </a:t>
            </a:r>
            <a:r>
              <a:rPr lang="en-US" sz="2400" dirty="0" err="1"/>
              <a:t>patryk</a:t>
            </a:r>
            <a:r>
              <a:rPr lang="pl-PL" sz="2400" dirty="0"/>
              <a:t>.serafin</a:t>
            </a:r>
            <a:r>
              <a:rPr lang="en-US" sz="2400" dirty="0"/>
              <a:t>@wat.edu.pl</a:t>
            </a:r>
          </a:p>
          <a:p>
            <a:pPr indent="-228600">
              <a:buFont typeface="Arial" panose="020B0604020202020204" pitchFamily="34" charset="0"/>
              <a:buChar char="•"/>
            </a:pPr>
            <a:r>
              <a:rPr lang="en-US" sz="2400" dirty="0"/>
              <a:t>nr tel. 261-839-060</a:t>
            </a:r>
          </a:p>
          <a:p>
            <a:pPr indent="-228600">
              <a:buFont typeface="Arial" panose="020B0604020202020204" pitchFamily="34" charset="0"/>
              <a:buChar char="•"/>
            </a:pPr>
            <a:r>
              <a:rPr lang="pl-PL" sz="2400" dirty="0"/>
              <a:t>Konsultacje: </a:t>
            </a:r>
          </a:p>
          <a:p>
            <a:pPr lvl="1" indent="-228600" algn="l">
              <a:buFont typeface="Arial" panose="020B0604020202020204" pitchFamily="34" charset="0"/>
              <a:buChar char="•"/>
            </a:pPr>
            <a:r>
              <a:rPr lang="pl-PL" sz="1600" dirty="0"/>
              <a:t>pok. 254B,  </a:t>
            </a:r>
          </a:p>
          <a:p>
            <a:pPr lvl="1" indent="-228600" algn="l">
              <a:buFont typeface="Arial" panose="020B0604020202020204" pitchFamily="34" charset="0"/>
              <a:buChar char="•"/>
            </a:pPr>
            <a:r>
              <a:rPr lang="pl-PL" sz="1600" dirty="0"/>
              <a:t>wtorek 13:00-15:00,</a:t>
            </a:r>
          </a:p>
          <a:p>
            <a:pPr lvl="1" indent="-228600" algn="l">
              <a:buFont typeface="Arial" panose="020B0604020202020204" pitchFamily="34" charset="0"/>
              <a:buChar char="•"/>
            </a:pPr>
            <a:r>
              <a:rPr lang="pl-PL" sz="1600" dirty="0"/>
              <a:t>po wcześniejszym kontakcie telefonicznym</a:t>
            </a:r>
          </a:p>
        </p:txBody>
      </p:sp>
    </p:spTree>
    <p:extLst>
      <p:ext uri="{BB962C8B-B14F-4D97-AF65-F5344CB8AC3E}">
        <p14:creationId xmlns:p14="http://schemas.microsoft.com/office/powerpoint/2010/main" val="52786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D1767F-D5BD-536A-C7B9-9ADC3ABAE1D7}"/>
              </a:ext>
            </a:extLst>
          </p:cNvPr>
          <p:cNvSpPr>
            <a:spLocks noGrp="1"/>
          </p:cNvSpPr>
          <p:nvPr>
            <p:ph type="title"/>
          </p:nvPr>
        </p:nvSpPr>
        <p:spPr/>
        <p:txBody>
          <a:bodyPr>
            <a:normAutofit/>
          </a:bodyPr>
          <a:lstStyle/>
          <a:p>
            <a:r>
              <a:rPr lang="pl-PL" dirty="0"/>
              <a:t>Jednotaśmowa Maszyna Turinga</a:t>
            </a:r>
            <a:br>
              <a:rPr lang="pl-PL" dirty="0"/>
            </a:br>
            <a:r>
              <a:rPr lang="pl-PL" sz="2400" dirty="0"/>
              <a:t>- Zakładamy, że obie liczby są identycznej długości.</a:t>
            </a:r>
            <a:endParaRPr lang="pl-PL" dirty="0"/>
          </a:p>
        </p:txBody>
      </p:sp>
      <p:sp>
        <p:nvSpPr>
          <p:cNvPr id="3" name="Symbol zastępczy zawartości 2">
            <a:extLst>
              <a:ext uri="{FF2B5EF4-FFF2-40B4-BE49-F238E27FC236}">
                <a16:creationId xmlns:a16="http://schemas.microsoft.com/office/drawing/2014/main" id="{C8E9519F-73A1-1FE9-45D8-69C6B4A360AB}"/>
              </a:ext>
            </a:extLst>
          </p:cNvPr>
          <p:cNvSpPr>
            <a:spLocks noGrp="1"/>
          </p:cNvSpPr>
          <p:nvPr>
            <p:ph idx="1"/>
          </p:nvPr>
        </p:nvSpPr>
        <p:spPr>
          <a:xfrm>
            <a:off x="1115568" y="6197048"/>
            <a:ext cx="10168128" cy="439310"/>
          </a:xfrm>
        </p:spPr>
        <p:txBody>
          <a:bodyPr>
            <a:normAutofit/>
          </a:bodyPr>
          <a:lstStyle/>
          <a:p>
            <a:pPr marL="0" indent="0" algn="ctr">
              <a:buNone/>
            </a:pPr>
            <a:r>
              <a:rPr lang="pl-PL" sz="1800" dirty="0"/>
              <a:t>Wystarczą zatem 3 stany poza koniecznymi: q</a:t>
            </a:r>
            <a:r>
              <a:rPr lang="pl-PL" sz="1800" baseline="-25000" dirty="0"/>
              <a:t>0x </a:t>
            </a:r>
            <a:r>
              <a:rPr lang="pl-PL" sz="1800" dirty="0"/>
              <a:t>, q</a:t>
            </a:r>
            <a:r>
              <a:rPr lang="pl-PL" sz="1800" baseline="-25000" dirty="0"/>
              <a:t>1x</a:t>
            </a:r>
            <a:r>
              <a:rPr lang="pl-PL" sz="1800" dirty="0"/>
              <a:t> oraz </a:t>
            </a:r>
            <a:r>
              <a:rPr lang="pl-PL" sz="1800" dirty="0" err="1"/>
              <a:t>q</a:t>
            </a:r>
            <a:r>
              <a:rPr lang="pl-PL" sz="1800" baseline="-25000" dirty="0" err="1"/>
              <a:t>xx</a:t>
            </a:r>
            <a:r>
              <a:rPr lang="pl-PL" sz="1800" dirty="0"/>
              <a:t>.</a:t>
            </a:r>
            <a:endParaRPr lang="en-US" sz="1800" dirty="0"/>
          </a:p>
        </p:txBody>
      </p:sp>
      <p:graphicFrame>
        <p:nvGraphicFramePr>
          <p:cNvPr id="4" name="Tabela 3">
            <a:extLst>
              <a:ext uri="{FF2B5EF4-FFF2-40B4-BE49-F238E27FC236}">
                <a16:creationId xmlns:a16="http://schemas.microsoft.com/office/drawing/2014/main" id="{45472709-4FC4-278B-D159-7A8FA138D3BB}"/>
              </a:ext>
            </a:extLst>
          </p:cNvPr>
          <p:cNvGraphicFramePr>
            <a:graphicFrameLocks noGrp="1"/>
          </p:cNvGraphicFramePr>
          <p:nvPr>
            <p:extLst>
              <p:ext uri="{D42A27DB-BD31-4B8C-83A1-F6EECF244321}">
                <p14:modId xmlns:p14="http://schemas.microsoft.com/office/powerpoint/2010/main" val="1811571185"/>
              </p:ext>
            </p:extLst>
          </p:nvPr>
        </p:nvGraphicFramePr>
        <p:xfrm>
          <a:off x="2820942" y="2135763"/>
          <a:ext cx="6550116" cy="3990206"/>
        </p:xfrm>
        <a:graphic>
          <a:graphicData uri="http://schemas.openxmlformats.org/drawingml/2006/table">
            <a:tbl>
              <a:tblPr firstRow="1" bandRow="1">
                <a:tableStyleId>{5C22544A-7EE6-4342-B048-85BDC9FD1C3A}</a:tableStyleId>
              </a:tblPr>
              <a:tblGrid>
                <a:gridCol w="443862">
                  <a:extLst>
                    <a:ext uri="{9D8B030D-6E8A-4147-A177-3AD203B41FA5}">
                      <a16:colId xmlns:a16="http://schemas.microsoft.com/office/drawing/2014/main" val="2925080720"/>
                    </a:ext>
                  </a:extLst>
                </a:gridCol>
                <a:gridCol w="549563">
                  <a:extLst>
                    <a:ext uri="{9D8B030D-6E8A-4147-A177-3AD203B41FA5}">
                      <a16:colId xmlns:a16="http://schemas.microsoft.com/office/drawing/2014/main" val="3481394039"/>
                    </a:ext>
                  </a:extLst>
                </a:gridCol>
                <a:gridCol w="549563">
                  <a:extLst>
                    <a:ext uri="{9D8B030D-6E8A-4147-A177-3AD203B41FA5}">
                      <a16:colId xmlns:a16="http://schemas.microsoft.com/office/drawing/2014/main" val="257445632"/>
                    </a:ext>
                  </a:extLst>
                </a:gridCol>
                <a:gridCol w="488500">
                  <a:extLst>
                    <a:ext uri="{9D8B030D-6E8A-4147-A177-3AD203B41FA5}">
                      <a16:colId xmlns:a16="http://schemas.microsoft.com/office/drawing/2014/main" val="2163798665"/>
                    </a:ext>
                  </a:extLst>
                </a:gridCol>
                <a:gridCol w="488500">
                  <a:extLst>
                    <a:ext uri="{9D8B030D-6E8A-4147-A177-3AD203B41FA5}">
                      <a16:colId xmlns:a16="http://schemas.microsoft.com/office/drawing/2014/main" val="3297013702"/>
                    </a:ext>
                  </a:extLst>
                </a:gridCol>
                <a:gridCol w="427437">
                  <a:extLst>
                    <a:ext uri="{9D8B030D-6E8A-4147-A177-3AD203B41FA5}">
                      <a16:colId xmlns:a16="http://schemas.microsoft.com/office/drawing/2014/main" val="539714464"/>
                    </a:ext>
                  </a:extLst>
                </a:gridCol>
                <a:gridCol w="3602691">
                  <a:extLst>
                    <a:ext uri="{9D8B030D-6E8A-4147-A177-3AD203B41FA5}">
                      <a16:colId xmlns:a16="http://schemas.microsoft.com/office/drawing/2014/main" val="2707132355"/>
                    </a:ext>
                  </a:extLst>
                </a:gridCol>
              </a:tblGrid>
              <a:tr h="298470">
                <a:tc>
                  <a:txBody>
                    <a:bodyPr/>
                    <a:lstStyle/>
                    <a:p>
                      <a:pPr algn="ctr"/>
                      <a:r>
                        <a:rPr lang="pl-PL" sz="1500" b="0" dirty="0">
                          <a:solidFill>
                            <a:schemeClr val="tx1"/>
                          </a:solidFill>
                        </a:rPr>
                        <a:t>Nr</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s</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s’</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l</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komentarz</a:t>
                      </a:r>
                      <a:endParaRPr lang="en-US" sz="1500" b="0" dirty="0">
                        <a:solidFill>
                          <a:schemeClr val="tx1"/>
                        </a:solidFill>
                      </a:endParaRPr>
                    </a:p>
                  </a:txBody>
                  <a:tcPr marL="73184" marR="73184" marT="36593" marB="36593" anchor="ctr"/>
                </a:tc>
                <a:extLst>
                  <a:ext uri="{0D108BD9-81ED-4DB2-BD59-A6C34878D82A}">
                    <a16:rowId xmlns:a16="http://schemas.microsoft.com/office/drawing/2014/main" val="1461384780"/>
                  </a:ext>
                </a:extLst>
              </a:tr>
              <a:tr h="298470">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a:solidFill>
                            <a:schemeClr val="tx1"/>
                          </a:solidFill>
                        </a:rPr>
                        <a:t>q</a:t>
                      </a:r>
                      <a:r>
                        <a:rPr lang="pl-PL" sz="1500" b="0" baseline="-25000" dirty="0">
                          <a:solidFill>
                            <a:schemeClr val="tx1"/>
                          </a:solidFill>
                        </a:rPr>
                        <a:t>0</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b</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r>
                        <a:rPr lang="pl-PL" sz="1500" b="0" baseline="-25000" dirty="0">
                          <a:solidFill>
                            <a:schemeClr val="tx1"/>
                          </a:solidFill>
                        </a:rPr>
                        <a:t>n</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b</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dirty="0">
                          <a:solidFill>
                            <a:schemeClr val="tx1"/>
                          </a:solidFill>
                        </a:rPr>
                        <a:t>nie ma pierwszej liczby, drugiej też nie</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286481323"/>
                  </a:ext>
                </a:extLst>
              </a:tr>
              <a:tr h="298470">
                <a:tc>
                  <a:txBody>
                    <a:bodyPr/>
                    <a:lstStyle/>
                    <a:p>
                      <a:pPr algn="ctr"/>
                      <a:r>
                        <a:rPr lang="pl-PL" sz="1500" b="0" dirty="0">
                          <a:solidFill>
                            <a:schemeClr val="tx1"/>
                          </a:solidFill>
                        </a:rPr>
                        <a:t>2</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r>
                        <a:rPr lang="pl-PL" sz="1500" b="0" baseline="-25000" dirty="0">
                          <a:solidFill>
                            <a:schemeClr val="tx1"/>
                          </a:solidFill>
                        </a:rPr>
                        <a:t>0</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0</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r>
                        <a:rPr lang="pl-PL" sz="1500" b="0" baseline="-25000" dirty="0">
                          <a:solidFill>
                            <a:schemeClr val="tx1"/>
                          </a:solidFill>
                        </a:rPr>
                        <a:t>0x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znaczący bit pierwszej liczby jest zerem</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1225794947"/>
                  </a:ext>
                </a:extLst>
              </a:tr>
              <a:tr h="298470">
                <a:tc>
                  <a:txBody>
                    <a:bodyPr/>
                    <a:lstStyle/>
                    <a:p>
                      <a:pPr algn="ctr"/>
                      <a:r>
                        <a:rPr lang="pl-PL" sz="1500" b="0" dirty="0">
                          <a:solidFill>
                            <a:schemeClr val="tx1"/>
                          </a:solidFill>
                        </a:rPr>
                        <a:t>3</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a:solidFill>
                            <a:schemeClr val="tx1"/>
                          </a:solidFill>
                        </a:rPr>
                        <a:t>q</a:t>
                      </a:r>
                      <a:r>
                        <a:rPr lang="pl-PL" sz="1500" b="0" baseline="-25000" dirty="0">
                          <a:solidFill>
                            <a:schemeClr val="tx1"/>
                          </a:solidFill>
                        </a:rPr>
                        <a:t>0</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a:solidFill>
                            <a:schemeClr val="tx1"/>
                          </a:solidFill>
                        </a:rPr>
                        <a:t>q</a:t>
                      </a:r>
                      <a:r>
                        <a:rPr lang="pl-PL" sz="1500" b="0" baseline="-25000" dirty="0">
                          <a:solidFill>
                            <a:schemeClr val="tx1"/>
                          </a:solidFill>
                        </a:rPr>
                        <a:t>1x</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znaczący bit pierwszej liczby jest jedynką</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180565794"/>
                  </a:ext>
                </a:extLst>
              </a:tr>
              <a:tr h="465418">
                <a:tc>
                  <a:txBody>
                    <a:bodyPr/>
                    <a:lstStyle/>
                    <a:p>
                      <a:pPr algn="ctr"/>
                      <a:r>
                        <a:rPr lang="pl-PL" sz="1500" b="0" dirty="0">
                          <a:solidFill>
                            <a:schemeClr val="tx1"/>
                          </a:solidFill>
                        </a:rPr>
                        <a:t>4</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a:solidFill>
                            <a:schemeClr val="tx1"/>
                          </a:solidFill>
                        </a:rPr>
                        <a:t>q</a:t>
                      </a:r>
                      <a:r>
                        <a:rPr lang="pl-PL" sz="1500" b="0" baseline="-25000" dirty="0">
                          <a:solidFill>
                            <a:schemeClr val="tx1"/>
                          </a:solidFill>
                        </a:rPr>
                        <a:t>0x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err="1">
                          <a:solidFill>
                            <a:schemeClr val="tx1"/>
                          </a:solidFill>
                        </a:rPr>
                        <a:t>q</a:t>
                      </a:r>
                      <a:r>
                        <a:rPr lang="pl-PL" sz="1500" b="0" baseline="-25000" dirty="0" err="1">
                          <a:solidFill>
                            <a:schemeClr val="tx1"/>
                          </a:solidFill>
                        </a:rPr>
                        <a:t>xx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dirty="0">
                          <a:solidFill>
                            <a:schemeClr val="tx1"/>
                          </a:solidFill>
                        </a:rPr>
                        <a:t>znaczący bit drugiej liczby jest zerem, oba bity identyczne</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1187222195"/>
                  </a:ext>
                </a:extLst>
              </a:tr>
              <a:tr h="298470">
                <a:tc>
                  <a:txBody>
                    <a:bodyPr/>
                    <a:lstStyle/>
                    <a:p>
                      <a:pPr algn="ctr"/>
                      <a:r>
                        <a:rPr lang="pl-PL" sz="1500" b="0" dirty="0">
                          <a:solidFill>
                            <a:schemeClr val="tx1"/>
                          </a:solidFill>
                        </a:rPr>
                        <a:t>5</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q</a:t>
                      </a:r>
                      <a:r>
                        <a:rPr lang="pl-PL" sz="1500" b="0" baseline="-25000">
                          <a:solidFill>
                            <a:schemeClr val="tx1"/>
                          </a:solidFill>
                        </a:rPr>
                        <a:t>0x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q</a:t>
                      </a:r>
                      <a:r>
                        <a:rPr lang="pl-PL" sz="1500" b="0" baseline="-25000">
                          <a:solidFill>
                            <a:schemeClr val="tx1"/>
                          </a:solidFill>
                        </a:rPr>
                        <a:t>n</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mamy układ 0-1, druga liczba większa</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74902773"/>
                  </a:ext>
                </a:extLst>
              </a:tr>
              <a:tr h="298470">
                <a:tc>
                  <a:txBody>
                    <a:bodyPr/>
                    <a:lstStyle/>
                    <a:p>
                      <a:pPr algn="ctr"/>
                      <a:r>
                        <a:rPr lang="pl-PL" sz="1500" b="0" dirty="0">
                          <a:solidFill>
                            <a:schemeClr val="tx1"/>
                          </a:solidFill>
                        </a:rPr>
                        <a:t>6</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q</a:t>
                      </a:r>
                      <a:r>
                        <a:rPr lang="pl-PL" sz="1500" b="0" baseline="-25000">
                          <a:solidFill>
                            <a:schemeClr val="tx1"/>
                          </a:solidFill>
                        </a:rPr>
                        <a:t>1x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err="1">
                          <a:solidFill>
                            <a:schemeClr val="tx1"/>
                          </a:solidFill>
                        </a:rPr>
                        <a:t>q</a:t>
                      </a:r>
                      <a:r>
                        <a:rPr lang="pl-PL" sz="1500" b="0" baseline="-25000" dirty="0" err="1">
                          <a:solidFill>
                            <a:schemeClr val="tx1"/>
                          </a:solidFill>
                        </a:rPr>
                        <a:t>y</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mamy układ 1-0, pierwsza liczba większa</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2736591912"/>
                  </a:ext>
                </a:extLst>
              </a:tr>
              <a:tr h="465418">
                <a:tc>
                  <a:txBody>
                    <a:bodyPr/>
                    <a:lstStyle/>
                    <a:p>
                      <a:pPr algn="ctr"/>
                      <a:r>
                        <a:rPr lang="pl-PL" sz="1500" b="0" dirty="0">
                          <a:solidFill>
                            <a:schemeClr val="tx1"/>
                          </a:solidFill>
                        </a:rPr>
                        <a:t>7</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q</a:t>
                      </a:r>
                      <a:r>
                        <a:rPr lang="pl-PL" sz="1500" b="0" baseline="-25000">
                          <a:solidFill>
                            <a:schemeClr val="tx1"/>
                          </a:solidFill>
                        </a:rPr>
                        <a:t>1x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q</a:t>
                      </a:r>
                      <a:r>
                        <a:rPr lang="pl-PL" sz="1500" b="0" baseline="-25000">
                          <a:solidFill>
                            <a:schemeClr val="tx1"/>
                          </a:solidFill>
                        </a:rPr>
                        <a:t>xx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dirty="0">
                          <a:solidFill>
                            <a:schemeClr val="tx1"/>
                          </a:solidFill>
                        </a:rPr>
                        <a:t>znaczący bit drugiej liczby jest jedynką, oba bity identyczne</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1286913666"/>
                  </a:ext>
                </a:extLst>
              </a:tr>
              <a:tr h="465418">
                <a:tc>
                  <a:txBody>
                    <a:bodyPr/>
                    <a:lstStyle/>
                    <a:p>
                      <a:pPr algn="ctr"/>
                      <a:r>
                        <a:rPr lang="pl-PL" sz="1500" b="0" dirty="0">
                          <a:solidFill>
                            <a:schemeClr val="tx1"/>
                          </a:solidFill>
                        </a:rPr>
                        <a:t>8</a:t>
                      </a:r>
                      <a:endParaRPr lang="en-US" sz="1500" b="0" dirty="0">
                        <a:solidFill>
                          <a:schemeClr val="tx1"/>
                        </a:solidFill>
                      </a:endParaRPr>
                    </a:p>
                  </a:txBody>
                  <a:tcPr marL="73184" marR="73184" marT="36593" marB="36593" anchor="ctr"/>
                </a:tc>
                <a:tc>
                  <a:txBody>
                    <a:bodyPr/>
                    <a:lstStyle/>
                    <a:p>
                      <a:pPr algn="ctr"/>
                      <a:r>
                        <a:rPr lang="pl-PL" sz="1500" b="0" dirty="0" err="1">
                          <a:solidFill>
                            <a:schemeClr val="tx1"/>
                          </a:solidFill>
                        </a:rPr>
                        <a:t>q</a:t>
                      </a:r>
                      <a:r>
                        <a:rPr lang="pl-PL" sz="1500" b="0" baseline="-25000" dirty="0" err="1">
                          <a:solidFill>
                            <a:schemeClr val="tx1"/>
                          </a:solidFill>
                        </a:rPr>
                        <a:t>xx</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0</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q</a:t>
                      </a:r>
                      <a:r>
                        <a:rPr lang="pl-PL" sz="1500" b="0" baseline="-25000" dirty="0">
                          <a:solidFill>
                            <a:schemeClr val="tx1"/>
                          </a:solidFill>
                        </a:rPr>
                        <a:t>0x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kolejny znaczący bit pierwszej liczby jest zerem itd.</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2855944526"/>
                  </a:ext>
                </a:extLst>
              </a:tr>
              <a:tr h="465418">
                <a:tc>
                  <a:txBody>
                    <a:bodyPr/>
                    <a:lstStyle/>
                    <a:p>
                      <a:pPr algn="ctr"/>
                      <a:r>
                        <a:rPr lang="pl-PL" sz="1500" b="0" dirty="0">
                          <a:solidFill>
                            <a:schemeClr val="tx1"/>
                          </a:solidFill>
                        </a:rPr>
                        <a:t>9</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q</a:t>
                      </a:r>
                      <a:r>
                        <a:rPr lang="pl-PL" sz="1500" b="0" baseline="-25000">
                          <a:solidFill>
                            <a:schemeClr val="tx1"/>
                          </a:solidFill>
                        </a:rPr>
                        <a:t>xx</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a:solidFill>
                            <a:schemeClr val="tx1"/>
                          </a:solidFill>
                        </a:rPr>
                        <a:t>q</a:t>
                      </a:r>
                      <a:r>
                        <a:rPr lang="pl-PL" sz="1500" b="0" baseline="-25000">
                          <a:solidFill>
                            <a:schemeClr val="tx1"/>
                          </a:solidFill>
                        </a:rPr>
                        <a:t>1x</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+1</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a:solidFill>
                            <a:schemeClr val="tx1"/>
                          </a:solidFill>
                        </a:rPr>
                        <a:t>kolejny znaczący bit pierwszej liczby jest jedynką itd.</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2044110264"/>
                  </a:ext>
                </a:extLst>
              </a:tr>
              <a:tr h="298470">
                <a:tc>
                  <a:txBody>
                    <a:bodyPr/>
                    <a:lstStyle/>
                    <a:p>
                      <a:pPr algn="ctr"/>
                      <a:r>
                        <a:rPr lang="pl-PL" sz="1500" b="0" dirty="0">
                          <a:solidFill>
                            <a:schemeClr val="tx1"/>
                          </a:solidFill>
                        </a:rPr>
                        <a:t>10</a:t>
                      </a:r>
                      <a:endParaRPr lang="en-US" sz="1500" b="0" dirty="0">
                        <a:solidFill>
                          <a:schemeClr val="tx1"/>
                        </a:solidFill>
                      </a:endParaRPr>
                    </a:p>
                  </a:txBody>
                  <a:tcPr marL="73184" marR="73184" marT="36593" marB="36593" anchor="ctr"/>
                </a:tc>
                <a:tc>
                  <a:txBody>
                    <a:bodyPr/>
                    <a:lstStyle/>
                    <a:p>
                      <a:pPr algn="ctr"/>
                      <a:r>
                        <a:rPr lang="pl-PL" sz="1500" b="0" dirty="0" err="1">
                          <a:solidFill>
                            <a:schemeClr val="tx1"/>
                          </a:solidFill>
                        </a:rPr>
                        <a:t>q</a:t>
                      </a:r>
                      <a:r>
                        <a:rPr lang="pl-PL" sz="1500" b="0" baseline="-25000" dirty="0" err="1">
                          <a:solidFill>
                            <a:schemeClr val="tx1"/>
                          </a:solidFill>
                        </a:rPr>
                        <a:t>xx</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b</a:t>
                      </a:r>
                      <a:endParaRPr lang="en-US" sz="1500" b="0" dirty="0">
                        <a:solidFill>
                          <a:schemeClr val="tx1"/>
                        </a:solidFill>
                      </a:endParaRPr>
                    </a:p>
                  </a:txBody>
                  <a:tcPr marL="73184" marR="73184" marT="36593" marB="3659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500" b="0" dirty="0">
                          <a:solidFill>
                            <a:schemeClr val="tx1"/>
                          </a:solidFill>
                        </a:rPr>
                        <a:t>q</a:t>
                      </a:r>
                      <a:r>
                        <a:rPr lang="pl-PL" sz="1500" b="0" baseline="-25000" dirty="0">
                          <a:solidFill>
                            <a:schemeClr val="tx1"/>
                          </a:solidFill>
                        </a:rPr>
                        <a:t>n</a:t>
                      </a:r>
                      <a:endParaRPr lang="en-US" sz="1500" b="0" dirty="0">
                        <a:solidFill>
                          <a:schemeClr val="tx1"/>
                        </a:solidFill>
                      </a:endParaRPr>
                    </a:p>
                  </a:txBody>
                  <a:tcPr marL="73184" marR="73184" marT="36593" marB="36593" anchor="ctr"/>
                </a:tc>
                <a:tc>
                  <a:txBody>
                    <a:bodyPr/>
                    <a:lstStyle/>
                    <a:p>
                      <a:pPr algn="ctr"/>
                      <a:r>
                        <a:rPr lang="pl-PL" sz="1500" b="0">
                          <a:solidFill>
                            <a:schemeClr val="tx1"/>
                          </a:solidFill>
                        </a:rPr>
                        <a:t>b</a:t>
                      </a:r>
                      <a:endParaRPr lang="en-US" sz="1500" b="0" dirty="0">
                        <a:solidFill>
                          <a:schemeClr val="tx1"/>
                        </a:solidFill>
                      </a:endParaRPr>
                    </a:p>
                  </a:txBody>
                  <a:tcPr marL="73184" marR="73184" marT="36593" marB="36593" anchor="ctr"/>
                </a:tc>
                <a:tc>
                  <a:txBody>
                    <a:bodyPr/>
                    <a:lstStyle/>
                    <a:p>
                      <a:pPr algn="ctr"/>
                      <a:r>
                        <a:rPr lang="pl-PL" sz="1500" b="0" dirty="0">
                          <a:solidFill>
                            <a:schemeClr val="tx1"/>
                          </a:solidFill>
                        </a:rPr>
                        <a:t>0</a:t>
                      </a:r>
                      <a:endParaRPr lang="en-US" sz="1500" b="0" dirty="0">
                        <a:solidFill>
                          <a:schemeClr val="tx1"/>
                        </a:solidFill>
                      </a:endParaRPr>
                    </a:p>
                  </a:txBody>
                  <a:tcPr marL="73184" marR="73184" marT="36593" marB="365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300" b="0" dirty="0">
                          <a:solidFill>
                            <a:schemeClr val="tx1"/>
                          </a:solidFill>
                        </a:rPr>
                        <a:t>doszliśmy do końca, obie liczby identyczne</a:t>
                      </a:r>
                      <a:endParaRPr lang="en-US" sz="1300" b="0" dirty="0">
                        <a:solidFill>
                          <a:schemeClr val="tx1"/>
                        </a:solidFill>
                      </a:endParaRPr>
                    </a:p>
                  </a:txBody>
                  <a:tcPr marL="73184" marR="73184" marT="36593" marB="36593" anchor="ctr"/>
                </a:tc>
                <a:extLst>
                  <a:ext uri="{0D108BD9-81ED-4DB2-BD59-A6C34878D82A}">
                    <a16:rowId xmlns:a16="http://schemas.microsoft.com/office/drawing/2014/main" val="3269009478"/>
                  </a:ext>
                </a:extLst>
              </a:tr>
            </a:tbl>
          </a:graphicData>
        </a:graphic>
      </p:graphicFrame>
    </p:spTree>
    <p:extLst>
      <p:ext uri="{BB962C8B-B14F-4D97-AF65-F5344CB8AC3E}">
        <p14:creationId xmlns:p14="http://schemas.microsoft.com/office/powerpoint/2010/main" val="260162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7C49B3-CD35-130F-3196-7D5F7CE0C927}"/>
              </a:ext>
            </a:extLst>
          </p:cNvPr>
          <p:cNvSpPr>
            <a:spLocks noGrp="1"/>
          </p:cNvSpPr>
          <p:nvPr>
            <p:ph type="title"/>
          </p:nvPr>
        </p:nvSpPr>
        <p:spPr/>
        <p:txBody>
          <a:bodyPr/>
          <a:lstStyle/>
          <a:p>
            <a:r>
              <a:rPr lang="pl-PL" dirty="0"/>
              <a:t>Wielotaśmowa Maszyna Turinga</a:t>
            </a:r>
          </a:p>
        </p:txBody>
      </p:sp>
      <p:sp>
        <p:nvSpPr>
          <p:cNvPr id="3" name="Symbol zastępczy zawartości 2">
            <a:extLst>
              <a:ext uri="{FF2B5EF4-FFF2-40B4-BE49-F238E27FC236}">
                <a16:creationId xmlns:a16="http://schemas.microsoft.com/office/drawing/2014/main" id="{971450FC-E27C-C091-DBAC-86E0FD29458B}"/>
              </a:ext>
            </a:extLst>
          </p:cNvPr>
          <p:cNvSpPr>
            <a:spLocks noGrp="1"/>
          </p:cNvSpPr>
          <p:nvPr>
            <p:ph idx="1"/>
          </p:nvPr>
        </p:nvSpPr>
        <p:spPr>
          <a:xfrm>
            <a:off x="1115568" y="2478024"/>
            <a:ext cx="10168128" cy="1553287"/>
          </a:xfrm>
        </p:spPr>
        <p:txBody>
          <a:bodyPr/>
          <a:lstStyle/>
          <a:p>
            <a:r>
              <a:rPr lang="pl-PL" dirty="0"/>
              <a:t>W tym modelu zakłada się, że głowica ma do dyspozycji nie tylko jedną, ale wiele taśm, na których może zapisywać i odczytywać jednocześnie symbole. </a:t>
            </a:r>
          </a:p>
        </p:txBody>
      </p:sp>
      <p:pic>
        <p:nvPicPr>
          <p:cNvPr id="4" name="Obraz 3">
            <a:extLst>
              <a:ext uri="{FF2B5EF4-FFF2-40B4-BE49-F238E27FC236}">
                <a16:creationId xmlns:a16="http://schemas.microsoft.com/office/drawing/2014/main" id="{BDA63A44-532C-8011-451B-2B5FA9BA04B4}"/>
              </a:ext>
            </a:extLst>
          </p:cNvPr>
          <p:cNvPicPr>
            <a:picLocks noChangeAspect="1"/>
          </p:cNvPicPr>
          <p:nvPr/>
        </p:nvPicPr>
        <p:blipFill rotWithShape="1">
          <a:blip r:embed="rId2"/>
          <a:srcRect l="552" t="8174" r="16343" b="64495"/>
          <a:stretch/>
        </p:blipFill>
        <p:spPr>
          <a:xfrm>
            <a:off x="1758790" y="4410635"/>
            <a:ext cx="8674419" cy="1604683"/>
          </a:xfrm>
          <a:prstGeom prst="rect">
            <a:avLst/>
          </a:prstGeom>
        </p:spPr>
      </p:pic>
    </p:spTree>
    <p:extLst>
      <p:ext uri="{BB962C8B-B14F-4D97-AF65-F5344CB8AC3E}">
        <p14:creationId xmlns:p14="http://schemas.microsoft.com/office/powerpoint/2010/main" val="179401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DFC418-5FEC-457D-299B-380D07DDCE2E}"/>
              </a:ext>
            </a:extLst>
          </p:cNvPr>
          <p:cNvSpPr>
            <a:spLocks noGrp="1"/>
          </p:cNvSpPr>
          <p:nvPr>
            <p:ph type="title"/>
          </p:nvPr>
        </p:nvSpPr>
        <p:spPr/>
        <p:txBody>
          <a:bodyPr/>
          <a:lstStyle/>
          <a:p>
            <a:r>
              <a:rPr lang="pl-PL" dirty="0"/>
              <a:t>Wielotaśmowa Maszyna Turinga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E1865A77-956A-44C5-F4D5-8FD21A837FB6}"/>
                  </a:ext>
                </a:extLst>
              </p:cNvPr>
              <p:cNvSpPr>
                <a:spLocks noGrp="1"/>
              </p:cNvSpPr>
              <p:nvPr>
                <p:ph idx="1"/>
              </p:nvPr>
            </p:nvSpPr>
            <p:spPr/>
            <p:txBody>
              <a:bodyPr>
                <a:normAutofit fontScale="77500" lnSpcReduction="20000"/>
              </a:bodyPr>
              <a:lstStyle/>
              <a:p>
                <a:r>
                  <a:rPr lang="pl-PL" dirty="0"/>
                  <a:t>Często zakłada się, że słowo wejściowe znajduje się na pierwszej taśmie. </a:t>
                </a:r>
              </a:p>
              <a:p>
                <a:r>
                  <a:rPr lang="pl-PL" dirty="0"/>
                  <a:t>Aby symulować maszynę wielotaśmową na jednej taśmie, należy zamienić alfabet taśmy </a:t>
                </a:r>
                <a14:m>
                  <m:oMath xmlns:m="http://schemas.openxmlformats.org/officeDocument/2006/math">
                    <m:r>
                      <a:rPr lang="pl-PL" i="1">
                        <a:latin typeface="Cambria Math" panose="02040503050406030204" pitchFamily="18" charset="0"/>
                        <a:ea typeface="Times New Roman" panose="02020603050405020304" pitchFamily="18" charset="0"/>
                        <a:cs typeface="Times New Roman" panose="02020603050405020304" pitchFamily="18" charset="0"/>
                      </a:rPr>
                      <m:t>𝛴</m:t>
                    </m:r>
                  </m:oMath>
                </a14:m>
                <a:r>
                  <a:rPr lang="pl-PL" dirty="0"/>
                  <a:t> na alfabet </a:t>
                </a:r>
                <a14:m>
                  <m:oMath xmlns:m="http://schemas.openxmlformats.org/officeDocument/2006/math">
                    <m:sSup>
                      <m:sSupPr>
                        <m:ctrlPr>
                          <a:rPr lang="pl-PL" i="1" smtClean="0">
                            <a:latin typeface="Cambria Math" panose="02040503050406030204" pitchFamily="18" charset="0"/>
                            <a:cs typeface="Times New Roman" panose="02020603050405020304" pitchFamily="18" charset="0"/>
                          </a:rPr>
                        </m:ctrlPr>
                      </m:sSupPr>
                      <m:e>
                        <m:r>
                          <a:rPr lang="pl-PL" i="1">
                            <a:latin typeface="Cambria Math" panose="02040503050406030204" pitchFamily="18" charset="0"/>
                            <a:ea typeface="Times New Roman" panose="02020603050405020304" pitchFamily="18" charset="0"/>
                            <a:cs typeface="Times New Roman" panose="02020603050405020304" pitchFamily="18" charset="0"/>
                          </a:rPr>
                          <m:t>𝛴</m:t>
                        </m:r>
                      </m:e>
                      <m:sup>
                        <m:r>
                          <a:rPr lang="pl-PL" b="0" i="1" smtClean="0">
                            <a:latin typeface="Cambria Math" panose="02040503050406030204" pitchFamily="18" charset="0"/>
                            <a:cs typeface="Times New Roman" panose="02020603050405020304" pitchFamily="18" charset="0"/>
                          </a:rPr>
                          <m:t>𝑘</m:t>
                        </m:r>
                      </m:sup>
                    </m:sSup>
                  </m:oMath>
                </a14:m>
                <a:r>
                  <a:rPr lang="pl-PL" dirty="0"/>
                  <a:t>, gdzie </a:t>
                </a:r>
                <a14:m>
                  <m:oMath xmlns:m="http://schemas.openxmlformats.org/officeDocument/2006/math">
                    <m:r>
                      <a:rPr lang="pl-PL" i="1" dirty="0" smtClean="0">
                        <a:latin typeface="Cambria Math" panose="02040503050406030204" pitchFamily="18" charset="0"/>
                      </a:rPr>
                      <m:t>𝑘</m:t>
                    </m:r>
                  </m:oMath>
                </a14:m>
                <a:r>
                  <a:rPr lang="pl-PL" dirty="0"/>
                  <a:t> oznacza liczbę taśm. </a:t>
                </a:r>
              </a:p>
              <a:p>
                <a:r>
                  <a:rPr lang="pl-PL" dirty="0"/>
                  <a:t>W tym momencie zapis na taśmie i-tej jest realizowany przez zmianę odpowiedniej współrzędnej litery z nowego alfabetu . Czyli w opisywanym przypadku funkcja przejść będzie operowała na następujących zbiorach: </a:t>
                </a:r>
              </a:p>
              <a:p>
                <a:pPr marL="0" indent="0">
                  <a:buNone/>
                </a:pPr>
                <a14:m>
                  <m:oMathPara xmlns:m="http://schemas.openxmlformats.org/officeDocument/2006/math">
                    <m:oMathParaPr>
                      <m:jc m:val="centerGroup"/>
                    </m:oMathParaPr>
                    <m:oMath xmlns:m="http://schemas.openxmlformats.org/officeDocument/2006/math">
                      <m:r>
                        <a:rPr lang="pl-PL" i="1" smtClean="0">
                          <a:solidFill>
                            <a:srgbClr val="000000"/>
                          </a:solidFill>
                          <a:latin typeface="Cambria Math" panose="02040503050406030204" pitchFamily="18" charset="0"/>
                        </a:rPr>
                        <m:t>h</m:t>
                      </m:r>
                      <m:r>
                        <a:rPr lang="pl-PL" i="1" smtClean="0">
                          <a:solidFill>
                            <a:srgbClr val="000000"/>
                          </a:solidFill>
                          <a:latin typeface="Cambria Math" panose="02040503050406030204" pitchFamily="18" charset="0"/>
                        </a:rPr>
                        <m:t>:(</m:t>
                      </m:r>
                      <m:r>
                        <a:rPr lang="pl-PL" i="1" smtClean="0">
                          <a:solidFill>
                            <a:srgbClr val="000000"/>
                          </a:solidFill>
                          <a:latin typeface="Cambria Math" panose="02040503050406030204" pitchFamily="18" charset="0"/>
                        </a:rPr>
                        <m:t>𝑄</m:t>
                      </m:r>
                      <m:r>
                        <a:rPr lang="pl-PL" i="1" smtClean="0">
                          <a:solidFill>
                            <a:srgbClr val="000000"/>
                          </a:solidFill>
                          <a:latin typeface="Cambria Math" panose="02040503050406030204" pitchFamily="18" charset="0"/>
                        </a:rPr>
                        <m:t>×</m:t>
                      </m:r>
                      <m:sSup>
                        <m:sSupPr>
                          <m:ctrlPr>
                            <a:rPr lang="pl-PL" i="1">
                              <a:solidFill>
                                <a:srgbClr val="000000"/>
                              </a:solidFill>
                              <a:latin typeface="Cambria Math" panose="02040503050406030204" pitchFamily="18" charset="0"/>
                            </a:rPr>
                          </m:ctrlPr>
                        </m:sSupPr>
                        <m:e>
                          <m:r>
                            <m:rPr>
                              <m:sty m:val="p"/>
                            </m:rPr>
                            <a:rPr lang="pl-PL" i="1">
                              <a:solidFill>
                                <a:srgbClr val="000000"/>
                              </a:solidFill>
                              <a:latin typeface="Cambria Math" panose="02040503050406030204" pitchFamily="18" charset="0"/>
                            </a:rPr>
                            <m:t>Σ</m:t>
                          </m:r>
                        </m:e>
                        <m:sup>
                          <m:r>
                            <a:rPr lang="pl-PL" i="1">
                              <a:solidFill>
                                <a:srgbClr val="000000"/>
                              </a:solidFill>
                              <a:latin typeface="Cambria Math" panose="02040503050406030204" pitchFamily="18" charset="0"/>
                            </a:rPr>
                            <m:t>𝑘</m:t>
                          </m:r>
                        </m:sup>
                      </m:sSup>
                      <m:r>
                        <a:rPr lang="pl-PL" i="1">
                          <a:solidFill>
                            <a:srgbClr val="000000"/>
                          </a:solidFill>
                          <a:latin typeface="Cambria Math" panose="02040503050406030204" pitchFamily="18" charset="0"/>
                        </a:rPr>
                        <m:t>)→(</m:t>
                      </m:r>
                      <m:r>
                        <a:rPr lang="pl-PL" i="1">
                          <a:solidFill>
                            <a:srgbClr val="000000"/>
                          </a:solidFill>
                          <a:latin typeface="Cambria Math" panose="02040503050406030204" pitchFamily="18" charset="0"/>
                        </a:rPr>
                        <m:t>𝑄</m:t>
                      </m:r>
                      <m:r>
                        <a:rPr lang="pl-PL" i="1">
                          <a:solidFill>
                            <a:srgbClr val="000000"/>
                          </a:solidFill>
                          <a:latin typeface="Cambria Math" panose="02040503050406030204" pitchFamily="18" charset="0"/>
                        </a:rPr>
                        <m:t>′×</m:t>
                      </m:r>
                      <m:sSup>
                        <m:sSupPr>
                          <m:ctrlPr>
                            <a:rPr lang="pl-PL" i="1">
                              <a:solidFill>
                                <a:srgbClr val="000000"/>
                              </a:solidFill>
                              <a:latin typeface="Cambria Math" panose="02040503050406030204" pitchFamily="18" charset="0"/>
                            </a:rPr>
                          </m:ctrlPr>
                        </m:sSupPr>
                        <m:e>
                          <m:r>
                            <m:rPr>
                              <m:sty m:val="p"/>
                            </m:rPr>
                            <a:rPr lang="pl-PL" i="1">
                              <a:solidFill>
                                <a:srgbClr val="000000"/>
                              </a:solidFill>
                              <a:latin typeface="Cambria Math" panose="02040503050406030204" pitchFamily="18" charset="0"/>
                            </a:rPr>
                            <m:t>Σ</m:t>
                          </m:r>
                        </m:e>
                        <m:sup>
                          <m:r>
                            <a:rPr lang="pl-PL" i="1">
                              <a:solidFill>
                                <a:srgbClr val="000000"/>
                              </a:solidFill>
                              <a:latin typeface="Cambria Math" panose="02040503050406030204" pitchFamily="18" charset="0"/>
                            </a:rPr>
                            <m:t>𝑘</m:t>
                          </m:r>
                        </m:sup>
                      </m:sSup>
                      <m:r>
                        <a:rPr lang="pl-PL" i="1">
                          <a:solidFill>
                            <a:srgbClr val="000000"/>
                          </a:solidFill>
                          <a:latin typeface="Cambria Math" panose="02040503050406030204" pitchFamily="18" charset="0"/>
                        </a:rPr>
                        <m:t>′×</m:t>
                      </m:r>
                      <m:sSup>
                        <m:sSupPr>
                          <m:ctrlPr>
                            <a:rPr lang="pl-PL" i="1">
                              <a:solidFill>
                                <a:srgbClr val="000000"/>
                              </a:solidFill>
                              <a:latin typeface="Cambria Math" panose="02040503050406030204" pitchFamily="18" charset="0"/>
                            </a:rPr>
                          </m:ctrlPr>
                        </m:sSupPr>
                        <m:e>
                          <m:d>
                            <m:dPr>
                              <m:begChr m:val="{"/>
                              <m:endChr m:val="}"/>
                              <m:ctrlPr>
                                <a:rPr lang="pl-PL" i="1">
                                  <a:solidFill>
                                    <a:srgbClr val="000000"/>
                                  </a:solidFill>
                                  <a:latin typeface="Cambria Math" panose="02040503050406030204" pitchFamily="18" charset="0"/>
                                </a:rPr>
                              </m:ctrlPr>
                            </m:dPr>
                            <m:e>
                              <m:r>
                                <a:rPr lang="pl-PL" i="1">
                                  <a:solidFill>
                                    <a:srgbClr val="000000"/>
                                  </a:solidFill>
                                  <a:latin typeface="Cambria Math" panose="02040503050406030204" pitchFamily="18" charset="0"/>
                                </a:rPr>
                                <m:t>−1,0,1</m:t>
                              </m:r>
                            </m:e>
                          </m:d>
                        </m:e>
                        <m:sup>
                          <m:r>
                            <a:rPr lang="pl-PL" i="1">
                              <a:solidFill>
                                <a:srgbClr val="000000"/>
                              </a:solidFill>
                              <a:latin typeface="Cambria Math" panose="02040503050406030204" pitchFamily="18" charset="0"/>
                            </a:rPr>
                            <m:t>𝑘</m:t>
                          </m:r>
                        </m:sup>
                      </m:sSup>
                      <m:r>
                        <a:rPr lang="pl-PL" i="1">
                          <a:solidFill>
                            <a:srgbClr val="000000"/>
                          </a:solidFill>
                          <a:latin typeface="Cambria Math" panose="02040503050406030204" pitchFamily="18" charset="0"/>
                        </a:rPr>
                        <m:t>)</m:t>
                      </m:r>
                    </m:oMath>
                  </m:oMathPara>
                </a14:m>
                <a:endParaRPr lang="pl-PL" dirty="0"/>
              </a:p>
              <a:p>
                <a:r>
                  <a:rPr lang="pl-PL" dirty="0"/>
                  <a:t>innymi słowy mamy przekształcenie:</a:t>
                </a:r>
              </a:p>
              <a:p>
                <a:pPr marL="0" indent="0">
                  <a:buNone/>
                </a:pPr>
                <a14:m>
                  <m:oMathPara xmlns:m="http://schemas.openxmlformats.org/officeDocument/2006/math">
                    <m:oMathParaPr>
                      <m:jc m:val="centerGroup"/>
                    </m:oMathParaPr>
                    <m:oMath xmlns:m="http://schemas.openxmlformats.org/officeDocument/2006/math">
                      <m:r>
                        <a:rPr lang="pl-PL" b="0" i="1" smtClean="0">
                          <a:solidFill>
                            <a:srgbClr val="000000"/>
                          </a:solidFill>
                          <a:latin typeface="Cambria Math" panose="02040503050406030204" pitchFamily="18" charset="0"/>
                        </a:rPr>
                        <m:t>h</m:t>
                      </m:r>
                      <m:d>
                        <m:dPr>
                          <m:ctrlPr>
                            <a:rPr lang="pl-PL" i="1">
                              <a:solidFill>
                                <a:srgbClr val="000000"/>
                              </a:solidFill>
                              <a:latin typeface="Cambria Math" panose="02040503050406030204" pitchFamily="18" charset="0"/>
                            </a:rPr>
                          </m:ctrlPr>
                        </m:dPr>
                        <m:e>
                          <m:r>
                            <a:rPr lang="pl-PL" b="0" i="1">
                              <a:solidFill>
                                <a:srgbClr val="000000"/>
                              </a:solidFill>
                              <a:latin typeface="Cambria Math" panose="02040503050406030204" pitchFamily="18" charset="0"/>
                            </a:rPr>
                            <m:t>𝑞</m:t>
                          </m:r>
                          <m:r>
                            <a:rPr lang="pl-PL" b="0"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𝑠</m:t>
                              </m:r>
                            </m:e>
                            <m:sub>
                              <m:r>
                                <a:rPr lang="pl-PL" b="0" i="1">
                                  <a:solidFill>
                                    <a:srgbClr val="000000"/>
                                  </a:solidFill>
                                  <a:latin typeface="Cambria Math" panose="02040503050406030204" pitchFamily="18" charset="0"/>
                                </a:rPr>
                                <m:t>1</m:t>
                              </m:r>
                            </m:sub>
                          </m:sSub>
                          <m:r>
                            <a:rPr lang="pl-PL" b="0"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𝑠</m:t>
                              </m:r>
                            </m:e>
                            <m:sub>
                              <m:r>
                                <a:rPr lang="pl-PL" b="0" i="1">
                                  <a:solidFill>
                                    <a:srgbClr val="000000"/>
                                  </a:solidFill>
                                  <a:latin typeface="Cambria Math" panose="02040503050406030204" pitchFamily="18" charset="0"/>
                                </a:rPr>
                                <m:t>2</m:t>
                              </m:r>
                            </m:sub>
                          </m:sSub>
                          <m:r>
                            <a:rPr lang="pl-PL" b="0"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𝑠</m:t>
                              </m:r>
                            </m:e>
                            <m:sub>
                              <m:r>
                                <a:rPr lang="pl-PL" b="0" i="1">
                                  <a:solidFill>
                                    <a:srgbClr val="000000"/>
                                  </a:solidFill>
                                  <a:latin typeface="Cambria Math" panose="02040503050406030204" pitchFamily="18" charset="0"/>
                                </a:rPr>
                                <m:t>𝑘</m:t>
                              </m:r>
                            </m:sub>
                          </m:sSub>
                        </m:e>
                      </m:d>
                      <m:r>
                        <a:rPr lang="pl-PL" b="0" i="1">
                          <a:solidFill>
                            <a:srgbClr val="000000"/>
                          </a:solidFill>
                          <a:latin typeface="Cambria Math" panose="02040503050406030204" pitchFamily="18" charset="0"/>
                        </a:rPr>
                        <m:t>=</m:t>
                      </m:r>
                      <m:d>
                        <m:dPr>
                          <m:ctrlPr>
                            <a:rPr lang="pl-PL" i="1">
                              <a:solidFill>
                                <a:srgbClr val="000000"/>
                              </a:solidFill>
                              <a:latin typeface="Cambria Math" panose="02040503050406030204" pitchFamily="18" charset="0"/>
                            </a:rPr>
                          </m:ctrlPr>
                        </m:dPr>
                        <m:e>
                          <m:sSup>
                            <m:sSupPr>
                              <m:ctrlPr>
                                <a:rPr lang="pl-PL" i="1">
                                  <a:solidFill>
                                    <a:srgbClr val="000000"/>
                                  </a:solidFill>
                                  <a:latin typeface="Cambria Math" panose="02040503050406030204" pitchFamily="18" charset="0"/>
                                </a:rPr>
                              </m:ctrlPr>
                            </m:sSupPr>
                            <m:e>
                              <m:r>
                                <a:rPr lang="pl-PL" b="0" i="1">
                                  <a:solidFill>
                                    <a:srgbClr val="000000"/>
                                  </a:solidFill>
                                  <a:latin typeface="Cambria Math" panose="02040503050406030204" pitchFamily="18" charset="0"/>
                                </a:rPr>
                                <m:t>𝑞</m:t>
                              </m:r>
                            </m:e>
                            <m:sup>
                              <m:r>
                                <a:rPr lang="pl-PL" b="0" i="1">
                                  <a:solidFill>
                                    <a:srgbClr val="000000"/>
                                  </a:solidFill>
                                  <a:latin typeface="Cambria Math" panose="02040503050406030204" pitchFamily="18" charset="0"/>
                                </a:rPr>
                                <m:t>′</m:t>
                              </m:r>
                            </m:sup>
                          </m:sSup>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𝑠</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1</m:t>
                              </m:r>
                            </m:sub>
                          </m:sSub>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𝑠</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2</m:t>
                              </m:r>
                            </m:sub>
                          </m:sSub>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𝑠</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𝑘</m:t>
                              </m:r>
                            </m:sub>
                          </m:sSub>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𝑙</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1</m:t>
                              </m:r>
                            </m:sub>
                          </m:sSub>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𝑙</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2</m:t>
                              </m:r>
                            </m:sub>
                          </m:sSub>
                          <m:r>
                            <a:rPr lang="pl-PL" b="0" i="1">
                              <a:solidFill>
                                <a:srgbClr val="000000"/>
                              </a:solidFill>
                              <a:latin typeface="Cambria Math" panose="02040503050406030204" pitchFamily="18" charset="0"/>
                            </a:rPr>
                            <m:t>,...,</m:t>
                          </m:r>
                          <m:r>
                            <a:rPr lang="pl-PL" b="0" i="1">
                              <a:solidFill>
                                <a:srgbClr val="000000"/>
                              </a:solidFill>
                              <a:latin typeface="Cambria Math" panose="02040503050406030204" pitchFamily="18" charset="0"/>
                            </a:rPr>
                            <m:t>𝑙</m:t>
                          </m:r>
                          <m:sSub>
                            <m:sSubPr>
                              <m:ctrlPr>
                                <a:rPr lang="pl-PL" i="1">
                                  <a:solidFill>
                                    <a:srgbClr val="000000"/>
                                  </a:solidFill>
                                  <a:latin typeface="Cambria Math" panose="02040503050406030204" pitchFamily="18" charset="0"/>
                                </a:rPr>
                              </m:ctrlPr>
                            </m:sSubPr>
                            <m:e>
                              <m:r>
                                <a:rPr lang="pl-PL" b="0" i="1">
                                  <a:solidFill>
                                    <a:srgbClr val="000000"/>
                                  </a:solidFill>
                                  <a:latin typeface="Cambria Math" panose="02040503050406030204" pitchFamily="18" charset="0"/>
                                </a:rPr>
                                <m:t>′</m:t>
                              </m:r>
                            </m:e>
                            <m:sub>
                              <m:r>
                                <a:rPr lang="pl-PL" b="0" i="1">
                                  <a:solidFill>
                                    <a:srgbClr val="000000"/>
                                  </a:solidFill>
                                  <a:latin typeface="Cambria Math" panose="02040503050406030204" pitchFamily="18" charset="0"/>
                                </a:rPr>
                                <m:t>𝑘</m:t>
                              </m:r>
                            </m:sub>
                          </m:sSub>
                        </m:e>
                      </m:d>
                    </m:oMath>
                  </m:oMathPara>
                </a14:m>
                <a:endParaRPr lang="pl-PL" dirty="0"/>
              </a:p>
            </p:txBody>
          </p:sp>
        </mc:Choice>
        <mc:Fallback xmlns="">
          <p:sp>
            <p:nvSpPr>
              <p:cNvPr id="3" name="Symbol zastępczy zawartości 2">
                <a:extLst>
                  <a:ext uri="{FF2B5EF4-FFF2-40B4-BE49-F238E27FC236}">
                    <a16:creationId xmlns:a16="http://schemas.microsoft.com/office/drawing/2014/main" id="{E1865A77-956A-44C5-F4D5-8FD21A837FB6}"/>
                  </a:ext>
                </a:extLst>
              </p:cNvPr>
              <p:cNvSpPr>
                <a:spLocks noGrp="1" noRot="1" noChangeAspect="1" noMove="1" noResize="1" noEditPoints="1" noAdjustHandles="1" noChangeArrowheads="1" noChangeShapeType="1" noTextEdit="1"/>
              </p:cNvSpPr>
              <p:nvPr>
                <p:ph idx="1"/>
              </p:nvPr>
            </p:nvSpPr>
            <p:spPr>
              <a:blipFill>
                <a:blip r:embed="rId2"/>
                <a:stretch>
                  <a:fillRect l="-659" t="-1980"/>
                </a:stretch>
              </a:blipFill>
            </p:spPr>
            <p:txBody>
              <a:bodyPr/>
              <a:lstStyle/>
              <a:p>
                <a:r>
                  <a:rPr lang="pl-PL">
                    <a:noFill/>
                  </a:rPr>
                  <a:t> </a:t>
                </a:r>
              </a:p>
            </p:txBody>
          </p:sp>
        </mc:Fallback>
      </mc:AlternateContent>
    </p:spTree>
    <p:extLst>
      <p:ext uri="{BB962C8B-B14F-4D97-AF65-F5344CB8AC3E}">
        <p14:creationId xmlns:p14="http://schemas.microsoft.com/office/powerpoint/2010/main" val="272573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30E393-1012-38E5-A13E-D8B86B62A670}"/>
              </a:ext>
            </a:extLst>
          </p:cNvPr>
          <p:cNvSpPr>
            <a:spLocks noGrp="1"/>
          </p:cNvSpPr>
          <p:nvPr>
            <p:ph type="title"/>
          </p:nvPr>
        </p:nvSpPr>
        <p:spPr/>
        <p:txBody>
          <a:bodyPr>
            <a:normAutofit/>
          </a:bodyPr>
          <a:lstStyle/>
          <a:p>
            <a:r>
              <a:rPr lang="pl-PL" dirty="0"/>
              <a:t>Wielotaśmowa Maszyna Turinga</a:t>
            </a:r>
            <a:br>
              <a:rPr lang="pl-PL" dirty="0"/>
            </a:br>
            <a:r>
              <a:rPr lang="pl-PL" sz="1800" dirty="0"/>
              <a:t>- Zakładamy, że obie liczby są identycznej długości. Zapisujemy liczby na 2 taśmach w naturalny sposób. Obie liczby zaczynają się od „b” i na nich kończą.</a:t>
            </a:r>
            <a:endParaRPr lang="pl-PL" dirty="0"/>
          </a:p>
        </p:txBody>
      </p:sp>
      <p:graphicFrame>
        <p:nvGraphicFramePr>
          <p:cNvPr id="4" name="Tabela 3">
            <a:extLst>
              <a:ext uri="{FF2B5EF4-FFF2-40B4-BE49-F238E27FC236}">
                <a16:creationId xmlns:a16="http://schemas.microsoft.com/office/drawing/2014/main" id="{A124B867-B0A7-DBD5-6858-ADC7AF1E0E9B}"/>
              </a:ext>
            </a:extLst>
          </p:cNvPr>
          <p:cNvGraphicFramePr>
            <a:graphicFrameLocks noGrp="1"/>
          </p:cNvGraphicFramePr>
          <p:nvPr>
            <p:extLst>
              <p:ext uri="{D42A27DB-BD31-4B8C-83A1-F6EECF244321}">
                <p14:modId xmlns:p14="http://schemas.microsoft.com/office/powerpoint/2010/main" val="3401621690"/>
              </p:ext>
            </p:extLst>
          </p:nvPr>
        </p:nvGraphicFramePr>
        <p:xfrm>
          <a:off x="1847527" y="2333889"/>
          <a:ext cx="8496945" cy="40589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1809701308"/>
                    </a:ext>
                  </a:extLst>
                </a:gridCol>
                <a:gridCol w="504056">
                  <a:extLst>
                    <a:ext uri="{9D8B030D-6E8A-4147-A177-3AD203B41FA5}">
                      <a16:colId xmlns:a16="http://schemas.microsoft.com/office/drawing/2014/main" val="3613493806"/>
                    </a:ext>
                  </a:extLst>
                </a:gridCol>
                <a:gridCol w="432048">
                  <a:extLst>
                    <a:ext uri="{9D8B030D-6E8A-4147-A177-3AD203B41FA5}">
                      <a16:colId xmlns:a16="http://schemas.microsoft.com/office/drawing/2014/main" val="1394848062"/>
                    </a:ext>
                  </a:extLst>
                </a:gridCol>
                <a:gridCol w="432048">
                  <a:extLst>
                    <a:ext uri="{9D8B030D-6E8A-4147-A177-3AD203B41FA5}">
                      <a16:colId xmlns:a16="http://schemas.microsoft.com/office/drawing/2014/main" val="2844630043"/>
                    </a:ext>
                  </a:extLst>
                </a:gridCol>
                <a:gridCol w="504056">
                  <a:extLst>
                    <a:ext uri="{9D8B030D-6E8A-4147-A177-3AD203B41FA5}">
                      <a16:colId xmlns:a16="http://schemas.microsoft.com/office/drawing/2014/main" val="2283809785"/>
                    </a:ext>
                  </a:extLst>
                </a:gridCol>
                <a:gridCol w="432048">
                  <a:extLst>
                    <a:ext uri="{9D8B030D-6E8A-4147-A177-3AD203B41FA5}">
                      <a16:colId xmlns:a16="http://schemas.microsoft.com/office/drawing/2014/main" val="2577884716"/>
                    </a:ext>
                  </a:extLst>
                </a:gridCol>
                <a:gridCol w="454777">
                  <a:extLst>
                    <a:ext uri="{9D8B030D-6E8A-4147-A177-3AD203B41FA5}">
                      <a16:colId xmlns:a16="http://schemas.microsoft.com/office/drawing/2014/main" val="1025109556"/>
                    </a:ext>
                  </a:extLst>
                </a:gridCol>
                <a:gridCol w="507592">
                  <a:extLst>
                    <a:ext uri="{9D8B030D-6E8A-4147-A177-3AD203B41FA5}">
                      <a16:colId xmlns:a16="http://schemas.microsoft.com/office/drawing/2014/main" val="658723715"/>
                    </a:ext>
                  </a:extLst>
                </a:gridCol>
                <a:gridCol w="507592">
                  <a:extLst>
                    <a:ext uri="{9D8B030D-6E8A-4147-A177-3AD203B41FA5}">
                      <a16:colId xmlns:a16="http://schemas.microsoft.com/office/drawing/2014/main" val="2364346068"/>
                    </a:ext>
                  </a:extLst>
                </a:gridCol>
                <a:gridCol w="4218672">
                  <a:extLst>
                    <a:ext uri="{9D8B030D-6E8A-4147-A177-3AD203B41FA5}">
                      <a16:colId xmlns:a16="http://schemas.microsoft.com/office/drawing/2014/main" val="909414846"/>
                    </a:ext>
                  </a:extLst>
                </a:gridCol>
              </a:tblGrid>
              <a:tr h="370840">
                <a:tc>
                  <a:txBody>
                    <a:bodyPr/>
                    <a:lstStyle/>
                    <a:p>
                      <a:pPr algn="ctr"/>
                      <a:r>
                        <a:rPr lang="pl-PL" sz="1400" dirty="0">
                          <a:solidFill>
                            <a:schemeClr val="tx1"/>
                          </a:solidFill>
                        </a:rPr>
                        <a:t>Nr</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1</a:t>
                      </a:r>
                      <a:endParaRPr lang="en-US" sz="14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dirty="0">
                          <a:solidFill>
                            <a:schemeClr val="tx1"/>
                          </a:solidFill>
                        </a:rPr>
                        <a:t>s</a:t>
                      </a:r>
                      <a:r>
                        <a:rPr lang="pl-PL" sz="1400" baseline="-25000" dirty="0">
                          <a:solidFill>
                            <a:schemeClr val="tx1"/>
                          </a:solidFill>
                        </a:rPr>
                        <a:t>2</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1</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2</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l</a:t>
                      </a:r>
                      <a:r>
                        <a:rPr lang="pl-PL" sz="1400" baseline="-25000" dirty="0">
                          <a:solidFill>
                            <a:schemeClr val="tx1"/>
                          </a:solidFill>
                        </a:rPr>
                        <a:t>1</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l</a:t>
                      </a:r>
                      <a:r>
                        <a:rPr lang="pl-PL" sz="1400" baseline="-25000" dirty="0">
                          <a:solidFill>
                            <a:schemeClr val="tx1"/>
                          </a:solidFill>
                        </a:rPr>
                        <a:t>2</a:t>
                      </a:r>
                      <a:r>
                        <a:rPr lang="pl-PL" sz="1400" dirty="0">
                          <a:solidFill>
                            <a:schemeClr val="tx1"/>
                          </a:solidFill>
                        </a:rPr>
                        <a:t>’</a:t>
                      </a:r>
                      <a:endParaRPr lang="en-US" sz="14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dirty="0">
                          <a:solidFill>
                            <a:schemeClr val="tx1"/>
                          </a:solidFill>
                        </a:rPr>
                        <a:t>komentarz</a:t>
                      </a:r>
                      <a:endParaRPr lang="en-US" sz="1400" dirty="0">
                        <a:solidFill>
                          <a:schemeClr val="tx1"/>
                        </a:solidFill>
                      </a:endParaRPr>
                    </a:p>
                  </a:txBody>
                  <a:tcPr anchor="ctr"/>
                </a:tc>
                <a:extLst>
                  <a:ext uri="{0D108BD9-81ED-4DB2-BD59-A6C34878D82A}">
                    <a16:rowId xmlns:a16="http://schemas.microsoft.com/office/drawing/2014/main" val="3159237997"/>
                  </a:ext>
                </a:extLst>
              </a:tr>
              <a:tr h="370840">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Oba bity liczb są identyczne, idziemy dalej</a:t>
                      </a:r>
                      <a:endParaRPr lang="en-US" sz="1600" dirty="0">
                        <a:solidFill>
                          <a:schemeClr val="tx1"/>
                        </a:solidFill>
                      </a:endParaRPr>
                    </a:p>
                  </a:txBody>
                  <a:tcPr anchor="ctr"/>
                </a:tc>
                <a:extLst>
                  <a:ext uri="{0D108BD9-81ED-4DB2-BD59-A6C34878D82A}">
                    <a16:rowId xmlns:a16="http://schemas.microsoft.com/office/drawing/2014/main" val="1120917225"/>
                  </a:ext>
                </a:extLst>
              </a:tr>
              <a:tr h="370840">
                <a:tc>
                  <a:txBody>
                    <a:bodyPr/>
                    <a:lstStyle/>
                    <a:p>
                      <a:pPr algn="ctr"/>
                      <a:r>
                        <a:rPr lang="pl-PL" dirty="0">
                          <a:solidFill>
                            <a:schemeClr val="tx1"/>
                          </a:solidFill>
                        </a:rPr>
                        <a:t>2</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Oba bity liczb są identyczne, idziemy dalej</a:t>
                      </a:r>
                      <a:endParaRPr lang="en-US" sz="1600" dirty="0">
                        <a:solidFill>
                          <a:schemeClr val="tx1"/>
                        </a:solidFill>
                      </a:endParaRPr>
                    </a:p>
                  </a:txBody>
                  <a:tcPr anchor="ctr"/>
                </a:tc>
                <a:extLst>
                  <a:ext uri="{0D108BD9-81ED-4DB2-BD59-A6C34878D82A}">
                    <a16:rowId xmlns:a16="http://schemas.microsoft.com/office/drawing/2014/main" val="1359891898"/>
                  </a:ext>
                </a:extLst>
              </a:tr>
              <a:tr h="370840">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Druga liczba jest większa</a:t>
                      </a:r>
                      <a:endParaRPr lang="en-US" sz="1600" dirty="0">
                        <a:solidFill>
                          <a:schemeClr val="tx1"/>
                        </a:solidFill>
                      </a:endParaRPr>
                    </a:p>
                  </a:txBody>
                  <a:tcPr anchor="ctr"/>
                </a:tc>
                <a:extLst>
                  <a:ext uri="{0D108BD9-81ED-4DB2-BD59-A6C34878D82A}">
                    <a16:rowId xmlns:a16="http://schemas.microsoft.com/office/drawing/2014/main" val="3348662234"/>
                  </a:ext>
                </a:extLst>
              </a:tr>
              <a:tr h="370840">
                <a:tc>
                  <a:txBody>
                    <a:bodyPr/>
                    <a:lstStyle/>
                    <a:p>
                      <a:pPr algn="ctr"/>
                      <a:r>
                        <a:rPr lang="pl-PL" dirty="0">
                          <a:solidFill>
                            <a:schemeClr val="tx1"/>
                          </a:solidFill>
                        </a:rPr>
                        <a:t>4</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y</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Pierwsza liczba jest większa</a:t>
                      </a:r>
                      <a:endParaRPr lang="en-US" sz="1600" dirty="0">
                        <a:solidFill>
                          <a:schemeClr val="tx1"/>
                        </a:solidFill>
                      </a:endParaRPr>
                    </a:p>
                  </a:txBody>
                  <a:tcPr anchor="ctr"/>
                </a:tc>
                <a:extLst>
                  <a:ext uri="{0D108BD9-81ED-4DB2-BD59-A6C34878D82A}">
                    <a16:rowId xmlns:a16="http://schemas.microsoft.com/office/drawing/2014/main" val="326726031"/>
                  </a:ext>
                </a:extLst>
              </a:tr>
              <a:tr h="370840">
                <a:tc>
                  <a:txBody>
                    <a:bodyPr/>
                    <a:lstStyle/>
                    <a:p>
                      <a:pPr algn="ctr"/>
                      <a:r>
                        <a:rPr lang="pl-PL" dirty="0">
                          <a:solidFill>
                            <a:schemeClr val="tx1"/>
                          </a:solidFill>
                        </a:rPr>
                        <a:t>5</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Obie liczby są identyczne</a:t>
                      </a:r>
                      <a:endParaRPr lang="en-US" sz="1600" dirty="0">
                        <a:solidFill>
                          <a:schemeClr val="tx1"/>
                        </a:solidFill>
                      </a:endParaRPr>
                    </a:p>
                  </a:txBody>
                  <a:tcPr anchor="ctr"/>
                </a:tc>
                <a:extLst>
                  <a:ext uri="{0D108BD9-81ED-4DB2-BD59-A6C34878D82A}">
                    <a16:rowId xmlns:a16="http://schemas.microsoft.com/office/drawing/2014/main" val="2893027040"/>
                  </a:ext>
                </a:extLst>
              </a:tr>
              <a:tr h="370840">
                <a:tc>
                  <a:txBody>
                    <a:bodyPr/>
                    <a:lstStyle/>
                    <a:p>
                      <a:pPr algn="ctr"/>
                      <a:r>
                        <a:rPr lang="pl-PL" dirty="0">
                          <a:solidFill>
                            <a:schemeClr val="tx1"/>
                          </a:solidFill>
                        </a:rPr>
                        <a:t>6</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sz="1600" dirty="0">
                        <a:solidFill>
                          <a:schemeClr val="tx1"/>
                        </a:solidFill>
                      </a:endParaRPr>
                    </a:p>
                  </a:txBody>
                  <a:tcPr anchor="ctr"/>
                </a:tc>
                <a:extLst>
                  <a:ext uri="{0D108BD9-81ED-4DB2-BD59-A6C34878D82A}">
                    <a16:rowId xmlns:a16="http://schemas.microsoft.com/office/drawing/2014/main" val="2830110423"/>
                  </a:ext>
                </a:extLst>
              </a:tr>
              <a:tr h="123613">
                <a:tc>
                  <a:txBody>
                    <a:bodyPr/>
                    <a:lstStyle/>
                    <a:p>
                      <a:pPr algn="ctr"/>
                      <a:r>
                        <a:rPr lang="pl-PL" dirty="0">
                          <a:solidFill>
                            <a:schemeClr val="tx1"/>
                          </a:solidFill>
                        </a:rPr>
                        <a:t>7</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tc>
                <a:extLst>
                  <a:ext uri="{0D108BD9-81ED-4DB2-BD59-A6C34878D82A}">
                    <a16:rowId xmlns:a16="http://schemas.microsoft.com/office/drawing/2014/main" val="208425305"/>
                  </a:ext>
                </a:extLst>
              </a:tr>
              <a:tr h="242147">
                <a:tc>
                  <a:txBody>
                    <a:bodyPr/>
                    <a:lstStyle/>
                    <a:p>
                      <a:pPr algn="ctr"/>
                      <a:r>
                        <a:rPr lang="pl-PL" dirty="0">
                          <a:solidFill>
                            <a:schemeClr val="tx1"/>
                          </a:solidFill>
                        </a:rPr>
                        <a:t>8</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l-PL" baseline="-25000"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a:txBody>
                  <a:tcPr anchor="ctr"/>
                </a:tc>
                <a:extLst>
                  <a:ext uri="{0D108BD9-81ED-4DB2-BD59-A6C34878D82A}">
                    <a16:rowId xmlns:a16="http://schemas.microsoft.com/office/drawing/2014/main" val="1903814134"/>
                  </a:ext>
                </a:extLst>
              </a:tr>
              <a:tr h="182880">
                <a:tc>
                  <a:txBody>
                    <a:bodyPr/>
                    <a:lstStyle/>
                    <a:p>
                      <a:pPr algn="ctr"/>
                      <a:r>
                        <a:rPr lang="pl-PL" dirty="0">
                          <a:solidFill>
                            <a:schemeClr val="tx1"/>
                          </a:solidFill>
                        </a:rPr>
                        <a:t>9</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Arial"/>
                        <a:ea typeface="+mn-ea"/>
                        <a:cs typeface="+mn-cs"/>
                      </a:endParaRPr>
                    </a:p>
                  </a:txBody>
                  <a:tcPr anchor="ctr"/>
                </a:tc>
                <a:extLst>
                  <a:ext uri="{0D108BD9-81ED-4DB2-BD59-A6C34878D82A}">
                    <a16:rowId xmlns:a16="http://schemas.microsoft.com/office/drawing/2014/main" val="3227293140"/>
                  </a:ext>
                </a:extLst>
              </a:tr>
              <a:tr h="182880">
                <a:tc>
                  <a:txBody>
                    <a:bodyPr/>
                    <a:lstStyle/>
                    <a:p>
                      <a:pPr algn="ctr"/>
                      <a:r>
                        <a:rPr lang="pl-PL" dirty="0">
                          <a:solidFill>
                            <a:schemeClr val="tx1"/>
                          </a:solidFill>
                        </a:rPr>
                        <a:t>10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tc>
                <a:extLst>
                  <a:ext uri="{0D108BD9-81ED-4DB2-BD59-A6C34878D82A}">
                    <a16:rowId xmlns:a16="http://schemas.microsoft.com/office/drawing/2014/main" val="3070859152"/>
                  </a:ext>
                </a:extLst>
              </a:tr>
            </a:tbl>
          </a:graphicData>
        </a:graphic>
      </p:graphicFrame>
    </p:spTree>
    <p:extLst>
      <p:ext uri="{BB962C8B-B14F-4D97-AF65-F5344CB8AC3E}">
        <p14:creationId xmlns:p14="http://schemas.microsoft.com/office/powerpoint/2010/main" val="265023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86FB54-8405-4B9C-51AE-0410439726B8}"/>
              </a:ext>
            </a:extLst>
          </p:cNvPr>
          <p:cNvSpPr>
            <a:spLocks noGrp="1"/>
          </p:cNvSpPr>
          <p:nvPr>
            <p:ph type="title"/>
          </p:nvPr>
        </p:nvSpPr>
        <p:spPr/>
        <p:txBody>
          <a:bodyPr>
            <a:normAutofit/>
          </a:bodyPr>
          <a:lstStyle/>
          <a:p>
            <a:r>
              <a:rPr lang="pl-PL" dirty="0"/>
              <a:t>Wielotaśmowa Maszyna Turinga</a:t>
            </a:r>
            <a:br>
              <a:rPr lang="pl-PL" dirty="0"/>
            </a:br>
            <a:r>
              <a:rPr lang="pl-PL" sz="1800" dirty="0"/>
              <a:t>- Zakładamy, że obie liczby są identycznej długości. Zapisujemy liczby na 2 taśmach w naturalny sposób. Obie liczby zaczynają się od „b” i na nich kończą.</a:t>
            </a:r>
            <a:endParaRPr lang="pl-PL" dirty="0"/>
          </a:p>
        </p:txBody>
      </p:sp>
      <p:sp>
        <p:nvSpPr>
          <p:cNvPr id="3" name="Symbol zastępczy zawartości 2">
            <a:extLst>
              <a:ext uri="{FF2B5EF4-FFF2-40B4-BE49-F238E27FC236}">
                <a16:creationId xmlns:a16="http://schemas.microsoft.com/office/drawing/2014/main" id="{3A7356B7-588C-C483-DDFA-8A3B7F3D7E93}"/>
              </a:ext>
            </a:extLst>
          </p:cNvPr>
          <p:cNvSpPr>
            <a:spLocks noGrp="1"/>
          </p:cNvSpPr>
          <p:nvPr>
            <p:ph idx="1"/>
          </p:nvPr>
        </p:nvSpPr>
        <p:spPr>
          <a:xfrm>
            <a:off x="1115568" y="6109584"/>
            <a:ext cx="10168128" cy="399552"/>
          </a:xfrm>
        </p:spPr>
        <p:txBody>
          <a:bodyPr>
            <a:normAutofit/>
          </a:bodyPr>
          <a:lstStyle/>
          <a:p>
            <a:pPr marL="0" indent="0" algn="ctr">
              <a:buNone/>
            </a:pPr>
            <a:r>
              <a:rPr lang="pl-PL" sz="1800" dirty="0"/>
              <a:t>Wystarczy zatem 1 stan poza koniecznymi: </a:t>
            </a:r>
            <a:r>
              <a:rPr lang="pl-PL" sz="1800" dirty="0" err="1"/>
              <a:t>qxx</a:t>
            </a:r>
            <a:r>
              <a:rPr lang="pl-PL" sz="1800" dirty="0"/>
              <a:t>.</a:t>
            </a:r>
          </a:p>
          <a:p>
            <a:endParaRPr lang="pl-PL" sz="1800" dirty="0"/>
          </a:p>
        </p:txBody>
      </p:sp>
      <p:graphicFrame>
        <p:nvGraphicFramePr>
          <p:cNvPr id="4" name="Tabela 3">
            <a:extLst>
              <a:ext uri="{FF2B5EF4-FFF2-40B4-BE49-F238E27FC236}">
                <a16:creationId xmlns:a16="http://schemas.microsoft.com/office/drawing/2014/main" id="{B6E55678-37FE-3A35-3569-AF3BAF99E913}"/>
              </a:ext>
            </a:extLst>
          </p:cNvPr>
          <p:cNvGraphicFramePr>
            <a:graphicFrameLocks noGrp="1"/>
          </p:cNvGraphicFramePr>
          <p:nvPr>
            <p:extLst>
              <p:ext uri="{D42A27DB-BD31-4B8C-83A1-F6EECF244321}">
                <p14:modId xmlns:p14="http://schemas.microsoft.com/office/powerpoint/2010/main" val="1582774433"/>
              </p:ext>
            </p:extLst>
          </p:nvPr>
        </p:nvGraphicFramePr>
        <p:xfrm>
          <a:off x="1794101" y="2091374"/>
          <a:ext cx="8496945" cy="40589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1809701308"/>
                    </a:ext>
                  </a:extLst>
                </a:gridCol>
                <a:gridCol w="504056">
                  <a:extLst>
                    <a:ext uri="{9D8B030D-6E8A-4147-A177-3AD203B41FA5}">
                      <a16:colId xmlns:a16="http://schemas.microsoft.com/office/drawing/2014/main" val="3613493806"/>
                    </a:ext>
                  </a:extLst>
                </a:gridCol>
                <a:gridCol w="432048">
                  <a:extLst>
                    <a:ext uri="{9D8B030D-6E8A-4147-A177-3AD203B41FA5}">
                      <a16:colId xmlns:a16="http://schemas.microsoft.com/office/drawing/2014/main" val="1394848062"/>
                    </a:ext>
                  </a:extLst>
                </a:gridCol>
                <a:gridCol w="432048">
                  <a:extLst>
                    <a:ext uri="{9D8B030D-6E8A-4147-A177-3AD203B41FA5}">
                      <a16:colId xmlns:a16="http://schemas.microsoft.com/office/drawing/2014/main" val="2844630043"/>
                    </a:ext>
                  </a:extLst>
                </a:gridCol>
                <a:gridCol w="504056">
                  <a:extLst>
                    <a:ext uri="{9D8B030D-6E8A-4147-A177-3AD203B41FA5}">
                      <a16:colId xmlns:a16="http://schemas.microsoft.com/office/drawing/2014/main" val="2283809785"/>
                    </a:ext>
                  </a:extLst>
                </a:gridCol>
                <a:gridCol w="432048">
                  <a:extLst>
                    <a:ext uri="{9D8B030D-6E8A-4147-A177-3AD203B41FA5}">
                      <a16:colId xmlns:a16="http://schemas.microsoft.com/office/drawing/2014/main" val="2577884716"/>
                    </a:ext>
                  </a:extLst>
                </a:gridCol>
                <a:gridCol w="454777">
                  <a:extLst>
                    <a:ext uri="{9D8B030D-6E8A-4147-A177-3AD203B41FA5}">
                      <a16:colId xmlns:a16="http://schemas.microsoft.com/office/drawing/2014/main" val="1025109556"/>
                    </a:ext>
                  </a:extLst>
                </a:gridCol>
                <a:gridCol w="507592">
                  <a:extLst>
                    <a:ext uri="{9D8B030D-6E8A-4147-A177-3AD203B41FA5}">
                      <a16:colId xmlns:a16="http://schemas.microsoft.com/office/drawing/2014/main" val="658723715"/>
                    </a:ext>
                  </a:extLst>
                </a:gridCol>
                <a:gridCol w="507592">
                  <a:extLst>
                    <a:ext uri="{9D8B030D-6E8A-4147-A177-3AD203B41FA5}">
                      <a16:colId xmlns:a16="http://schemas.microsoft.com/office/drawing/2014/main" val="2364346068"/>
                    </a:ext>
                  </a:extLst>
                </a:gridCol>
                <a:gridCol w="4218672">
                  <a:extLst>
                    <a:ext uri="{9D8B030D-6E8A-4147-A177-3AD203B41FA5}">
                      <a16:colId xmlns:a16="http://schemas.microsoft.com/office/drawing/2014/main" val="909414846"/>
                    </a:ext>
                  </a:extLst>
                </a:gridCol>
              </a:tblGrid>
              <a:tr h="370840">
                <a:tc>
                  <a:txBody>
                    <a:bodyPr/>
                    <a:lstStyle/>
                    <a:p>
                      <a:pPr algn="ctr"/>
                      <a:r>
                        <a:rPr lang="pl-PL" sz="1400" dirty="0">
                          <a:solidFill>
                            <a:schemeClr val="tx1"/>
                          </a:solidFill>
                        </a:rPr>
                        <a:t>Nr</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1</a:t>
                      </a:r>
                      <a:endParaRPr lang="en-US" sz="14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dirty="0">
                          <a:solidFill>
                            <a:schemeClr val="tx1"/>
                          </a:solidFill>
                        </a:rPr>
                        <a:t>s</a:t>
                      </a:r>
                      <a:r>
                        <a:rPr lang="pl-PL" sz="1400" baseline="-25000" dirty="0">
                          <a:solidFill>
                            <a:schemeClr val="tx1"/>
                          </a:solidFill>
                        </a:rPr>
                        <a:t>2</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1</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s</a:t>
                      </a:r>
                      <a:r>
                        <a:rPr lang="pl-PL" sz="1400" baseline="-25000" dirty="0">
                          <a:solidFill>
                            <a:schemeClr val="tx1"/>
                          </a:solidFill>
                        </a:rPr>
                        <a:t>2</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l</a:t>
                      </a:r>
                      <a:r>
                        <a:rPr lang="pl-PL" sz="1400" baseline="-25000" dirty="0">
                          <a:solidFill>
                            <a:schemeClr val="tx1"/>
                          </a:solidFill>
                        </a:rPr>
                        <a:t>1</a:t>
                      </a:r>
                      <a:r>
                        <a:rPr lang="pl-PL" sz="1400" dirty="0">
                          <a:solidFill>
                            <a:schemeClr val="tx1"/>
                          </a:solidFill>
                        </a:rPr>
                        <a:t>’</a:t>
                      </a:r>
                      <a:endParaRPr lang="en-US" sz="1400" dirty="0">
                        <a:solidFill>
                          <a:schemeClr val="tx1"/>
                        </a:solidFill>
                      </a:endParaRPr>
                    </a:p>
                  </a:txBody>
                  <a:tcPr anchor="ctr"/>
                </a:tc>
                <a:tc>
                  <a:txBody>
                    <a:bodyPr/>
                    <a:lstStyle/>
                    <a:p>
                      <a:pPr algn="ctr"/>
                      <a:r>
                        <a:rPr lang="pl-PL" sz="1400" dirty="0">
                          <a:solidFill>
                            <a:schemeClr val="tx1"/>
                          </a:solidFill>
                        </a:rPr>
                        <a:t>l</a:t>
                      </a:r>
                      <a:r>
                        <a:rPr lang="pl-PL" sz="1400" baseline="-25000" dirty="0">
                          <a:solidFill>
                            <a:schemeClr val="tx1"/>
                          </a:solidFill>
                        </a:rPr>
                        <a:t>2</a:t>
                      </a:r>
                      <a:r>
                        <a:rPr lang="pl-PL" sz="1400" dirty="0">
                          <a:solidFill>
                            <a:schemeClr val="tx1"/>
                          </a:solidFill>
                        </a:rPr>
                        <a:t>’</a:t>
                      </a:r>
                      <a:endParaRPr lang="en-US" sz="14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dirty="0">
                          <a:solidFill>
                            <a:schemeClr val="tx1"/>
                          </a:solidFill>
                        </a:rPr>
                        <a:t>komentarz</a:t>
                      </a:r>
                      <a:endParaRPr lang="en-US" sz="1400" dirty="0">
                        <a:solidFill>
                          <a:schemeClr val="tx1"/>
                        </a:solidFill>
                      </a:endParaRPr>
                    </a:p>
                  </a:txBody>
                  <a:tcPr anchor="ctr"/>
                </a:tc>
                <a:extLst>
                  <a:ext uri="{0D108BD9-81ED-4DB2-BD59-A6C34878D82A}">
                    <a16:rowId xmlns:a16="http://schemas.microsoft.com/office/drawing/2014/main" val="3159237997"/>
                  </a:ext>
                </a:extLst>
              </a:tr>
              <a:tr h="370840">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l"/>
                      <a:r>
                        <a:rPr lang="pl-PL" sz="1600" dirty="0">
                          <a:solidFill>
                            <a:schemeClr val="tx1"/>
                          </a:solidFill>
                        </a:rPr>
                        <a:t>nie ma obu liczb</a:t>
                      </a:r>
                      <a:endParaRPr lang="en-US" sz="1600" dirty="0">
                        <a:solidFill>
                          <a:schemeClr val="tx1"/>
                        </a:solidFill>
                      </a:endParaRPr>
                    </a:p>
                  </a:txBody>
                  <a:tcPr anchor="ctr"/>
                </a:tc>
                <a:extLst>
                  <a:ext uri="{0D108BD9-81ED-4DB2-BD59-A6C34878D82A}">
                    <a16:rowId xmlns:a16="http://schemas.microsoft.com/office/drawing/2014/main" val="1120917225"/>
                  </a:ext>
                </a:extLst>
              </a:tr>
              <a:tr h="370840">
                <a:tc>
                  <a:txBody>
                    <a:bodyPr/>
                    <a:lstStyle/>
                    <a:p>
                      <a:pPr algn="ctr"/>
                      <a:r>
                        <a:rPr lang="pl-PL" dirty="0">
                          <a:solidFill>
                            <a:schemeClr val="tx1"/>
                          </a:solidFill>
                        </a:rPr>
                        <a:t>2</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l"/>
                      <a:r>
                        <a:rPr lang="pl-PL" sz="1600" dirty="0">
                          <a:solidFill>
                            <a:schemeClr val="tx1"/>
                          </a:solidFill>
                        </a:rPr>
                        <a:t>przechodzimy do kolejnej znaczącej pozycji</a:t>
                      </a:r>
                      <a:endParaRPr lang="en-US" sz="1600" dirty="0">
                        <a:solidFill>
                          <a:schemeClr val="tx1"/>
                        </a:solidFill>
                      </a:endParaRPr>
                    </a:p>
                  </a:txBody>
                  <a:tcPr anchor="ctr"/>
                </a:tc>
                <a:extLst>
                  <a:ext uri="{0D108BD9-81ED-4DB2-BD59-A6C34878D82A}">
                    <a16:rowId xmlns:a16="http://schemas.microsoft.com/office/drawing/2014/main" val="1359891898"/>
                  </a:ext>
                </a:extLst>
              </a:tr>
              <a:tr h="370840">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l"/>
                      <a:r>
                        <a:rPr lang="pl-PL" sz="1600" dirty="0">
                          <a:solidFill>
                            <a:schemeClr val="tx1"/>
                          </a:solidFill>
                        </a:rPr>
                        <a:t>druga liczba jest większa</a:t>
                      </a:r>
                      <a:endParaRPr lang="en-US" sz="1600" dirty="0">
                        <a:solidFill>
                          <a:schemeClr val="tx1"/>
                        </a:solidFill>
                      </a:endParaRPr>
                    </a:p>
                  </a:txBody>
                  <a:tcPr anchor="ctr"/>
                </a:tc>
                <a:extLst>
                  <a:ext uri="{0D108BD9-81ED-4DB2-BD59-A6C34878D82A}">
                    <a16:rowId xmlns:a16="http://schemas.microsoft.com/office/drawing/2014/main" val="3348662234"/>
                  </a:ext>
                </a:extLst>
              </a:tr>
              <a:tr h="370840">
                <a:tc>
                  <a:txBody>
                    <a:bodyPr/>
                    <a:lstStyle/>
                    <a:p>
                      <a:pPr algn="ctr"/>
                      <a:r>
                        <a:rPr lang="pl-PL" dirty="0">
                          <a:solidFill>
                            <a:schemeClr val="tx1"/>
                          </a:solidFill>
                        </a:rPr>
                        <a:t>4</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y</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pierwsza liczba jest większa</a:t>
                      </a:r>
                      <a:endParaRPr lang="en-US" sz="1600" dirty="0">
                        <a:solidFill>
                          <a:schemeClr val="tx1"/>
                        </a:solidFill>
                      </a:endParaRPr>
                    </a:p>
                  </a:txBody>
                  <a:tcPr anchor="ctr"/>
                </a:tc>
                <a:extLst>
                  <a:ext uri="{0D108BD9-81ED-4DB2-BD59-A6C34878D82A}">
                    <a16:rowId xmlns:a16="http://schemas.microsoft.com/office/drawing/2014/main" val="326726031"/>
                  </a:ext>
                </a:extLst>
              </a:tr>
              <a:tr h="370840">
                <a:tc>
                  <a:txBody>
                    <a:bodyPr/>
                    <a:lstStyle/>
                    <a:p>
                      <a:pPr algn="ctr"/>
                      <a:r>
                        <a:rPr lang="pl-PL" dirty="0">
                          <a:solidFill>
                            <a:schemeClr val="tx1"/>
                          </a:solidFill>
                        </a:rPr>
                        <a:t>5</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przechodzimy do kolejnej znaczącej pozycji</a:t>
                      </a:r>
                      <a:endParaRPr lang="en-US" sz="1600" dirty="0">
                        <a:solidFill>
                          <a:schemeClr val="tx1"/>
                        </a:solidFill>
                      </a:endParaRPr>
                    </a:p>
                  </a:txBody>
                  <a:tcPr anchor="ctr"/>
                </a:tc>
                <a:extLst>
                  <a:ext uri="{0D108BD9-81ED-4DB2-BD59-A6C34878D82A}">
                    <a16:rowId xmlns:a16="http://schemas.microsoft.com/office/drawing/2014/main" val="2893027040"/>
                  </a:ext>
                </a:extLst>
              </a:tr>
              <a:tr h="370840">
                <a:tc>
                  <a:txBody>
                    <a:bodyPr/>
                    <a:lstStyle/>
                    <a:p>
                      <a:pPr algn="ctr"/>
                      <a:r>
                        <a:rPr lang="pl-PL" dirty="0">
                          <a:solidFill>
                            <a:schemeClr val="tx1"/>
                          </a:solidFill>
                        </a:rPr>
                        <a:t>6</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l"/>
                      <a:r>
                        <a:rPr lang="pl-PL" sz="1600" dirty="0">
                          <a:solidFill>
                            <a:schemeClr val="tx1"/>
                          </a:solidFill>
                        </a:rPr>
                        <a:t>przechodzimy do kolejnej znaczącej pozycji</a:t>
                      </a:r>
                      <a:endParaRPr lang="en-US" sz="1600" dirty="0">
                        <a:solidFill>
                          <a:schemeClr val="tx1"/>
                        </a:solidFill>
                      </a:endParaRPr>
                    </a:p>
                  </a:txBody>
                  <a:tcPr anchor="ctr"/>
                </a:tc>
                <a:extLst>
                  <a:ext uri="{0D108BD9-81ED-4DB2-BD59-A6C34878D82A}">
                    <a16:rowId xmlns:a16="http://schemas.microsoft.com/office/drawing/2014/main" val="2830110423"/>
                  </a:ext>
                </a:extLst>
              </a:tr>
              <a:tr h="123613">
                <a:tc>
                  <a:txBody>
                    <a:bodyPr/>
                    <a:lstStyle/>
                    <a:p>
                      <a:pPr algn="ctr"/>
                      <a:r>
                        <a:rPr lang="pl-PL" dirty="0">
                          <a:solidFill>
                            <a:schemeClr val="tx1"/>
                          </a:solidFill>
                        </a:rPr>
                        <a:t>7</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l"/>
                      <a:r>
                        <a:rPr lang="pl-PL" sz="1600" dirty="0">
                          <a:solidFill>
                            <a:schemeClr val="tx1"/>
                          </a:solidFill>
                        </a:rPr>
                        <a:t>druga liczba jest większa</a:t>
                      </a:r>
                      <a:endParaRPr lang="en-US" sz="1600" dirty="0">
                        <a:solidFill>
                          <a:schemeClr val="tx1"/>
                        </a:solidFill>
                      </a:endParaRPr>
                    </a:p>
                  </a:txBody>
                  <a:tcPr anchor="ctr"/>
                </a:tc>
                <a:extLst>
                  <a:ext uri="{0D108BD9-81ED-4DB2-BD59-A6C34878D82A}">
                    <a16:rowId xmlns:a16="http://schemas.microsoft.com/office/drawing/2014/main" val="208425305"/>
                  </a:ext>
                </a:extLst>
              </a:tr>
              <a:tr h="242147">
                <a:tc>
                  <a:txBody>
                    <a:bodyPr/>
                    <a:lstStyle/>
                    <a:p>
                      <a:pPr algn="ctr"/>
                      <a:r>
                        <a:rPr lang="pl-PL" dirty="0">
                          <a:solidFill>
                            <a:schemeClr val="tx1"/>
                          </a:solidFill>
                        </a:rPr>
                        <a:t>8</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y</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pierwsza liczba jest większa</a:t>
                      </a:r>
                      <a:endParaRPr lang="en-US" sz="1600" dirty="0">
                        <a:solidFill>
                          <a:schemeClr val="tx1"/>
                        </a:solidFill>
                      </a:endParaRPr>
                    </a:p>
                  </a:txBody>
                  <a:tcPr anchor="ctr"/>
                </a:tc>
                <a:extLst>
                  <a:ext uri="{0D108BD9-81ED-4DB2-BD59-A6C34878D82A}">
                    <a16:rowId xmlns:a16="http://schemas.microsoft.com/office/drawing/2014/main" val="1903814134"/>
                  </a:ext>
                </a:extLst>
              </a:tr>
              <a:tr h="182880">
                <a:tc>
                  <a:txBody>
                    <a:bodyPr/>
                    <a:lstStyle/>
                    <a:p>
                      <a:pPr algn="ctr"/>
                      <a:r>
                        <a:rPr lang="pl-PL" dirty="0">
                          <a:solidFill>
                            <a:schemeClr val="tx1"/>
                          </a:solidFill>
                        </a:rPr>
                        <a:t>9</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przechodzimy do kolejnej znaczącej pozycji</a:t>
                      </a:r>
                      <a:endParaRPr lang="en-US" sz="1600" dirty="0">
                        <a:solidFill>
                          <a:schemeClr val="tx1"/>
                        </a:solidFill>
                      </a:endParaRPr>
                    </a:p>
                  </a:txBody>
                  <a:tcPr anchor="ctr"/>
                </a:tc>
                <a:extLst>
                  <a:ext uri="{0D108BD9-81ED-4DB2-BD59-A6C34878D82A}">
                    <a16:rowId xmlns:a16="http://schemas.microsoft.com/office/drawing/2014/main" val="3227293140"/>
                  </a:ext>
                </a:extLst>
              </a:tr>
              <a:tr h="182880">
                <a:tc>
                  <a:txBody>
                    <a:bodyPr/>
                    <a:lstStyle/>
                    <a:p>
                      <a:pPr algn="ctr"/>
                      <a:r>
                        <a:rPr lang="pl-PL" dirty="0">
                          <a:solidFill>
                            <a:schemeClr val="tx1"/>
                          </a:solidFill>
                        </a:rPr>
                        <a:t>10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xx</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l"/>
                      <a:r>
                        <a:rPr lang="pl-PL" sz="1600" dirty="0">
                          <a:solidFill>
                            <a:schemeClr val="tx1"/>
                          </a:solidFill>
                        </a:rPr>
                        <a:t>obie liczby są identyczne</a:t>
                      </a:r>
                      <a:endParaRPr lang="en-US" sz="1600" dirty="0">
                        <a:solidFill>
                          <a:schemeClr val="tx1"/>
                        </a:solidFill>
                      </a:endParaRPr>
                    </a:p>
                  </a:txBody>
                  <a:tcPr anchor="ctr"/>
                </a:tc>
                <a:extLst>
                  <a:ext uri="{0D108BD9-81ED-4DB2-BD59-A6C34878D82A}">
                    <a16:rowId xmlns:a16="http://schemas.microsoft.com/office/drawing/2014/main" val="3070859152"/>
                  </a:ext>
                </a:extLst>
              </a:tr>
            </a:tbl>
          </a:graphicData>
        </a:graphic>
      </p:graphicFrame>
    </p:spTree>
    <p:extLst>
      <p:ext uri="{BB962C8B-B14F-4D97-AF65-F5344CB8AC3E}">
        <p14:creationId xmlns:p14="http://schemas.microsoft.com/office/powerpoint/2010/main" val="3963122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4A5DD5-D5ED-2725-75C3-8BAAA975F69B}"/>
              </a:ext>
            </a:extLst>
          </p:cNvPr>
          <p:cNvSpPr>
            <a:spLocks noGrp="1"/>
          </p:cNvSpPr>
          <p:nvPr>
            <p:ph type="title"/>
          </p:nvPr>
        </p:nvSpPr>
        <p:spPr/>
        <p:txBody>
          <a:bodyPr/>
          <a:lstStyle/>
          <a:p>
            <a:r>
              <a:rPr lang="pl-PL" dirty="0"/>
              <a:t>Jednotaśmowa Maszyna Turinga</a:t>
            </a:r>
          </a:p>
        </p:txBody>
      </p:sp>
      <p:sp>
        <p:nvSpPr>
          <p:cNvPr id="3" name="Symbol zastępczy zawartości 2">
            <a:extLst>
              <a:ext uri="{FF2B5EF4-FFF2-40B4-BE49-F238E27FC236}">
                <a16:creationId xmlns:a16="http://schemas.microsoft.com/office/drawing/2014/main" id="{7F24DAD0-BC15-CC86-B9AB-EAE0F614E429}"/>
              </a:ext>
            </a:extLst>
          </p:cNvPr>
          <p:cNvSpPr>
            <a:spLocks noGrp="1"/>
          </p:cNvSpPr>
          <p:nvPr>
            <p:ph idx="1"/>
          </p:nvPr>
        </p:nvSpPr>
        <p:spPr/>
        <p:txBody>
          <a:bodyPr/>
          <a:lstStyle/>
          <a:p>
            <a:pPr marL="0" indent="0">
              <a:buNone/>
            </a:pPr>
            <a:r>
              <a:rPr lang="pl-PL" dirty="0"/>
              <a:t>Kolejny, bardziej złożony, ale ciekawy problem: </a:t>
            </a:r>
          </a:p>
          <a:p>
            <a:r>
              <a:rPr lang="pl-PL" dirty="0"/>
              <a:t>w jaki sposób mamy sprawdzić, czy pierwsza z liczb jest „dłuższa”? – różnica w liczbie zapisanych bitów pierwszej liczby od drugiej (na pojedynczej taśmie).</a:t>
            </a:r>
          </a:p>
          <a:p>
            <a:endParaRPr lang="pl-PL" dirty="0"/>
          </a:p>
        </p:txBody>
      </p:sp>
    </p:spTree>
    <p:extLst>
      <p:ext uri="{BB962C8B-B14F-4D97-AF65-F5344CB8AC3E}">
        <p14:creationId xmlns:p14="http://schemas.microsoft.com/office/powerpoint/2010/main" val="3569199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2C5442-E27F-75CE-5106-075D1A36C99D}"/>
              </a:ext>
            </a:extLst>
          </p:cNvPr>
          <p:cNvSpPr>
            <a:spLocks noGrp="1"/>
          </p:cNvSpPr>
          <p:nvPr>
            <p:ph type="title"/>
          </p:nvPr>
        </p:nvSpPr>
        <p:spPr/>
        <p:txBody>
          <a:bodyPr/>
          <a:lstStyle/>
          <a:p>
            <a:r>
              <a:rPr lang="pl-PL" dirty="0"/>
              <a:t>Jednotaśmowa Maszyna Turinga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B7A67DB6-46B1-AF58-AFC7-90D0C6408A00}"/>
                  </a:ext>
                </a:extLst>
              </p:cNvPr>
              <p:cNvSpPr>
                <a:spLocks noGrp="1"/>
              </p:cNvSpPr>
              <p:nvPr>
                <p:ph idx="1"/>
              </p:nvPr>
            </p:nvSpPr>
            <p:spPr/>
            <p:txBody>
              <a:bodyPr>
                <a:normAutofit fontScale="85000" lnSpcReduction="10000"/>
              </a:bodyPr>
              <a:lstStyle/>
              <a:p>
                <a:pPr marL="0" indent="0">
                  <a:buNone/>
                </a:pPr>
                <a:r>
                  <a:rPr lang="pl-PL" dirty="0"/>
                  <a:t>Jeśli przedstawimy na taśmie obie liczby obok siebie i separujemy je trzema znakami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𝑏</m:t>
                        </m:r>
                      </m:e>
                      <m:sub>
                        <m:r>
                          <a:rPr lang="pl-PL" b="0" i="1" smtClean="0">
                            <a:latin typeface="Cambria Math" panose="02040503050406030204" pitchFamily="18" charset="0"/>
                          </a:rPr>
                          <m:t>1</m:t>
                        </m:r>
                      </m:sub>
                    </m:sSub>
                  </m:oMath>
                </a14:m>
                <a:r>
                  <a:rPr lang="pl-PL" dirty="0"/>
                  <a:t>,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𝑏</m:t>
                        </m:r>
                      </m:e>
                      <m:sub>
                        <m:r>
                          <a:rPr lang="pl-PL" b="0" i="1" smtClean="0">
                            <a:latin typeface="Cambria Math" panose="02040503050406030204" pitchFamily="18" charset="0"/>
                          </a:rPr>
                          <m:t>2</m:t>
                        </m:r>
                      </m:sub>
                    </m:sSub>
                  </m:oMath>
                </a14:m>
                <a:r>
                  <a:rPr lang="pl-PL" dirty="0"/>
                  <a:t>,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𝑏</m:t>
                        </m:r>
                      </m:e>
                      <m:sub>
                        <m:r>
                          <a:rPr lang="pl-PL" b="0" i="1" smtClean="0">
                            <a:latin typeface="Cambria Math" panose="02040503050406030204" pitchFamily="18" charset="0"/>
                          </a:rPr>
                          <m:t>3</m:t>
                        </m:r>
                      </m:sub>
                    </m:sSub>
                  </m:oMath>
                </a14:m>
                <a:r>
                  <a:rPr lang="pl-PL" dirty="0"/>
                  <a:t>”, to:</a:t>
                </a:r>
              </a:p>
              <a:p>
                <a:r>
                  <a:rPr lang="pl-PL" dirty="0"/>
                  <a:t>Można wykorzystać numerację stanów. Przechodząc od jednej pozycji pierwszej liczby do kolejnej numerujemy stany kolejno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𝑞</m:t>
                        </m:r>
                      </m:e>
                      <m:sub>
                        <m:r>
                          <a:rPr lang="pl-PL" b="0" i="1" smtClean="0">
                            <a:latin typeface="Cambria Math" panose="02040503050406030204" pitchFamily="18" charset="0"/>
                          </a:rPr>
                          <m:t>1</m:t>
                        </m:r>
                      </m:sub>
                    </m:sSub>
                  </m:oMath>
                </a14:m>
                <a:r>
                  <a:rPr lang="pl-PL" dirty="0"/>
                  <a:t>,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𝑞</m:t>
                        </m:r>
                      </m:e>
                      <m:sub>
                        <m:r>
                          <a:rPr lang="pl-PL" b="0" i="1" smtClean="0">
                            <a:latin typeface="Cambria Math" panose="02040503050406030204" pitchFamily="18" charset="0"/>
                          </a:rPr>
                          <m:t>2</m:t>
                        </m:r>
                      </m:sub>
                    </m:sSub>
                  </m:oMath>
                </a14:m>
                <a:r>
                  <a:rPr lang="pl-PL" dirty="0"/>
                  <a:t>,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𝑞</m:t>
                        </m:r>
                      </m:e>
                      <m:sub>
                        <m:r>
                          <a:rPr lang="pl-PL" b="0" i="1" smtClean="0">
                            <a:latin typeface="Cambria Math" panose="02040503050406030204" pitchFamily="18" charset="0"/>
                          </a:rPr>
                          <m:t>3</m:t>
                        </m:r>
                      </m:sub>
                    </m:sSub>
                  </m:oMath>
                </a14:m>
                <a:r>
                  <a:rPr lang="pl-PL" dirty="0"/>
                  <a:t>, … itd. </a:t>
                </a:r>
              </a:p>
              <a:p>
                <a:r>
                  <a:rPr lang="pl-PL" dirty="0"/>
                  <a:t>Gdy osiągniemy symbol </a:t>
                </a:r>
                <a14:m>
                  <m:oMath xmlns:m="http://schemas.openxmlformats.org/officeDocument/2006/math">
                    <m:sSub>
                      <m:sSubPr>
                        <m:ctrlPr>
                          <a:rPr lang="pl-PL" i="1" kern="1200" smtClean="0">
                            <a:solidFill>
                              <a:srgbClr val="000000"/>
                            </a:solidFill>
                            <a:effectLst/>
                            <a:latin typeface="Cambria Math" panose="02040503050406030204" pitchFamily="18" charset="0"/>
                            <a:ea typeface="+mn-ea"/>
                            <a:cs typeface="+mn-cs"/>
                          </a:rPr>
                        </m:ctrlPr>
                      </m:sSubPr>
                      <m:e>
                        <m:r>
                          <a:rPr lang="pl-PL" b="0" i="1" kern="1200">
                            <a:solidFill>
                              <a:srgbClr val="000000"/>
                            </a:solidFill>
                            <a:effectLst/>
                            <a:latin typeface="Cambria Math" panose="02040503050406030204" pitchFamily="18" charset="0"/>
                            <a:ea typeface="+mn-ea"/>
                            <a:cs typeface="+mn-cs"/>
                          </a:rPr>
                          <m:t>𝑏</m:t>
                        </m:r>
                      </m:e>
                      <m:sub>
                        <m:r>
                          <a:rPr lang="pl-PL" b="0" i="1" kern="1200" smtClean="0">
                            <a:solidFill>
                              <a:srgbClr val="000000"/>
                            </a:solidFill>
                            <a:effectLst/>
                            <a:latin typeface="Cambria Math" panose="02040503050406030204" pitchFamily="18" charset="0"/>
                            <a:ea typeface="+mn-ea"/>
                            <a:cs typeface="+mn-cs"/>
                          </a:rPr>
                          <m:t>2</m:t>
                        </m:r>
                      </m:sub>
                    </m:sSub>
                  </m:oMath>
                </a14:m>
                <a:r>
                  <a:rPr lang="pl-PL" dirty="0"/>
                  <a:t>, to nie zmieniamy numeru stanu (jedynie jego symbol – ale o tym dalej) i dalej zaczynamy „odejmować” numery stanów, aż do ewentualnego osiągnięcia kolejnego, ostatniego symbolu b, będącego symbolicznym końcem drugiej liczby.</a:t>
                </a:r>
              </a:p>
              <a:p>
                <a:endParaRPr lang="pl-PL" dirty="0"/>
              </a:p>
            </p:txBody>
          </p:sp>
        </mc:Choice>
        <mc:Fallback xmlns="">
          <p:sp>
            <p:nvSpPr>
              <p:cNvPr id="3" name="Symbol zastępczy zawartości 2">
                <a:extLst>
                  <a:ext uri="{FF2B5EF4-FFF2-40B4-BE49-F238E27FC236}">
                    <a16:creationId xmlns:a16="http://schemas.microsoft.com/office/drawing/2014/main" id="{B7A67DB6-46B1-AF58-AFC7-90D0C6408A00}"/>
                  </a:ext>
                </a:extLst>
              </p:cNvPr>
              <p:cNvSpPr>
                <a:spLocks noGrp="1" noRot="1" noChangeAspect="1" noMove="1" noResize="1" noEditPoints="1" noAdjustHandles="1" noChangeArrowheads="1" noChangeShapeType="1" noTextEdit="1"/>
              </p:cNvSpPr>
              <p:nvPr>
                <p:ph idx="1"/>
              </p:nvPr>
            </p:nvSpPr>
            <p:spPr>
              <a:blipFill>
                <a:blip r:embed="rId2"/>
                <a:stretch>
                  <a:fillRect l="-899" t="-1155" r="-1439"/>
                </a:stretch>
              </a:blipFill>
            </p:spPr>
            <p:txBody>
              <a:bodyPr/>
              <a:lstStyle/>
              <a:p>
                <a:r>
                  <a:rPr lang="pl-PL">
                    <a:noFill/>
                  </a:rPr>
                  <a:t> </a:t>
                </a:r>
              </a:p>
            </p:txBody>
          </p:sp>
        </mc:Fallback>
      </mc:AlternateContent>
    </p:spTree>
    <p:extLst>
      <p:ext uri="{BB962C8B-B14F-4D97-AF65-F5344CB8AC3E}">
        <p14:creationId xmlns:p14="http://schemas.microsoft.com/office/powerpoint/2010/main" val="306258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A7E6D5-5FC6-38D4-BD3C-5378FE77880A}"/>
              </a:ext>
            </a:extLst>
          </p:cNvPr>
          <p:cNvSpPr>
            <a:spLocks noGrp="1"/>
          </p:cNvSpPr>
          <p:nvPr>
            <p:ph type="title"/>
          </p:nvPr>
        </p:nvSpPr>
        <p:spPr/>
        <p:txBody>
          <a:bodyPr/>
          <a:lstStyle/>
          <a:p>
            <a:r>
              <a:rPr lang="pl-PL" dirty="0"/>
              <a:t>Jednotaśmowa Maszyna Turinga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056CC645-55D2-BC80-C602-C94F16D4C6B8}"/>
                  </a:ext>
                </a:extLst>
              </p:cNvPr>
              <p:cNvSpPr>
                <a:spLocks noGrp="1"/>
              </p:cNvSpPr>
              <p:nvPr>
                <p:ph idx="1"/>
              </p:nvPr>
            </p:nvSpPr>
            <p:spPr>
              <a:xfrm>
                <a:off x="1115568" y="2478024"/>
                <a:ext cx="10168128" cy="3763750"/>
              </a:xfrm>
            </p:spPr>
            <p:txBody>
              <a:bodyPr>
                <a:noAutofit/>
              </a:bodyPr>
              <a:lstStyle/>
              <a:p>
                <a:r>
                  <a:rPr lang="pl-PL" sz="1800" dirty="0"/>
                  <a:t>Jeżeli w tym „odejmowaniu” osiągniemy stan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b="0" i="1" smtClean="0">
                            <a:solidFill>
                              <a:srgbClr val="000000"/>
                            </a:solidFill>
                            <a:latin typeface="Cambria Math" panose="02040503050406030204" pitchFamily="18" charset="0"/>
                          </a:rPr>
                          <m:t>𝑞</m:t>
                        </m:r>
                      </m:e>
                      <m:sub>
                        <m:r>
                          <a:rPr lang="pl-PL" sz="1800" b="0" i="1" smtClean="0">
                            <a:solidFill>
                              <a:srgbClr val="000000"/>
                            </a:solidFill>
                            <a:latin typeface="Cambria Math" panose="02040503050406030204" pitchFamily="18" charset="0"/>
                          </a:rPr>
                          <m:t>1</m:t>
                        </m:r>
                      </m:sub>
                    </m:sSub>
                  </m:oMath>
                </a14:m>
                <a:r>
                  <a:rPr lang="pl-PL" sz="1800" dirty="0"/>
                  <a:t> przed osiągnięciem symbolu </a:t>
                </a:r>
                <a14:m>
                  <m:oMath xmlns:m="http://schemas.openxmlformats.org/officeDocument/2006/math">
                    <m:sSub>
                      <m:sSubPr>
                        <m:ctrlPr>
                          <a:rPr lang="pl-PL" sz="1800" i="1" kern="1200" smtClean="0">
                            <a:solidFill>
                              <a:srgbClr val="000000"/>
                            </a:solidFill>
                            <a:effectLst/>
                            <a:latin typeface="Cambria Math" panose="02040503050406030204" pitchFamily="18" charset="0"/>
                          </a:rPr>
                        </m:ctrlPr>
                      </m:sSubPr>
                      <m:e>
                        <m:r>
                          <a:rPr lang="pl-PL" sz="1800" b="0" i="1" kern="1200">
                            <a:solidFill>
                              <a:srgbClr val="000000"/>
                            </a:solidFill>
                            <a:effectLst/>
                            <a:latin typeface="Cambria Math" panose="02040503050406030204" pitchFamily="18" charset="0"/>
                          </a:rPr>
                          <m:t>𝑏</m:t>
                        </m:r>
                      </m:e>
                      <m:sub>
                        <m:r>
                          <a:rPr lang="pl-PL" sz="1800" b="0" i="1" kern="1200" smtClean="0">
                            <a:solidFill>
                              <a:srgbClr val="000000"/>
                            </a:solidFill>
                            <a:effectLst/>
                            <a:latin typeface="Cambria Math" panose="02040503050406030204" pitchFamily="18" charset="0"/>
                          </a:rPr>
                          <m:t>3</m:t>
                        </m:r>
                      </m:sub>
                    </m:sSub>
                  </m:oMath>
                </a14:m>
                <a:r>
                  <a:rPr lang="pl-PL" sz="1800" dirty="0"/>
                  <a:t>, (następny symbol nie jest symbolem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𝑏</m:t>
                        </m:r>
                      </m:e>
                      <m:sub>
                        <m:r>
                          <a:rPr lang="pl-PL" sz="1800" b="0" i="1" smtClean="0">
                            <a:solidFill>
                              <a:srgbClr val="000000"/>
                            </a:solidFill>
                            <a:latin typeface="Cambria Math" panose="02040503050406030204" pitchFamily="18" charset="0"/>
                          </a:rPr>
                          <m:t>2</m:t>
                        </m:r>
                      </m:sub>
                    </m:sSub>
                  </m:oMath>
                </a14:m>
                <a:r>
                  <a:rPr lang="pl-PL" sz="1800" dirty="0"/>
                  <a:t>), to druga liczba jest dłuższa, </a:t>
                </a:r>
              </a:p>
              <a:p>
                <a:r>
                  <a:rPr lang="pl-PL" sz="1800" dirty="0"/>
                  <a:t>Jeżeli w tym „odejmowaniu” osiągniemy stan </a:t>
                </a:r>
                <a14:m>
                  <m:oMath xmlns:m="http://schemas.openxmlformats.org/officeDocument/2006/math">
                    <m:sSub>
                      <m:sSubPr>
                        <m:ctrlPr>
                          <a:rPr lang="pl-PL" sz="1800" i="1" kern="1200" smtClean="0">
                            <a:solidFill>
                              <a:srgbClr val="000000"/>
                            </a:solidFill>
                            <a:effectLst/>
                            <a:latin typeface="Cambria Math" panose="02040503050406030204" pitchFamily="18" charset="0"/>
                          </a:rPr>
                        </m:ctrlPr>
                      </m:sSubPr>
                      <m:e>
                        <m:r>
                          <a:rPr lang="pl-PL" sz="1800" b="0" i="1" kern="1200">
                            <a:solidFill>
                              <a:srgbClr val="000000"/>
                            </a:solidFill>
                            <a:effectLst/>
                            <a:latin typeface="Cambria Math" panose="02040503050406030204" pitchFamily="18" charset="0"/>
                          </a:rPr>
                          <m:t>𝑏</m:t>
                        </m:r>
                      </m:e>
                      <m:sub>
                        <m:r>
                          <a:rPr lang="pl-PL" sz="1800" b="0" i="1" kern="1200" smtClean="0">
                            <a:solidFill>
                              <a:srgbClr val="000000"/>
                            </a:solidFill>
                            <a:effectLst/>
                            <a:latin typeface="Cambria Math" panose="02040503050406030204" pitchFamily="18" charset="0"/>
                          </a:rPr>
                          <m:t>3</m:t>
                        </m:r>
                      </m:sub>
                    </m:sSub>
                  </m:oMath>
                </a14:m>
                <a:r>
                  <a:rPr lang="pl-PL" sz="1800" dirty="0"/>
                  <a:t>, który nastał po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𝑝</m:t>
                        </m:r>
                      </m:e>
                      <m:sub>
                        <m:r>
                          <a:rPr lang="pl-PL" sz="1800" i="1">
                            <a:solidFill>
                              <a:srgbClr val="000000"/>
                            </a:solidFill>
                            <a:latin typeface="Cambria Math" panose="02040503050406030204" pitchFamily="18" charset="0"/>
                          </a:rPr>
                          <m:t>1</m:t>
                        </m:r>
                      </m:sub>
                    </m:sSub>
                  </m:oMath>
                </a14:m>
                <a:r>
                  <a:rPr lang="pl-PL" sz="1800" dirty="0"/>
                  <a:t>, to liczby są równe, </a:t>
                </a:r>
              </a:p>
              <a:p>
                <a:r>
                  <a:rPr lang="pl-PL" sz="1800" dirty="0"/>
                  <a:t>Jeżeli stan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𝑝</m:t>
                        </m:r>
                      </m:e>
                      <m:sub>
                        <m:r>
                          <a:rPr lang="pl-PL" sz="1800" b="0" i="1" smtClean="0">
                            <a:solidFill>
                              <a:srgbClr val="000000"/>
                            </a:solidFill>
                            <a:latin typeface="Cambria Math" panose="02040503050406030204" pitchFamily="18" charset="0"/>
                          </a:rPr>
                          <m:t>𝑥</m:t>
                        </m:r>
                      </m:sub>
                    </m:sSub>
                    <m:r>
                      <a:rPr lang="pl-PL" sz="1800" i="1">
                        <a:solidFill>
                          <a:srgbClr val="000000"/>
                        </a:solidFill>
                        <a:latin typeface="Cambria Math" panose="02040503050406030204" pitchFamily="18" charset="0"/>
                      </a:rPr>
                      <m:t> </m:t>
                    </m:r>
                  </m:oMath>
                </a14:m>
                <a:r>
                  <a:rPr lang="pl-PL" sz="1800" dirty="0"/>
                  <a:t>jest różny od tzw. </a:t>
                </a:r>
                <a14:m>
                  <m:oMath xmlns:m="http://schemas.openxmlformats.org/officeDocument/2006/math">
                    <m:sSub>
                      <m:sSubPr>
                        <m:ctrlPr>
                          <a:rPr lang="pl-PL" sz="1800" i="1" kern="1200" smtClean="0">
                            <a:solidFill>
                              <a:srgbClr val="000000"/>
                            </a:solidFill>
                            <a:effectLst/>
                            <a:latin typeface="Cambria Math" panose="02040503050406030204" pitchFamily="18" charset="0"/>
                          </a:rPr>
                        </m:ctrlPr>
                      </m:sSubPr>
                      <m:e>
                        <m:r>
                          <a:rPr lang="pl-PL" sz="1800" b="0" i="1" kern="1200" smtClean="0">
                            <a:solidFill>
                              <a:srgbClr val="000000"/>
                            </a:solidFill>
                            <a:effectLst/>
                            <a:latin typeface="Cambria Math" panose="02040503050406030204" pitchFamily="18" charset="0"/>
                          </a:rPr>
                          <m:t>𝑞</m:t>
                        </m:r>
                      </m:e>
                      <m:sub>
                        <m:r>
                          <a:rPr lang="pl-PL" sz="1800" b="0" i="1" kern="1200" smtClean="0">
                            <a:solidFill>
                              <a:srgbClr val="000000"/>
                            </a:solidFill>
                            <a:effectLst/>
                            <a:latin typeface="Cambria Math" panose="02040503050406030204" pitchFamily="18" charset="0"/>
                          </a:rPr>
                          <m:t>1</m:t>
                        </m:r>
                      </m:sub>
                    </m:sSub>
                  </m:oMath>
                </a14:m>
                <a:r>
                  <a:rPr lang="pl-PL" sz="1800" dirty="0"/>
                  <a:t>, po osiągnięciu symbolu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𝑏</m:t>
                        </m:r>
                      </m:e>
                      <m:sub>
                        <m:r>
                          <a:rPr lang="pl-PL" sz="1800" i="1">
                            <a:solidFill>
                              <a:srgbClr val="000000"/>
                            </a:solidFill>
                            <a:latin typeface="Cambria Math" panose="02040503050406030204" pitchFamily="18" charset="0"/>
                          </a:rPr>
                          <m:t>3</m:t>
                        </m:r>
                      </m:sub>
                    </m:sSub>
                  </m:oMath>
                </a14:m>
                <a:r>
                  <a:rPr lang="pl-PL" sz="1800" dirty="0"/>
                  <a:t>, to liczba pierwsza jest dłuższa.</a:t>
                </a:r>
              </a:p>
              <a:p>
                <a:pPr marL="0" indent="0">
                  <a:buNone/>
                </a:pPr>
                <a:r>
                  <a:rPr lang="pl-PL" sz="1800" dirty="0"/>
                  <a:t>Uwagi:</a:t>
                </a:r>
              </a:p>
              <a:p>
                <a:r>
                  <a:rPr lang="pl-PL" sz="1800" dirty="0"/>
                  <a:t>mamy zatem wiele, chociaż skończoną liczbę, stanów </a:t>
                </a:r>
                <a14:m>
                  <m:oMath xmlns:m="http://schemas.openxmlformats.org/officeDocument/2006/math">
                    <m:sSub>
                      <m:sSubPr>
                        <m:ctrlPr>
                          <a:rPr lang="pl-PL" sz="1800" i="1" kern="1200" smtClean="0">
                            <a:solidFill>
                              <a:srgbClr val="000000"/>
                            </a:solidFill>
                            <a:effectLst/>
                            <a:latin typeface="Cambria Math" panose="02040503050406030204" pitchFamily="18" charset="0"/>
                          </a:rPr>
                        </m:ctrlPr>
                      </m:sSubPr>
                      <m:e>
                        <m:r>
                          <a:rPr lang="pl-PL" sz="1800" b="0" i="1" kern="1200">
                            <a:solidFill>
                              <a:srgbClr val="000000"/>
                            </a:solidFill>
                            <a:effectLst/>
                            <a:latin typeface="Cambria Math" panose="02040503050406030204" pitchFamily="18" charset="0"/>
                          </a:rPr>
                          <m:t>𝑞</m:t>
                        </m:r>
                      </m:e>
                      <m:sub>
                        <m:r>
                          <a:rPr lang="pl-PL" sz="1800" b="0" i="1" kern="1200">
                            <a:solidFill>
                              <a:srgbClr val="000000"/>
                            </a:solidFill>
                            <a:effectLst/>
                            <a:latin typeface="Cambria Math" panose="02040503050406030204" pitchFamily="18" charset="0"/>
                          </a:rPr>
                          <m:t>1</m:t>
                        </m:r>
                      </m:sub>
                    </m:sSub>
                  </m:oMath>
                </a14:m>
                <a:r>
                  <a:rPr lang="pl-PL" sz="1800" dirty="0"/>
                  <a:t>, </a:t>
                </a:r>
                <a14:m>
                  <m:oMath xmlns:m="http://schemas.openxmlformats.org/officeDocument/2006/math">
                    <m:sSub>
                      <m:sSubPr>
                        <m:ctrlPr>
                          <a:rPr lang="pl-PL" sz="1800" i="1">
                            <a:latin typeface="Cambria Math" panose="02040503050406030204" pitchFamily="18" charset="0"/>
                          </a:rPr>
                        </m:ctrlPr>
                      </m:sSubPr>
                      <m:e>
                        <m:r>
                          <a:rPr lang="pl-PL" sz="1800" i="1">
                            <a:latin typeface="Cambria Math" panose="02040503050406030204" pitchFamily="18" charset="0"/>
                          </a:rPr>
                          <m:t>𝑞</m:t>
                        </m:r>
                      </m:e>
                      <m:sub>
                        <m:r>
                          <a:rPr lang="pl-PL" sz="1800" b="0" i="1" smtClean="0">
                            <a:latin typeface="Cambria Math" panose="02040503050406030204" pitchFamily="18" charset="0"/>
                          </a:rPr>
                          <m:t>2</m:t>
                        </m:r>
                      </m:sub>
                    </m:sSub>
                  </m:oMath>
                </a14:m>
                <a:r>
                  <a:rPr lang="pl-PL" sz="1800" dirty="0"/>
                  <a:t>, </a:t>
                </a:r>
                <a14:m>
                  <m:oMath xmlns:m="http://schemas.openxmlformats.org/officeDocument/2006/math">
                    <m:sSub>
                      <m:sSubPr>
                        <m:ctrlPr>
                          <a:rPr lang="pl-PL" sz="1800" i="1">
                            <a:latin typeface="Cambria Math" panose="02040503050406030204" pitchFamily="18" charset="0"/>
                          </a:rPr>
                        </m:ctrlPr>
                      </m:sSubPr>
                      <m:e>
                        <m:r>
                          <a:rPr lang="pl-PL" sz="1800" i="1">
                            <a:latin typeface="Cambria Math" panose="02040503050406030204" pitchFamily="18" charset="0"/>
                          </a:rPr>
                          <m:t>𝑞</m:t>
                        </m:r>
                      </m:e>
                      <m:sub>
                        <m:r>
                          <a:rPr lang="pl-PL" sz="1800" b="0" i="1" smtClean="0">
                            <a:latin typeface="Cambria Math" panose="02040503050406030204" pitchFamily="18" charset="0"/>
                          </a:rPr>
                          <m:t>3</m:t>
                        </m:r>
                      </m:sub>
                    </m:sSub>
                  </m:oMath>
                </a14:m>
                <a:r>
                  <a:rPr lang="pl-PL" sz="1800" dirty="0"/>
                  <a:t>, … ,</a:t>
                </a:r>
              </a:p>
              <a:p>
                <a:r>
                  <a:rPr lang="pl-PL" sz="1800" dirty="0"/>
                  <a:t>musimy zdefiniować podobne stany </a:t>
                </a:r>
                <a14:m>
                  <m:oMath xmlns:m="http://schemas.openxmlformats.org/officeDocument/2006/math">
                    <m:sSub>
                      <m:sSubPr>
                        <m:ctrlPr>
                          <a:rPr lang="pl-PL" sz="1800" i="1" kern="1200" smtClean="0">
                            <a:solidFill>
                              <a:srgbClr val="000000"/>
                            </a:solidFill>
                            <a:effectLst/>
                            <a:latin typeface="Cambria Math" panose="02040503050406030204" pitchFamily="18" charset="0"/>
                          </a:rPr>
                        </m:ctrlPr>
                      </m:sSubPr>
                      <m:e>
                        <m:r>
                          <a:rPr lang="pl-PL" sz="1800" b="0" i="1" kern="1200" smtClean="0">
                            <a:solidFill>
                              <a:srgbClr val="000000"/>
                            </a:solidFill>
                            <a:effectLst/>
                            <a:latin typeface="Cambria Math" panose="02040503050406030204" pitchFamily="18" charset="0"/>
                          </a:rPr>
                          <m:t>𝑝</m:t>
                        </m:r>
                      </m:e>
                      <m:sub>
                        <m:r>
                          <a:rPr lang="pl-PL" sz="1800" b="0" i="1" kern="1200">
                            <a:solidFill>
                              <a:srgbClr val="000000"/>
                            </a:solidFill>
                            <a:effectLst/>
                            <a:latin typeface="Cambria Math" panose="02040503050406030204" pitchFamily="18" charset="0"/>
                          </a:rPr>
                          <m:t>1</m:t>
                        </m:r>
                      </m:sub>
                    </m:sSub>
                  </m:oMath>
                </a14:m>
                <a:r>
                  <a:rPr lang="pl-PL" sz="1800" dirty="0"/>
                  <a:t>,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𝑝</m:t>
                        </m:r>
                      </m:e>
                      <m:sub>
                        <m:r>
                          <a:rPr lang="pl-PL" sz="1800" b="0" i="1" smtClean="0">
                            <a:solidFill>
                              <a:srgbClr val="000000"/>
                            </a:solidFill>
                            <a:latin typeface="Cambria Math" panose="02040503050406030204" pitchFamily="18" charset="0"/>
                          </a:rPr>
                          <m:t>2</m:t>
                        </m:r>
                      </m:sub>
                    </m:sSub>
                  </m:oMath>
                </a14:m>
                <a:r>
                  <a:rPr lang="pl-PL" sz="1800" dirty="0"/>
                  <a:t>, </a:t>
                </a:r>
                <a14:m>
                  <m:oMath xmlns:m="http://schemas.openxmlformats.org/officeDocument/2006/math">
                    <m:sSub>
                      <m:sSubPr>
                        <m:ctrlPr>
                          <a:rPr lang="pl-PL" sz="1800" i="1">
                            <a:solidFill>
                              <a:srgbClr val="000000"/>
                            </a:solidFill>
                            <a:latin typeface="Cambria Math" panose="02040503050406030204" pitchFamily="18" charset="0"/>
                          </a:rPr>
                        </m:ctrlPr>
                      </m:sSubPr>
                      <m:e>
                        <m:r>
                          <a:rPr lang="pl-PL" sz="1800" i="1">
                            <a:solidFill>
                              <a:srgbClr val="000000"/>
                            </a:solidFill>
                            <a:latin typeface="Cambria Math" panose="02040503050406030204" pitchFamily="18" charset="0"/>
                          </a:rPr>
                          <m:t>𝑝</m:t>
                        </m:r>
                      </m:e>
                      <m:sub>
                        <m:r>
                          <a:rPr lang="pl-PL" sz="1800" b="0" i="1" smtClean="0">
                            <a:solidFill>
                              <a:srgbClr val="000000"/>
                            </a:solidFill>
                            <a:latin typeface="Cambria Math" panose="02040503050406030204" pitchFamily="18" charset="0"/>
                          </a:rPr>
                          <m:t>3</m:t>
                        </m:r>
                      </m:sub>
                    </m:sSub>
                  </m:oMath>
                </a14:m>
                <a:r>
                  <a:rPr lang="pl-PL" sz="1800" dirty="0"/>
                  <a:t>, … , dla drugiej liczby, aby nie powielać par typu </a:t>
                </a:r>
                <a14:m>
                  <m:oMath xmlns:m="http://schemas.openxmlformats.org/officeDocument/2006/math">
                    <m:r>
                      <a:rPr lang="pl-PL" sz="1800" i="1" dirty="0" smtClean="0">
                        <a:latin typeface="Cambria Math" panose="02040503050406030204" pitchFamily="18" charset="0"/>
                      </a:rPr>
                      <m:t>(</m:t>
                    </m:r>
                    <m:r>
                      <a:rPr lang="pl-PL" sz="1800" i="1" dirty="0" smtClean="0">
                        <a:latin typeface="Cambria Math" panose="02040503050406030204" pitchFamily="18" charset="0"/>
                      </a:rPr>
                      <m:t>𝑞</m:t>
                    </m:r>
                    <m:r>
                      <a:rPr lang="pl-PL" sz="1800" i="1" dirty="0" smtClean="0">
                        <a:latin typeface="Cambria Math" panose="02040503050406030204" pitchFamily="18" charset="0"/>
                      </a:rPr>
                      <m:t>, </m:t>
                    </m:r>
                    <m:r>
                      <a:rPr lang="pl-PL" sz="1800" i="1" dirty="0" smtClean="0">
                        <a:latin typeface="Cambria Math" panose="02040503050406030204" pitchFamily="18" charset="0"/>
                      </a:rPr>
                      <m:t>𝑠</m:t>
                    </m:r>
                    <m:r>
                      <a:rPr lang="pl-PL" sz="1800" i="1" dirty="0" smtClean="0">
                        <a:latin typeface="Cambria Math" panose="02040503050406030204" pitchFamily="18" charset="0"/>
                      </a:rPr>
                      <m:t>) </m:t>
                    </m:r>
                  </m:oMath>
                </a14:m>
                <a:r>
                  <a:rPr lang="pl-PL" sz="1800" dirty="0"/>
                  <a:t>w funkcji przejścia, ponieważ symbole </a:t>
                </a:r>
                <a14:m>
                  <m:oMath xmlns:m="http://schemas.openxmlformats.org/officeDocument/2006/math">
                    <m:r>
                      <a:rPr lang="pl-PL" sz="1800" i="1" dirty="0" smtClean="0">
                        <a:latin typeface="Cambria Math" panose="02040503050406030204" pitchFamily="18" charset="0"/>
                      </a:rPr>
                      <m:t>𝑠</m:t>
                    </m:r>
                    <m:r>
                      <a:rPr lang="pl-PL" sz="1800" i="1" dirty="0" smtClean="0">
                        <a:latin typeface="Cambria Math" panose="02040503050406030204" pitchFamily="18" charset="0"/>
                        <a:ea typeface="Cambria Math" panose="02040503050406030204" pitchFamily="18" charset="0"/>
                      </a:rPr>
                      <m:t>∈</m:t>
                    </m:r>
                    <m:r>
                      <a:rPr lang="pl-PL" sz="1800" i="1" dirty="0" smtClean="0">
                        <a:latin typeface="Cambria Math" panose="02040503050406030204" pitchFamily="18" charset="0"/>
                      </a:rPr>
                      <m:t>{0,1} </m:t>
                    </m:r>
                  </m:oMath>
                </a14:m>
                <a:r>
                  <a:rPr lang="pl-PL" sz="1800" dirty="0"/>
                  <a:t>będą się powielały.</a:t>
                </a:r>
              </a:p>
            </p:txBody>
          </p:sp>
        </mc:Choice>
        <mc:Fallback xmlns="">
          <p:sp>
            <p:nvSpPr>
              <p:cNvPr id="3" name="Symbol zastępczy zawartości 2">
                <a:extLst>
                  <a:ext uri="{FF2B5EF4-FFF2-40B4-BE49-F238E27FC236}">
                    <a16:creationId xmlns:a16="http://schemas.microsoft.com/office/drawing/2014/main" id="{056CC645-55D2-BC80-C602-C94F16D4C6B8}"/>
                  </a:ext>
                </a:extLst>
              </p:cNvPr>
              <p:cNvSpPr>
                <a:spLocks noGrp="1" noRot="1" noChangeAspect="1" noMove="1" noResize="1" noEditPoints="1" noAdjustHandles="1" noChangeArrowheads="1" noChangeShapeType="1" noTextEdit="1"/>
              </p:cNvSpPr>
              <p:nvPr>
                <p:ph idx="1"/>
              </p:nvPr>
            </p:nvSpPr>
            <p:spPr>
              <a:xfrm>
                <a:off x="1115568" y="2478024"/>
                <a:ext cx="10168128" cy="3763750"/>
              </a:xfrm>
              <a:blipFill>
                <a:blip r:embed="rId2"/>
                <a:stretch>
                  <a:fillRect l="-480" t="-648" r="-839"/>
                </a:stretch>
              </a:blipFill>
            </p:spPr>
            <p:txBody>
              <a:bodyPr/>
              <a:lstStyle/>
              <a:p>
                <a:r>
                  <a:rPr lang="pl-PL">
                    <a:noFill/>
                  </a:rPr>
                  <a:t> </a:t>
                </a:r>
              </a:p>
            </p:txBody>
          </p:sp>
        </mc:Fallback>
      </mc:AlternateContent>
    </p:spTree>
    <p:extLst>
      <p:ext uri="{BB962C8B-B14F-4D97-AF65-F5344CB8AC3E}">
        <p14:creationId xmlns:p14="http://schemas.microsoft.com/office/powerpoint/2010/main" val="781704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ytuł 1">
                <a:extLst>
                  <a:ext uri="{FF2B5EF4-FFF2-40B4-BE49-F238E27FC236}">
                    <a16:creationId xmlns:a16="http://schemas.microsoft.com/office/drawing/2014/main" id="{9607F0B3-3DFC-59A1-8DB0-9C32D10F0D10}"/>
                  </a:ext>
                </a:extLst>
              </p:cNvPr>
              <p:cNvSpPr>
                <a:spLocks noGrp="1"/>
              </p:cNvSpPr>
              <p:nvPr>
                <p:ph type="title"/>
              </p:nvPr>
            </p:nvSpPr>
            <p:spPr/>
            <p:txBody>
              <a:bodyPr>
                <a:normAutofit/>
              </a:bodyPr>
              <a:lstStyle/>
              <a:p>
                <a:r>
                  <a:rPr lang="pl-PL" dirty="0"/>
                  <a:t>Jednotaśmowa Maszyna Turinga</a:t>
                </a:r>
                <a:br>
                  <a:rPr lang="pl-PL" dirty="0"/>
                </a:br>
                <a:r>
                  <a:rPr lang="pl-PL" sz="1800" dirty="0"/>
                  <a:t>- Stąd idea algorytmu jest następująca:</a:t>
                </a:r>
                <a:br>
                  <a:rPr lang="pl-PL" sz="1800" dirty="0"/>
                </a:br>
                <a:r>
                  <a:rPr lang="pl-PL" sz="1800" dirty="0"/>
                  <a:t>na początku poruszamy się do końca pierwszej liczby zwiększając indeksy stanów </a:t>
                </a:r>
                <a14:m>
                  <m:oMath xmlns:m="http://schemas.openxmlformats.org/officeDocument/2006/math">
                    <m:sSub>
                      <m:sSubPr>
                        <m:ctrlPr>
                          <a:rPr lang="pl-PL" sz="1800" i="1" dirty="0" smtClean="0">
                            <a:latin typeface="Cambria Math" panose="02040503050406030204" pitchFamily="18" charset="0"/>
                          </a:rPr>
                        </m:ctrlPr>
                      </m:sSubPr>
                      <m:e>
                        <m:r>
                          <a:rPr lang="pl-PL" sz="1800" b="0" i="1" dirty="0" smtClean="0">
                            <a:latin typeface="Cambria Math" panose="02040503050406030204" pitchFamily="18" charset="0"/>
                          </a:rPr>
                          <m:t>𝑞</m:t>
                        </m:r>
                      </m:e>
                      <m:sub>
                        <m:r>
                          <a:rPr lang="pl-PL" sz="1800" b="0" i="1" dirty="0" smtClean="0">
                            <a:latin typeface="Cambria Math" panose="02040503050406030204" pitchFamily="18" charset="0"/>
                          </a:rPr>
                          <m:t>𝑖</m:t>
                        </m:r>
                      </m:sub>
                    </m:sSub>
                  </m:oMath>
                </a14:m>
                <a:r>
                  <a:rPr lang="pl-PL" sz="1800" dirty="0"/>
                  <a:t>,</a:t>
                </a:r>
                <a:endParaRPr lang="pl-PL" dirty="0"/>
              </a:p>
            </p:txBody>
          </p:sp>
        </mc:Choice>
        <mc:Fallback xmlns="">
          <p:sp>
            <p:nvSpPr>
              <p:cNvPr id="2" name="Tytuł 1">
                <a:extLst>
                  <a:ext uri="{FF2B5EF4-FFF2-40B4-BE49-F238E27FC236}">
                    <a16:creationId xmlns:a16="http://schemas.microsoft.com/office/drawing/2014/main" id="{9607F0B3-3DFC-59A1-8DB0-9C32D10F0D10}"/>
                  </a:ext>
                </a:extLst>
              </p:cNvPr>
              <p:cNvSpPr>
                <a:spLocks noGrp="1" noRot="1" noChangeAspect="1" noMove="1" noResize="1" noEditPoints="1" noAdjustHandles="1" noChangeArrowheads="1" noChangeShapeType="1" noTextEdit="1"/>
              </p:cNvSpPr>
              <p:nvPr>
                <p:ph type="title"/>
              </p:nvPr>
            </p:nvSpPr>
            <p:spPr>
              <a:blipFill>
                <a:blip r:embed="rId2"/>
                <a:stretch>
                  <a:fillRect l="-2098" t="-12371" b="-6701"/>
                </a:stretch>
              </a:blipFill>
            </p:spPr>
            <p:txBody>
              <a:bodyPr/>
              <a:lstStyle/>
              <a:p>
                <a:r>
                  <a:rPr lang="pl-PL">
                    <a:noFill/>
                  </a:rPr>
                  <a:t> </a:t>
                </a:r>
              </a:p>
            </p:txBody>
          </p:sp>
        </mc:Fallback>
      </mc:AlternateContent>
      <p:graphicFrame>
        <p:nvGraphicFramePr>
          <p:cNvPr id="4" name="Tabela 3">
            <a:extLst>
              <a:ext uri="{FF2B5EF4-FFF2-40B4-BE49-F238E27FC236}">
                <a16:creationId xmlns:a16="http://schemas.microsoft.com/office/drawing/2014/main" id="{2D9EF964-A24E-DC25-7BC4-4BCF8FE1DD91}"/>
              </a:ext>
            </a:extLst>
          </p:cNvPr>
          <p:cNvGraphicFramePr>
            <a:graphicFrameLocks noGrp="1"/>
          </p:cNvGraphicFramePr>
          <p:nvPr>
            <p:extLst>
              <p:ext uri="{D42A27DB-BD31-4B8C-83A1-F6EECF244321}">
                <p14:modId xmlns:p14="http://schemas.microsoft.com/office/powerpoint/2010/main" val="1052012494"/>
              </p:ext>
            </p:extLst>
          </p:nvPr>
        </p:nvGraphicFramePr>
        <p:xfrm>
          <a:off x="1955540" y="2691580"/>
          <a:ext cx="8280920" cy="293624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153180024"/>
                    </a:ext>
                  </a:extLst>
                </a:gridCol>
                <a:gridCol w="504056">
                  <a:extLst>
                    <a:ext uri="{9D8B030D-6E8A-4147-A177-3AD203B41FA5}">
                      <a16:colId xmlns:a16="http://schemas.microsoft.com/office/drawing/2014/main" val="3191003530"/>
                    </a:ext>
                  </a:extLst>
                </a:gridCol>
                <a:gridCol w="432048">
                  <a:extLst>
                    <a:ext uri="{9D8B030D-6E8A-4147-A177-3AD203B41FA5}">
                      <a16:colId xmlns:a16="http://schemas.microsoft.com/office/drawing/2014/main" val="1149753651"/>
                    </a:ext>
                  </a:extLst>
                </a:gridCol>
                <a:gridCol w="504056">
                  <a:extLst>
                    <a:ext uri="{9D8B030D-6E8A-4147-A177-3AD203B41FA5}">
                      <a16:colId xmlns:a16="http://schemas.microsoft.com/office/drawing/2014/main" val="1466758566"/>
                    </a:ext>
                  </a:extLst>
                </a:gridCol>
                <a:gridCol w="432048">
                  <a:extLst>
                    <a:ext uri="{9D8B030D-6E8A-4147-A177-3AD203B41FA5}">
                      <a16:colId xmlns:a16="http://schemas.microsoft.com/office/drawing/2014/main" val="2136936161"/>
                    </a:ext>
                  </a:extLst>
                </a:gridCol>
                <a:gridCol w="507592">
                  <a:extLst>
                    <a:ext uri="{9D8B030D-6E8A-4147-A177-3AD203B41FA5}">
                      <a16:colId xmlns:a16="http://schemas.microsoft.com/office/drawing/2014/main" val="4181379450"/>
                    </a:ext>
                  </a:extLst>
                </a:gridCol>
                <a:gridCol w="5397064">
                  <a:extLst>
                    <a:ext uri="{9D8B030D-6E8A-4147-A177-3AD203B41FA5}">
                      <a16:colId xmlns:a16="http://schemas.microsoft.com/office/drawing/2014/main" val="342705400"/>
                    </a:ext>
                  </a:extLst>
                </a:gridCol>
              </a:tblGrid>
              <a:tr h="370840">
                <a:tc>
                  <a:txBody>
                    <a:bodyPr/>
                    <a:lstStyle/>
                    <a:p>
                      <a:pPr algn="ctr"/>
                      <a:r>
                        <a:rPr lang="pl-PL" sz="1400" dirty="0">
                          <a:solidFill>
                            <a:schemeClr val="tx1"/>
                          </a:solidFill>
                        </a:rPr>
                        <a:t>Nr</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endParaRPr lang="en-US" sz="1400" dirty="0">
                        <a:solidFill>
                          <a:schemeClr val="tx1"/>
                        </a:solidFill>
                      </a:endParaRPr>
                    </a:p>
                  </a:txBody>
                  <a:tcPr anchor="ctr"/>
                </a:tc>
                <a:tc>
                  <a:txBody>
                    <a:bodyPr/>
                    <a:lstStyle/>
                    <a:p>
                      <a:pPr algn="ctr"/>
                      <a:r>
                        <a:rPr lang="pl-PL" sz="1400" dirty="0">
                          <a:solidFill>
                            <a:schemeClr val="tx1"/>
                          </a:solidFill>
                        </a:rPr>
                        <a:t>q’</a:t>
                      </a:r>
                      <a:endParaRPr lang="en-US" sz="1400" dirty="0">
                        <a:solidFill>
                          <a:schemeClr val="tx1"/>
                        </a:solidFill>
                      </a:endParaRPr>
                    </a:p>
                  </a:txBody>
                  <a:tcPr anchor="ctr"/>
                </a:tc>
                <a:tc>
                  <a:txBody>
                    <a:bodyPr/>
                    <a:lstStyle/>
                    <a:p>
                      <a:pPr algn="ctr"/>
                      <a:r>
                        <a:rPr lang="pl-PL" sz="1400" dirty="0">
                          <a:solidFill>
                            <a:schemeClr val="tx1"/>
                          </a:solidFill>
                        </a:rPr>
                        <a:t>s’</a:t>
                      </a:r>
                      <a:endParaRPr lang="en-US" sz="1400" dirty="0">
                        <a:solidFill>
                          <a:schemeClr val="tx1"/>
                        </a:solidFill>
                      </a:endParaRPr>
                    </a:p>
                  </a:txBody>
                  <a:tcPr anchor="ctr"/>
                </a:tc>
                <a:tc>
                  <a:txBody>
                    <a:bodyPr/>
                    <a:lstStyle/>
                    <a:p>
                      <a:pPr algn="ctr"/>
                      <a:r>
                        <a:rPr lang="pl-PL" sz="1400" dirty="0">
                          <a:solidFill>
                            <a:schemeClr val="tx1"/>
                          </a:solidFill>
                        </a:rPr>
                        <a:t>l</a:t>
                      </a:r>
                      <a:endParaRPr lang="en-US" sz="14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dirty="0">
                          <a:solidFill>
                            <a:schemeClr val="tx1"/>
                          </a:solidFill>
                        </a:rPr>
                        <a:t>komentarz</a:t>
                      </a:r>
                      <a:endParaRPr lang="en-US" sz="1400" dirty="0">
                        <a:solidFill>
                          <a:schemeClr val="tx1"/>
                        </a:solidFill>
                      </a:endParaRPr>
                    </a:p>
                  </a:txBody>
                  <a:tcPr anchor="ctr"/>
                </a:tc>
                <a:extLst>
                  <a:ext uri="{0D108BD9-81ED-4DB2-BD59-A6C34878D82A}">
                    <a16:rowId xmlns:a16="http://schemas.microsoft.com/office/drawing/2014/main" val="1157497652"/>
                  </a:ext>
                </a:extLst>
              </a:tr>
              <a:tr h="370840">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l"/>
                      <a:r>
                        <a:rPr lang="pl-PL" sz="1600" dirty="0">
                          <a:solidFill>
                            <a:schemeClr val="tx1"/>
                          </a:solidFill>
                        </a:rPr>
                        <a:t>Jest pierwszy bit, zmieniamy indeks stanu q</a:t>
                      </a:r>
                      <a:r>
                        <a:rPr lang="pl-PL" sz="1600" baseline="-25000" dirty="0">
                          <a:solidFill>
                            <a:schemeClr val="tx1"/>
                          </a:solidFill>
                        </a:rPr>
                        <a:t>0</a:t>
                      </a:r>
                      <a:r>
                        <a:rPr lang="pl-PL" sz="1600" dirty="0">
                          <a:solidFill>
                            <a:schemeClr val="tx1"/>
                          </a:solidFill>
                        </a:rPr>
                        <a:t> na 1: q</a:t>
                      </a:r>
                      <a:r>
                        <a:rPr lang="pl-PL" sz="1600" baseline="-25000" dirty="0">
                          <a:solidFill>
                            <a:schemeClr val="tx1"/>
                          </a:solidFill>
                        </a:rPr>
                        <a:t>1</a:t>
                      </a:r>
                      <a:endParaRPr lang="en-US" sz="1600" dirty="0">
                        <a:solidFill>
                          <a:schemeClr val="tx1"/>
                        </a:solidFill>
                      </a:endParaRPr>
                    </a:p>
                  </a:txBody>
                  <a:tcPr anchor="ctr"/>
                </a:tc>
                <a:extLst>
                  <a:ext uri="{0D108BD9-81ED-4DB2-BD59-A6C34878D82A}">
                    <a16:rowId xmlns:a16="http://schemas.microsoft.com/office/drawing/2014/main" val="1317730636"/>
                  </a:ext>
                </a:extLst>
              </a:tr>
              <a:tr h="0">
                <a:tc>
                  <a:txBody>
                    <a:bodyPr/>
                    <a:lstStyle/>
                    <a:p>
                      <a:pPr algn="ctr"/>
                      <a:r>
                        <a:rPr lang="pl-PL" dirty="0">
                          <a:solidFill>
                            <a:schemeClr val="tx1"/>
                          </a:solidFill>
                        </a:rPr>
                        <a:t>2</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l"/>
                      <a:r>
                        <a:rPr lang="pl-PL" sz="1600" dirty="0">
                          <a:solidFill>
                            <a:schemeClr val="tx1"/>
                          </a:solidFill>
                        </a:rPr>
                        <a:t>Jest pierwszy bit, zmieniamy indeks stanu q</a:t>
                      </a:r>
                      <a:r>
                        <a:rPr lang="pl-PL" sz="1600" baseline="-25000" dirty="0">
                          <a:solidFill>
                            <a:schemeClr val="tx1"/>
                          </a:solidFill>
                        </a:rPr>
                        <a:t>0</a:t>
                      </a:r>
                      <a:r>
                        <a:rPr lang="pl-PL" sz="1600" dirty="0">
                          <a:solidFill>
                            <a:schemeClr val="tx1"/>
                          </a:solidFill>
                        </a:rPr>
                        <a:t> na 1: q</a:t>
                      </a:r>
                      <a:r>
                        <a:rPr lang="pl-PL" sz="1600" baseline="-25000" dirty="0">
                          <a:solidFill>
                            <a:schemeClr val="tx1"/>
                          </a:solidFill>
                        </a:rPr>
                        <a:t>1</a:t>
                      </a:r>
                      <a:endParaRPr lang="en-US" sz="1600" dirty="0">
                        <a:solidFill>
                          <a:schemeClr val="tx1"/>
                        </a:solidFill>
                      </a:endParaRPr>
                    </a:p>
                  </a:txBody>
                  <a:tcPr anchor="ctr"/>
                </a:tc>
                <a:extLst>
                  <a:ext uri="{0D108BD9-81ED-4DB2-BD59-A6C34878D82A}">
                    <a16:rowId xmlns:a16="http://schemas.microsoft.com/office/drawing/2014/main" val="2761104024"/>
                  </a:ext>
                </a:extLst>
              </a:tr>
              <a:tr h="303953">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2</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l"/>
                      <a:r>
                        <a:rPr lang="pl-PL" sz="1600" dirty="0">
                          <a:solidFill>
                            <a:schemeClr val="tx1"/>
                          </a:solidFill>
                        </a:rPr>
                        <a:t>Jest drugi bit, zmieniamy indeks stanu q</a:t>
                      </a:r>
                      <a:r>
                        <a:rPr lang="pl-PL" sz="1600" baseline="-25000" dirty="0">
                          <a:solidFill>
                            <a:schemeClr val="tx1"/>
                          </a:solidFill>
                        </a:rPr>
                        <a:t>1</a:t>
                      </a:r>
                      <a:r>
                        <a:rPr lang="pl-PL" sz="1600" dirty="0">
                          <a:solidFill>
                            <a:schemeClr val="tx1"/>
                          </a:solidFill>
                        </a:rPr>
                        <a:t> na 2: q</a:t>
                      </a:r>
                      <a:r>
                        <a:rPr lang="pl-PL" sz="1600" baseline="-25000" dirty="0">
                          <a:solidFill>
                            <a:schemeClr val="tx1"/>
                          </a:solidFill>
                        </a:rPr>
                        <a:t>2</a:t>
                      </a:r>
                      <a:endParaRPr lang="en-US" sz="1600" dirty="0">
                        <a:solidFill>
                          <a:schemeClr val="tx1"/>
                        </a:solidFill>
                      </a:endParaRPr>
                    </a:p>
                  </a:txBody>
                  <a:tcPr anchor="ctr"/>
                </a:tc>
                <a:extLst>
                  <a:ext uri="{0D108BD9-81ED-4DB2-BD59-A6C34878D82A}">
                    <a16:rowId xmlns:a16="http://schemas.microsoft.com/office/drawing/2014/main" val="1163168622"/>
                  </a:ext>
                </a:extLst>
              </a:tr>
              <a:tr h="242147">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2</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Jest drugi bit, zmieniamy indeks stanu q</a:t>
                      </a:r>
                      <a:r>
                        <a:rPr lang="pl-PL" sz="1600" baseline="-25000" dirty="0">
                          <a:solidFill>
                            <a:schemeClr val="tx1"/>
                          </a:solidFill>
                        </a:rPr>
                        <a:t>1</a:t>
                      </a:r>
                      <a:r>
                        <a:rPr lang="pl-PL" sz="1600" dirty="0">
                          <a:solidFill>
                            <a:schemeClr val="tx1"/>
                          </a:solidFill>
                        </a:rPr>
                        <a:t> na 2: q</a:t>
                      </a:r>
                      <a:r>
                        <a:rPr lang="pl-PL" sz="1600" baseline="-25000" dirty="0">
                          <a:solidFill>
                            <a:schemeClr val="tx1"/>
                          </a:solidFill>
                        </a:rPr>
                        <a:t>2</a:t>
                      </a:r>
                      <a:endParaRPr lang="en-US" sz="1600" dirty="0">
                        <a:solidFill>
                          <a:schemeClr val="tx1"/>
                        </a:solidFill>
                      </a:endParaRPr>
                    </a:p>
                  </a:txBody>
                  <a:tcPr anchor="ctr"/>
                </a:tc>
                <a:extLst>
                  <a:ext uri="{0D108BD9-81ED-4DB2-BD59-A6C34878D82A}">
                    <a16:rowId xmlns:a16="http://schemas.microsoft.com/office/drawing/2014/main" val="3402066684"/>
                  </a:ext>
                </a:extLst>
              </a:tr>
              <a:tr h="180340">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2</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3</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Jest trzeci bit, zmieniamy indeks stanu q</a:t>
                      </a:r>
                      <a:r>
                        <a:rPr lang="pl-PL" sz="1600" baseline="-25000" dirty="0">
                          <a:solidFill>
                            <a:schemeClr val="tx1"/>
                          </a:solidFill>
                        </a:rPr>
                        <a:t>2</a:t>
                      </a:r>
                      <a:r>
                        <a:rPr lang="pl-PL" sz="1600" dirty="0">
                          <a:solidFill>
                            <a:schemeClr val="tx1"/>
                          </a:solidFill>
                        </a:rPr>
                        <a:t> na 3: q</a:t>
                      </a:r>
                      <a:r>
                        <a:rPr lang="pl-PL" sz="1600" baseline="-25000" dirty="0">
                          <a:solidFill>
                            <a:schemeClr val="tx1"/>
                          </a:solidFill>
                        </a:rPr>
                        <a:t>3</a:t>
                      </a:r>
                      <a:endParaRPr lang="en-US" sz="1600" dirty="0">
                        <a:solidFill>
                          <a:schemeClr val="tx1"/>
                        </a:solidFill>
                      </a:endParaRPr>
                    </a:p>
                  </a:txBody>
                  <a:tcPr anchor="ctr"/>
                </a:tc>
                <a:extLst>
                  <a:ext uri="{0D108BD9-81ED-4DB2-BD59-A6C34878D82A}">
                    <a16:rowId xmlns:a16="http://schemas.microsoft.com/office/drawing/2014/main" val="86933620"/>
                  </a:ext>
                </a:extLst>
              </a:tr>
              <a:tr h="118533">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2</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3</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Jest trzeci bit, zmieniamy indeks stanu q</a:t>
                      </a:r>
                      <a:r>
                        <a:rPr lang="pl-PL" sz="1600" baseline="-25000" dirty="0">
                          <a:solidFill>
                            <a:schemeClr val="tx1"/>
                          </a:solidFill>
                        </a:rPr>
                        <a:t>2</a:t>
                      </a:r>
                      <a:r>
                        <a:rPr lang="pl-PL" sz="1600" dirty="0">
                          <a:solidFill>
                            <a:schemeClr val="tx1"/>
                          </a:solidFill>
                        </a:rPr>
                        <a:t> na 3: q</a:t>
                      </a:r>
                      <a:r>
                        <a:rPr lang="pl-PL" sz="1600" baseline="-25000" dirty="0">
                          <a:solidFill>
                            <a:schemeClr val="tx1"/>
                          </a:solidFill>
                        </a:rPr>
                        <a:t>3</a:t>
                      </a:r>
                      <a:endParaRPr lang="en-US" sz="1600" dirty="0">
                        <a:solidFill>
                          <a:schemeClr val="tx1"/>
                        </a:solidFill>
                      </a:endParaRPr>
                    </a:p>
                  </a:txBody>
                  <a:tcPr anchor="ctr"/>
                </a:tc>
                <a:extLst>
                  <a:ext uri="{0D108BD9-81ED-4DB2-BD59-A6C34878D82A}">
                    <a16:rowId xmlns:a16="http://schemas.microsoft.com/office/drawing/2014/main" val="3288400469"/>
                  </a:ext>
                </a:extLst>
              </a:tr>
              <a:tr h="0">
                <a:tc gridSpan="6">
                  <a:txBody>
                    <a:bodyPr/>
                    <a:lstStyle/>
                    <a:p>
                      <a:pPr algn="ctr"/>
                      <a:r>
                        <a:rPr lang="pl-PL" dirty="0">
                          <a:solidFill>
                            <a:schemeClr val="tx1"/>
                          </a:solidFill>
                        </a:rPr>
                        <a:t>itd., aż osiągniemy b</a:t>
                      </a:r>
                      <a:r>
                        <a:rPr lang="pl-PL" baseline="-25000" dirty="0">
                          <a:solidFill>
                            <a:schemeClr val="tx1"/>
                          </a:solidFill>
                        </a:rPr>
                        <a:t>2</a:t>
                      </a:r>
                      <a:endParaRPr lang="en-US" dirty="0">
                        <a:solidFill>
                          <a:schemeClr val="tx1"/>
                        </a:solidFill>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2">
                            <a:lumMod val="90000"/>
                            <a:lumOff val="10000"/>
                          </a:schemeClr>
                        </a:solidFill>
                      </a:endParaRPr>
                    </a:p>
                  </a:txBody>
                  <a:tcPr>
                    <a:solidFill>
                      <a:schemeClr val="bg2">
                        <a:lumMod val="10000"/>
                        <a:lumOff val="90000"/>
                      </a:schemeClr>
                    </a:solidFill>
                  </a:tcPr>
                </a:tc>
                <a:tc hMerge="1">
                  <a:txBody>
                    <a:bodyPr/>
                    <a:lstStyle/>
                    <a:p>
                      <a:endParaRPr lang="en-US" dirty="0">
                        <a:solidFill>
                          <a:schemeClr val="bg2">
                            <a:lumMod val="90000"/>
                            <a:lumOff val="10000"/>
                          </a:schemeClr>
                        </a:solidFill>
                      </a:endParaRPr>
                    </a:p>
                  </a:txBody>
                  <a:tcPr>
                    <a:solidFill>
                      <a:schemeClr val="bg2">
                        <a:lumMod val="10000"/>
                        <a:lumOff val="9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2">
                            <a:lumMod val="90000"/>
                            <a:lumOff val="10000"/>
                          </a:schemeClr>
                        </a:solidFill>
                      </a:endParaRPr>
                    </a:p>
                  </a:txBody>
                  <a:tcPr/>
                </a:tc>
                <a:tc hMerge="1">
                  <a:txBody>
                    <a:bodyPr/>
                    <a:lstStyle/>
                    <a:p>
                      <a:endParaRPr lang="en-US" dirty="0"/>
                    </a:p>
                  </a:txBody>
                  <a:tcPr/>
                </a:tc>
                <a:tc hMerge="1">
                  <a:txBody>
                    <a:bodyPr/>
                    <a:lstStyle/>
                    <a:p>
                      <a:endParaRPr lang="en-US" dirty="0"/>
                    </a:p>
                  </a:txBody>
                  <a:tcPr/>
                </a:tc>
                <a:tc>
                  <a:txBody>
                    <a:bodyPr/>
                    <a:lstStyle/>
                    <a:p>
                      <a:pPr algn="l"/>
                      <a:endParaRPr lang="en-US" sz="1600" dirty="0">
                        <a:solidFill>
                          <a:schemeClr val="tx1"/>
                        </a:solidFill>
                      </a:endParaRPr>
                    </a:p>
                  </a:txBody>
                  <a:tcPr anchor="ctr"/>
                </a:tc>
                <a:extLst>
                  <a:ext uri="{0D108BD9-81ED-4DB2-BD59-A6C34878D82A}">
                    <a16:rowId xmlns:a16="http://schemas.microsoft.com/office/drawing/2014/main" val="1835307971"/>
                  </a:ext>
                </a:extLst>
              </a:tr>
            </a:tbl>
          </a:graphicData>
        </a:graphic>
      </p:graphicFrame>
    </p:spTree>
    <p:extLst>
      <p:ext uri="{BB962C8B-B14F-4D97-AF65-F5344CB8AC3E}">
        <p14:creationId xmlns:p14="http://schemas.microsoft.com/office/powerpoint/2010/main" val="1510903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ytuł 1">
                <a:extLst>
                  <a:ext uri="{FF2B5EF4-FFF2-40B4-BE49-F238E27FC236}">
                    <a16:creationId xmlns:a16="http://schemas.microsoft.com/office/drawing/2014/main" id="{365C64A1-723F-D913-416A-97904926A74C}"/>
                  </a:ext>
                </a:extLst>
              </p:cNvPr>
              <p:cNvSpPr>
                <a:spLocks noGrp="1"/>
              </p:cNvSpPr>
              <p:nvPr>
                <p:ph type="title"/>
              </p:nvPr>
            </p:nvSpPr>
            <p:spPr/>
            <p:txBody>
              <a:bodyPr>
                <a:normAutofit fontScale="90000"/>
              </a:bodyPr>
              <a:lstStyle/>
              <a:p>
                <a:r>
                  <a:rPr lang="pl-PL" dirty="0"/>
                  <a:t>Jednotaśmowa Maszyna Turinga</a:t>
                </a:r>
                <a:br>
                  <a:rPr lang="pl-PL" dirty="0"/>
                </a:br>
                <a:r>
                  <a:rPr lang="pl-PL" sz="2000" dirty="0"/>
                  <a:t>- jeśli osiągniemy symbol końca pierwszej liczby </a:t>
                </a:r>
                <a14:m>
                  <m:oMath xmlns:m="http://schemas.openxmlformats.org/officeDocument/2006/math">
                    <m:sSub>
                      <m:sSubPr>
                        <m:ctrlPr>
                          <a:rPr lang="pl-PL" sz="2000" i="1" dirty="0" smtClean="0">
                            <a:latin typeface="Cambria Math" panose="02040503050406030204" pitchFamily="18" charset="0"/>
                          </a:rPr>
                        </m:ctrlPr>
                      </m:sSubPr>
                      <m:e>
                        <m:r>
                          <a:rPr lang="pl-PL" sz="2000" b="0" i="1" dirty="0" smtClean="0">
                            <a:latin typeface="Cambria Math" panose="02040503050406030204" pitchFamily="18" charset="0"/>
                          </a:rPr>
                          <m:t>𝑏</m:t>
                        </m:r>
                      </m:e>
                      <m:sub>
                        <m:r>
                          <a:rPr lang="pl-PL" sz="2000" b="0" i="1" dirty="0" smtClean="0">
                            <a:latin typeface="Cambria Math" panose="02040503050406030204" pitchFamily="18" charset="0"/>
                          </a:rPr>
                          <m:t>2</m:t>
                        </m:r>
                      </m:sub>
                    </m:sSub>
                  </m:oMath>
                </a14:m>
                <a:r>
                  <a:rPr lang="pl-PL" sz="2000" dirty="0"/>
                  <a:t>, mając pewien stan </a:t>
                </a:r>
                <a14:m>
                  <m:oMath xmlns:m="http://schemas.openxmlformats.org/officeDocument/2006/math">
                    <m:sSub>
                      <m:sSubPr>
                        <m:ctrlPr>
                          <a:rPr lang="pl-PL" sz="2000" i="1" dirty="0">
                            <a:latin typeface="Cambria Math" panose="02040503050406030204" pitchFamily="18" charset="0"/>
                          </a:rPr>
                        </m:ctrlPr>
                      </m:sSubPr>
                      <m:e>
                        <m:r>
                          <a:rPr lang="pl-PL" sz="2000" b="0" i="1" dirty="0" smtClean="0">
                            <a:latin typeface="Cambria Math" panose="02040503050406030204" pitchFamily="18" charset="0"/>
                          </a:rPr>
                          <m:t>𝑞</m:t>
                        </m:r>
                      </m:e>
                      <m:sub>
                        <m:r>
                          <a:rPr lang="pl-PL" sz="2000" b="0" i="1" dirty="0" smtClean="0">
                            <a:latin typeface="Cambria Math" panose="02040503050406030204" pitchFamily="18" charset="0"/>
                          </a:rPr>
                          <m:t>𝑘</m:t>
                        </m:r>
                      </m:sub>
                    </m:sSub>
                  </m:oMath>
                </a14:m>
                <a:r>
                  <a:rPr lang="pl-PL" sz="2000" dirty="0"/>
                  <a:t>, to przechodzimy do drugiej liczby zmieniając stan na </a:t>
                </a:r>
                <a14:m>
                  <m:oMath xmlns:m="http://schemas.openxmlformats.org/officeDocument/2006/math">
                    <m:sSub>
                      <m:sSubPr>
                        <m:ctrlPr>
                          <a:rPr lang="pl-PL" sz="2000" i="1" dirty="0">
                            <a:latin typeface="Cambria Math" panose="02040503050406030204" pitchFamily="18" charset="0"/>
                          </a:rPr>
                        </m:ctrlPr>
                      </m:sSubPr>
                      <m:e>
                        <m:r>
                          <a:rPr lang="pl-PL" sz="2000" b="0" i="1" dirty="0" smtClean="0">
                            <a:latin typeface="Cambria Math" panose="02040503050406030204" pitchFamily="18" charset="0"/>
                          </a:rPr>
                          <m:t>𝑝</m:t>
                        </m:r>
                      </m:e>
                      <m:sub>
                        <m:r>
                          <a:rPr lang="pl-PL" sz="2000" b="0" i="1" dirty="0" smtClean="0">
                            <a:latin typeface="Cambria Math" panose="02040503050406030204" pitchFamily="18" charset="0"/>
                          </a:rPr>
                          <m:t>𝑘</m:t>
                        </m:r>
                      </m:sub>
                    </m:sSub>
                  </m:oMath>
                </a14:m>
                <a:r>
                  <a:rPr lang="pl-PL" sz="2000" dirty="0"/>
                  <a:t>,</a:t>
                </a:r>
                <a:endParaRPr lang="pl-PL" dirty="0"/>
              </a:p>
            </p:txBody>
          </p:sp>
        </mc:Choice>
        <mc:Fallback xmlns="">
          <p:sp>
            <p:nvSpPr>
              <p:cNvPr id="2" name="Tytuł 1">
                <a:extLst>
                  <a:ext uri="{FF2B5EF4-FFF2-40B4-BE49-F238E27FC236}">
                    <a16:creationId xmlns:a16="http://schemas.microsoft.com/office/drawing/2014/main" id="{365C64A1-723F-D913-416A-97904926A74C}"/>
                  </a:ext>
                </a:extLst>
              </p:cNvPr>
              <p:cNvSpPr>
                <a:spLocks noGrp="1" noRot="1" noChangeAspect="1" noMove="1" noResize="1" noEditPoints="1" noAdjustHandles="1" noChangeArrowheads="1" noChangeShapeType="1" noTextEdit="1"/>
              </p:cNvSpPr>
              <p:nvPr>
                <p:ph type="title"/>
              </p:nvPr>
            </p:nvSpPr>
            <p:spPr>
              <a:blipFill>
                <a:blip r:embed="rId2"/>
                <a:stretch>
                  <a:fillRect l="-1799" t="-8247" b="-4124"/>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5AF42A39-00F4-1ED8-059B-707A680F27C2}"/>
                  </a:ext>
                </a:extLst>
              </p:cNvPr>
              <p:cNvSpPr>
                <a:spLocks noGrp="1"/>
              </p:cNvSpPr>
              <p:nvPr>
                <p:ph idx="1"/>
              </p:nvPr>
            </p:nvSpPr>
            <p:spPr>
              <a:xfrm>
                <a:off x="1115568" y="4830416"/>
                <a:ext cx="10168128" cy="1341783"/>
              </a:xfrm>
            </p:spPr>
            <p:txBody>
              <a:bodyPr>
                <a:normAutofit/>
              </a:bodyPr>
              <a:lstStyle/>
              <a:p>
                <a:pPr marL="342900" indent="-342900" algn="just"/>
                <a:r>
                  <a:rPr lang="pl-PL" sz="1600" dirty="0"/>
                  <a:t>Jeśli pierwsza liczba jest krótsza, to przed osiągnięciem symbolu </a:t>
                </a:r>
                <a14:m>
                  <m:oMath xmlns:m="http://schemas.openxmlformats.org/officeDocument/2006/math">
                    <m:sSub>
                      <m:sSubPr>
                        <m:ctrlPr>
                          <a:rPr lang="pl-PL" sz="1600" i="1">
                            <a:latin typeface="Cambria Math" panose="02040503050406030204" pitchFamily="18" charset="0"/>
                          </a:rPr>
                        </m:ctrlPr>
                      </m:sSubPr>
                      <m:e>
                        <m:r>
                          <a:rPr lang="pl-PL" sz="1600" b="0" i="1" smtClean="0">
                            <a:latin typeface="Cambria Math" panose="02040503050406030204" pitchFamily="18" charset="0"/>
                          </a:rPr>
                          <m:t>𝑏</m:t>
                        </m:r>
                      </m:e>
                      <m:sub>
                        <m:r>
                          <a:rPr lang="pl-PL" sz="1600" b="0" i="1" smtClean="0">
                            <a:latin typeface="Cambria Math" panose="02040503050406030204" pitchFamily="18" charset="0"/>
                          </a:rPr>
                          <m:t>3</m:t>
                        </m:r>
                      </m:sub>
                    </m:sSub>
                  </m:oMath>
                </a14:m>
                <a:r>
                  <a:rPr lang="pl-PL" sz="1600" dirty="0"/>
                  <a:t> napotkamy stan </a:t>
                </a:r>
                <a14:m>
                  <m:oMath xmlns:m="http://schemas.openxmlformats.org/officeDocument/2006/math">
                    <m:sSub>
                      <m:sSubPr>
                        <m:ctrlPr>
                          <a:rPr lang="pl-PL" sz="1600" i="1">
                            <a:latin typeface="Cambria Math" panose="02040503050406030204" pitchFamily="18" charset="0"/>
                          </a:rPr>
                        </m:ctrlPr>
                      </m:sSubPr>
                      <m:e>
                        <m:r>
                          <a:rPr lang="pl-PL" sz="1600" b="0" i="1" smtClean="0">
                            <a:latin typeface="Cambria Math" panose="02040503050406030204" pitchFamily="18" charset="0"/>
                          </a:rPr>
                          <m:t>𝑝</m:t>
                        </m:r>
                      </m:e>
                      <m:sub>
                        <m:r>
                          <a:rPr lang="pl-PL" sz="1600" b="0" i="1" smtClean="0">
                            <a:latin typeface="Cambria Math" panose="02040503050406030204" pitchFamily="18" charset="0"/>
                          </a:rPr>
                          <m:t>1</m:t>
                        </m:r>
                      </m:sub>
                    </m:sSub>
                    <m:r>
                      <a:rPr lang="pl-PL" sz="1600" i="1">
                        <a:latin typeface="Cambria Math" panose="02040503050406030204" pitchFamily="18" charset="0"/>
                      </a:rPr>
                      <m:t> </m:t>
                    </m:r>
                  </m:oMath>
                </a14:m>
                <a:r>
                  <a:rPr lang="pl-PL" sz="1600" dirty="0"/>
                  <a:t>(musimy sprawdzić, czy kolejny stan nie jest stanem </a:t>
                </a:r>
                <a14:m>
                  <m:oMath xmlns:m="http://schemas.openxmlformats.org/officeDocument/2006/math">
                    <m:sSub>
                      <m:sSubPr>
                        <m:ctrlPr>
                          <a:rPr lang="pl-PL" sz="1600" i="1" kern="1200" smtClean="0">
                            <a:solidFill>
                              <a:srgbClr val="000000"/>
                            </a:solidFill>
                            <a:effectLst/>
                            <a:latin typeface="Cambria Math" panose="02040503050406030204" pitchFamily="18" charset="0"/>
                            <a:ea typeface="+mj-ea"/>
                            <a:cs typeface="+mj-cs"/>
                          </a:rPr>
                        </m:ctrlPr>
                      </m:sSubPr>
                      <m:e>
                        <m:r>
                          <a:rPr lang="pl-PL" sz="1600" b="0" i="1" kern="1200">
                            <a:solidFill>
                              <a:srgbClr val="000000"/>
                            </a:solidFill>
                            <a:effectLst/>
                            <a:latin typeface="Cambria Math" panose="02040503050406030204" pitchFamily="18" charset="0"/>
                            <a:ea typeface="+mj-ea"/>
                            <a:cs typeface="+mj-cs"/>
                          </a:rPr>
                          <m:t>𝑏</m:t>
                        </m:r>
                      </m:e>
                      <m:sub>
                        <m:r>
                          <a:rPr lang="pl-PL" sz="1600" b="0" i="1" kern="1200" smtClean="0">
                            <a:solidFill>
                              <a:srgbClr val="000000"/>
                            </a:solidFill>
                            <a:effectLst/>
                            <a:latin typeface="Cambria Math" panose="02040503050406030204" pitchFamily="18" charset="0"/>
                            <a:ea typeface="+mj-ea"/>
                            <a:cs typeface="+mj-cs"/>
                          </a:rPr>
                          <m:t>3</m:t>
                        </m:r>
                      </m:sub>
                    </m:sSub>
                  </m:oMath>
                </a14:m>
                <a:r>
                  <a:rPr lang="pl-PL" sz="1600" dirty="0"/>
                  <a:t>) i wtedy kończymy algorytm odpowiadając TAK,</a:t>
                </a:r>
              </a:p>
              <a:p>
                <a:pPr marL="342900" indent="-342900" algn="just"/>
                <a:r>
                  <a:rPr lang="pl-PL" sz="1600" dirty="0"/>
                  <a:t>zauważmy, że po osiągnieciu </a:t>
                </a:r>
                <a14:m>
                  <m:oMath xmlns:m="http://schemas.openxmlformats.org/officeDocument/2006/math">
                    <m:sSub>
                      <m:sSubPr>
                        <m:ctrlPr>
                          <a:rPr lang="pl-PL" sz="1600" i="1">
                            <a:latin typeface="Cambria Math" panose="02040503050406030204" pitchFamily="18" charset="0"/>
                          </a:rPr>
                        </m:ctrlPr>
                      </m:sSubPr>
                      <m:e>
                        <m:r>
                          <a:rPr lang="pl-PL" sz="1600" b="0" i="1" smtClean="0">
                            <a:latin typeface="Cambria Math" panose="02040503050406030204" pitchFamily="18" charset="0"/>
                          </a:rPr>
                          <m:t>𝑏</m:t>
                        </m:r>
                      </m:e>
                      <m:sub>
                        <m:r>
                          <a:rPr lang="pl-PL" sz="1600" b="0" i="1" smtClean="0">
                            <a:latin typeface="Cambria Math" panose="02040503050406030204" pitchFamily="18" charset="0"/>
                          </a:rPr>
                          <m:t>3</m:t>
                        </m:r>
                      </m:sub>
                    </m:sSub>
                  </m:oMath>
                </a14:m>
                <a:r>
                  <a:rPr lang="pl-PL" sz="1600" dirty="0"/>
                  <a:t> znamy stan </a:t>
                </a:r>
                <a14:m>
                  <m:oMath xmlns:m="http://schemas.openxmlformats.org/officeDocument/2006/math">
                    <m:sSub>
                      <m:sSubPr>
                        <m:ctrlPr>
                          <a:rPr lang="pl-PL" sz="1600" i="1" kern="1200" smtClean="0">
                            <a:solidFill>
                              <a:srgbClr val="000000"/>
                            </a:solidFill>
                            <a:effectLst/>
                            <a:latin typeface="Cambria Math" panose="02040503050406030204" pitchFamily="18" charset="0"/>
                            <a:ea typeface="+mj-ea"/>
                            <a:cs typeface="+mj-cs"/>
                          </a:rPr>
                        </m:ctrlPr>
                      </m:sSubPr>
                      <m:e>
                        <m:r>
                          <a:rPr lang="pl-PL" sz="1600" b="0" i="1" kern="1200" smtClean="0">
                            <a:solidFill>
                              <a:srgbClr val="000000"/>
                            </a:solidFill>
                            <a:effectLst/>
                            <a:latin typeface="Cambria Math" panose="02040503050406030204" pitchFamily="18" charset="0"/>
                            <a:ea typeface="+mj-ea"/>
                            <a:cs typeface="+mj-cs"/>
                          </a:rPr>
                          <m:t>𝑝</m:t>
                        </m:r>
                      </m:e>
                      <m:sub>
                        <m:r>
                          <a:rPr lang="pl-PL" sz="1600" b="0" i="1" kern="1200" smtClean="0">
                            <a:solidFill>
                              <a:srgbClr val="000000"/>
                            </a:solidFill>
                            <a:effectLst/>
                            <a:latin typeface="Cambria Math" panose="02040503050406030204" pitchFamily="18" charset="0"/>
                            <a:ea typeface="+mj-ea"/>
                            <a:cs typeface="+mj-cs"/>
                          </a:rPr>
                          <m:t>𝑖</m:t>
                        </m:r>
                      </m:sub>
                    </m:sSub>
                  </m:oMath>
                </a14:m>
                <a:r>
                  <a:rPr lang="pl-PL" sz="1600" dirty="0"/>
                  <a:t>, zatem wiemy, że jeśli </a:t>
                </a:r>
                <a14:m>
                  <m:oMath xmlns:m="http://schemas.openxmlformats.org/officeDocument/2006/math">
                    <m:r>
                      <a:rPr lang="pl-PL" sz="1600" i="1" dirty="0" smtClean="0">
                        <a:latin typeface="Cambria Math" panose="02040503050406030204" pitchFamily="18" charset="0"/>
                      </a:rPr>
                      <m:t>𝑖</m:t>
                    </m:r>
                    <m:r>
                      <a:rPr lang="pl-PL" sz="1600" i="1" dirty="0" smtClean="0">
                        <a:latin typeface="Cambria Math" panose="02040503050406030204" pitchFamily="18" charset="0"/>
                      </a:rPr>
                      <m:t>&gt;1</m:t>
                    </m:r>
                  </m:oMath>
                </a14:m>
                <a:r>
                  <a:rPr lang="pl-PL" sz="1600" dirty="0"/>
                  <a:t>, to liczba pierwsza jest dłuższa, jeśli </a:t>
                </a:r>
                <a14:m>
                  <m:oMath xmlns:m="http://schemas.openxmlformats.org/officeDocument/2006/math">
                    <m:r>
                      <a:rPr lang="pl-PL" sz="1600" i="1" dirty="0" smtClean="0">
                        <a:latin typeface="Cambria Math" panose="02040503050406030204" pitchFamily="18" charset="0"/>
                      </a:rPr>
                      <m:t>𝑖</m:t>
                    </m:r>
                    <m:r>
                      <a:rPr lang="pl-PL" sz="1600" i="1" dirty="0" smtClean="0">
                        <a:latin typeface="Cambria Math" panose="02040503050406030204" pitchFamily="18" charset="0"/>
                      </a:rPr>
                      <m:t>=1</m:t>
                    </m:r>
                  </m:oMath>
                </a14:m>
                <a:r>
                  <a:rPr lang="pl-PL" sz="1600" dirty="0"/>
                  <a:t>, to obie są równe,</a:t>
                </a:r>
              </a:p>
            </p:txBody>
          </p:sp>
        </mc:Choice>
        <mc:Fallback xmlns="">
          <p:sp>
            <p:nvSpPr>
              <p:cNvPr id="3" name="Symbol zastępczy zawartości 2">
                <a:extLst>
                  <a:ext uri="{FF2B5EF4-FFF2-40B4-BE49-F238E27FC236}">
                    <a16:creationId xmlns:a16="http://schemas.microsoft.com/office/drawing/2014/main" id="{5AF42A39-00F4-1ED8-059B-707A680F27C2}"/>
                  </a:ext>
                </a:extLst>
              </p:cNvPr>
              <p:cNvSpPr>
                <a:spLocks noGrp="1" noRot="1" noChangeAspect="1" noMove="1" noResize="1" noEditPoints="1" noAdjustHandles="1" noChangeArrowheads="1" noChangeShapeType="1" noTextEdit="1"/>
              </p:cNvSpPr>
              <p:nvPr>
                <p:ph idx="1"/>
              </p:nvPr>
            </p:nvSpPr>
            <p:spPr>
              <a:xfrm>
                <a:off x="1115568" y="4830416"/>
                <a:ext cx="10168128" cy="1341783"/>
              </a:xfrm>
              <a:blipFill>
                <a:blip r:embed="rId3"/>
                <a:stretch>
                  <a:fillRect l="-240" t="-909" r="-300" b="-909"/>
                </a:stretch>
              </a:blipFill>
            </p:spPr>
            <p:txBody>
              <a:bodyPr/>
              <a:lstStyle/>
              <a:p>
                <a:r>
                  <a:rPr lang="pl-PL">
                    <a:noFill/>
                  </a:rPr>
                  <a:t> </a:t>
                </a:r>
              </a:p>
            </p:txBody>
          </p:sp>
        </mc:Fallback>
      </mc:AlternateContent>
      <p:graphicFrame>
        <p:nvGraphicFramePr>
          <p:cNvPr id="4" name="Tabela 3">
            <a:extLst>
              <a:ext uri="{FF2B5EF4-FFF2-40B4-BE49-F238E27FC236}">
                <a16:creationId xmlns:a16="http://schemas.microsoft.com/office/drawing/2014/main" id="{62E690FE-9927-3043-2D11-F8C285C7002F}"/>
              </a:ext>
            </a:extLst>
          </p:cNvPr>
          <p:cNvGraphicFramePr>
            <a:graphicFrameLocks noGrp="1"/>
          </p:cNvGraphicFramePr>
          <p:nvPr>
            <p:extLst>
              <p:ext uri="{D42A27DB-BD31-4B8C-83A1-F6EECF244321}">
                <p14:modId xmlns:p14="http://schemas.microsoft.com/office/powerpoint/2010/main" val="3462637248"/>
              </p:ext>
            </p:extLst>
          </p:nvPr>
        </p:nvGraphicFramePr>
        <p:xfrm>
          <a:off x="1148221" y="2097968"/>
          <a:ext cx="10102822" cy="2662064"/>
        </p:xfrm>
        <a:graphic>
          <a:graphicData uri="http://schemas.openxmlformats.org/drawingml/2006/table">
            <a:tbl>
              <a:tblPr firstRow="1" bandRow="1">
                <a:tableStyleId>{5C22544A-7EE6-4342-B048-85BDC9FD1C3A}</a:tableStyleId>
              </a:tblPr>
              <a:tblGrid>
                <a:gridCol w="856171">
                  <a:extLst>
                    <a:ext uri="{9D8B030D-6E8A-4147-A177-3AD203B41FA5}">
                      <a16:colId xmlns:a16="http://schemas.microsoft.com/office/drawing/2014/main" val="1721898428"/>
                    </a:ext>
                  </a:extLst>
                </a:gridCol>
                <a:gridCol w="770554">
                  <a:extLst>
                    <a:ext uri="{9D8B030D-6E8A-4147-A177-3AD203B41FA5}">
                      <a16:colId xmlns:a16="http://schemas.microsoft.com/office/drawing/2014/main" val="3418789936"/>
                    </a:ext>
                  </a:extLst>
                </a:gridCol>
                <a:gridCol w="513703">
                  <a:extLst>
                    <a:ext uri="{9D8B030D-6E8A-4147-A177-3AD203B41FA5}">
                      <a16:colId xmlns:a16="http://schemas.microsoft.com/office/drawing/2014/main" val="1973748295"/>
                    </a:ext>
                  </a:extLst>
                </a:gridCol>
                <a:gridCol w="770554">
                  <a:extLst>
                    <a:ext uri="{9D8B030D-6E8A-4147-A177-3AD203B41FA5}">
                      <a16:colId xmlns:a16="http://schemas.microsoft.com/office/drawing/2014/main" val="2703928819"/>
                    </a:ext>
                  </a:extLst>
                </a:gridCol>
                <a:gridCol w="599320">
                  <a:extLst>
                    <a:ext uri="{9D8B030D-6E8A-4147-A177-3AD203B41FA5}">
                      <a16:colId xmlns:a16="http://schemas.microsoft.com/office/drawing/2014/main" val="3261090272"/>
                    </a:ext>
                  </a:extLst>
                </a:gridCol>
                <a:gridCol w="599320">
                  <a:extLst>
                    <a:ext uri="{9D8B030D-6E8A-4147-A177-3AD203B41FA5}">
                      <a16:colId xmlns:a16="http://schemas.microsoft.com/office/drawing/2014/main" val="175306621"/>
                    </a:ext>
                  </a:extLst>
                </a:gridCol>
                <a:gridCol w="5993200">
                  <a:extLst>
                    <a:ext uri="{9D8B030D-6E8A-4147-A177-3AD203B41FA5}">
                      <a16:colId xmlns:a16="http://schemas.microsoft.com/office/drawing/2014/main" val="3414430128"/>
                    </a:ext>
                  </a:extLst>
                </a:gridCol>
              </a:tblGrid>
              <a:tr h="307421">
                <a:tc gridSpan="6">
                  <a:txBody>
                    <a:bodyPr/>
                    <a:lstStyle/>
                    <a:p>
                      <a:pPr algn="ctr"/>
                      <a:r>
                        <a:rPr lang="pl-PL" sz="1400" b="0" dirty="0">
                          <a:solidFill>
                            <a:schemeClr val="tx1"/>
                          </a:solidFill>
                        </a:rPr>
                        <a:t>Ostatni stan był </a:t>
                      </a:r>
                      <a:r>
                        <a:rPr lang="pl-PL" sz="1400" b="0" dirty="0" err="1">
                          <a:solidFill>
                            <a:schemeClr val="tx1"/>
                          </a:solidFill>
                        </a:rPr>
                        <a:t>q</a:t>
                      </a:r>
                      <a:r>
                        <a:rPr lang="pl-PL" sz="1400" b="0" baseline="-25000" dirty="0" err="1">
                          <a:solidFill>
                            <a:schemeClr val="tx1"/>
                          </a:solidFill>
                        </a:rPr>
                        <a:t>k</a:t>
                      </a:r>
                      <a:endParaRPr lang="en-US" sz="1400" b="0" dirty="0">
                        <a:solidFill>
                          <a:schemeClr val="tx1"/>
                        </a:solidFill>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solidFill>
                      <a:schemeClr val="bg2">
                        <a:lumMod val="10000"/>
                        <a:lumOff val="90000"/>
                      </a:schemeClr>
                    </a:solidFill>
                  </a:tcPr>
                </a:tc>
                <a:tc hMerge="1">
                  <a:txBody>
                    <a:bodyPr/>
                    <a:lstStyle/>
                    <a:p>
                      <a:endParaRPr lang="en-US" b="0" dirty="0">
                        <a:solidFill>
                          <a:schemeClr val="tx1"/>
                        </a:solidFill>
                      </a:endParaRPr>
                    </a:p>
                  </a:txBody>
                  <a:tcPr>
                    <a:solidFill>
                      <a:schemeClr val="bg2">
                        <a:lumMod val="10000"/>
                        <a:lumOff val="9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tc>
                <a:tc hMerge="1">
                  <a:txBody>
                    <a:bodyPr/>
                    <a:lstStyle/>
                    <a:p>
                      <a:endParaRPr lang="en-US" b="0" dirty="0">
                        <a:solidFill>
                          <a:schemeClr val="tx1"/>
                        </a:solidFill>
                      </a:endParaRPr>
                    </a:p>
                  </a:txBody>
                  <a:tcPr/>
                </a:tc>
                <a:tc hMerge="1">
                  <a:txBody>
                    <a:bodyPr/>
                    <a:lstStyle/>
                    <a:p>
                      <a:endParaRPr lang="en-US" b="0" dirty="0">
                        <a:solidFill>
                          <a:schemeClr val="tx1"/>
                        </a:solidFill>
                      </a:endParaRPr>
                    </a:p>
                  </a:txBody>
                  <a:tcPr/>
                </a:tc>
                <a:tc>
                  <a:txBody>
                    <a:bodyPr/>
                    <a:lstStyle/>
                    <a:p>
                      <a:pPr algn="ctr"/>
                      <a:endParaRPr lang="en-US" sz="1200" b="0" dirty="0">
                        <a:solidFill>
                          <a:schemeClr val="tx1"/>
                        </a:solidFill>
                      </a:endParaRPr>
                    </a:p>
                  </a:txBody>
                  <a:tcPr anchor="ctr"/>
                </a:tc>
                <a:extLst>
                  <a:ext uri="{0D108BD9-81ED-4DB2-BD59-A6C34878D82A}">
                    <a16:rowId xmlns:a16="http://schemas.microsoft.com/office/drawing/2014/main" val="3081602027"/>
                  </a:ext>
                </a:extLst>
              </a:tr>
              <a:tr h="303210">
                <a:tc>
                  <a:txBody>
                    <a:bodyPr/>
                    <a:lstStyle/>
                    <a:p>
                      <a:pPr algn="ctr"/>
                      <a:r>
                        <a:rPr lang="pl-PL" sz="1400" b="0" dirty="0">
                          <a:solidFill>
                            <a:schemeClr val="tx1"/>
                          </a:solidFill>
                        </a:rPr>
                        <a:t>k</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err="1">
                          <a:solidFill>
                            <a:schemeClr val="tx1"/>
                          </a:solidFill>
                        </a:rPr>
                        <a:t>q</a:t>
                      </a:r>
                      <a:r>
                        <a:rPr lang="pl-PL" sz="1400" b="0" baseline="-25000" dirty="0" err="1">
                          <a:solidFill>
                            <a:schemeClr val="tx1"/>
                          </a:solidFill>
                        </a:rPr>
                        <a:t>k</a:t>
                      </a:r>
                      <a:endParaRPr lang="en-US" sz="1400" b="0" dirty="0">
                        <a:solidFill>
                          <a:schemeClr val="tx1"/>
                        </a:solidFill>
                      </a:endParaRPr>
                    </a:p>
                  </a:txBody>
                  <a:tcPr anchor="ctr"/>
                </a:tc>
                <a:tc>
                  <a:txBody>
                    <a:bodyPr/>
                    <a:lstStyle/>
                    <a:p>
                      <a:pPr algn="ctr"/>
                      <a:r>
                        <a:rPr lang="pl-PL" sz="1400" b="0" dirty="0">
                          <a:solidFill>
                            <a:schemeClr val="tx1"/>
                          </a:solidFill>
                        </a:rPr>
                        <a:t>b</a:t>
                      </a:r>
                      <a:r>
                        <a:rPr lang="pl-PL" sz="1400" b="0" baseline="-25000" dirty="0">
                          <a:solidFill>
                            <a:schemeClr val="tx1"/>
                          </a:solidFill>
                        </a:rPr>
                        <a:t>2</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err="1">
                          <a:solidFill>
                            <a:schemeClr val="tx1"/>
                          </a:solidFill>
                        </a:rPr>
                        <a:t>p</a:t>
                      </a:r>
                      <a:r>
                        <a:rPr lang="pl-PL" sz="1400" b="0" baseline="-25000" dirty="0" err="1">
                          <a:solidFill>
                            <a:schemeClr val="tx1"/>
                          </a:solidFill>
                        </a:rPr>
                        <a:t>k</a:t>
                      </a:r>
                      <a:endParaRPr lang="en-US" sz="1400" b="0" dirty="0">
                        <a:solidFill>
                          <a:schemeClr val="tx1"/>
                        </a:solidFill>
                      </a:endParaRPr>
                    </a:p>
                  </a:txBody>
                  <a:tcPr anchor="ctr"/>
                </a:tc>
                <a:tc>
                  <a:txBody>
                    <a:bodyPr/>
                    <a:lstStyle/>
                    <a:p>
                      <a:pPr algn="ctr"/>
                      <a:r>
                        <a:rPr lang="pl-PL" sz="1400" b="0" dirty="0">
                          <a:solidFill>
                            <a:schemeClr val="tx1"/>
                          </a:solidFill>
                        </a:rPr>
                        <a:t>b</a:t>
                      </a:r>
                      <a:r>
                        <a:rPr lang="pl-PL" sz="1400" b="0" baseline="-25000" dirty="0">
                          <a:solidFill>
                            <a:schemeClr val="tx1"/>
                          </a:solidFill>
                        </a:rPr>
                        <a:t>2</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algn="l"/>
                      <a:r>
                        <a:rPr lang="pl-PL" sz="1200" b="0" dirty="0">
                          <a:solidFill>
                            <a:schemeClr val="tx1"/>
                          </a:solidFill>
                        </a:rPr>
                        <a:t>Jest symbol b</a:t>
                      </a:r>
                      <a:r>
                        <a:rPr lang="pl-PL" sz="1200" b="0" baseline="-25000" dirty="0">
                          <a:solidFill>
                            <a:schemeClr val="tx1"/>
                          </a:solidFill>
                        </a:rPr>
                        <a:t>2</a:t>
                      </a:r>
                      <a:r>
                        <a:rPr lang="pl-PL" sz="1200" b="0" dirty="0">
                          <a:solidFill>
                            <a:schemeClr val="tx1"/>
                          </a:solidFill>
                        </a:rPr>
                        <a:t>, zmniejszamy indeks stanu </a:t>
                      </a:r>
                      <a:r>
                        <a:rPr lang="pl-PL" sz="1200" b="0" dirty="0" err="1">
                          <a:solidFill>
                            <a:schemeClr val="tx1"/>
                          </a:solidFill>
                        </a:rPr>
                        <a:t>q</a:t>
                      </a:r>
                      <a:r>
                        <a:rPr lang="pl-PL" sz="1200" b="0" baseline="-25000" dirty="0" err="1">
                          <a:solidFill>
                            <a:schemeClr val="tx1"/>
                          </a:solidFill>
                        </a:rPr>
                        <a:t>k</a:t>
                      </a:r>
                      <a:r>
                        <a:rPr lang="pl-PL" sz="1200" b="0" dirty="0">
                          <a:solidFill>
                            <a:schemeClr val="tx1"/>
                          </a:solidFill>
                        </a:rPr>
                        <a:t> na </a:t>
                      </a:r>
                      <a:r>
                        <a:rPr lang="pl-PL" sz="1200" b="0" dirty="0" err="1">
                          <a:solidFill>
                            <a:schemeClr val="tx1"/>
                          </a:solidFill>
                        </a:rPr>
                        <a:t>p</a:t>
                      </a:r>
                      <a:r>
                        <a:rPr lang="pl-PL" sz="1200" b="0" baseline="-25000" dirty="0" err="1">
                          <a:solidFill>
                            <a:schemeClr val="tx1"/>
                          </a:solidFill>
                        </a:rPr>
                        <a:t>k</a:t>
                      </a:r>
                      <a:endParaRPr lang="en-US" sz="1200" b="0" dirty="0">
                        <a:solidFill>
                          <a:schemeClr val="tx1"/>
                        </a:solidFill>
                      </a:endParaRPr>
                    </a:p>
                  </a:txBody>
                  <a:tcPr anchor="ctr"/>
                </a:tc>
                <a:extLst>
                  <a:ext uri="{0D108BD9-81ED-4DB2-BD59-A6C34878D82A}">
                    <a16:rowId xmlns:a16="http://schemas.microsoft.com/office/drawing/2014/main" val="2973700674"/>
                  </a:ext>
                </a:extLst>
              </a:tr>
              <a:tr h="480081">
                <a:tc>
                  <a:txBody>
                    <a:bodyPr/>
                    <a:lstStyle/>
                    <a:p>
                      <a:pPr algn="ctr"/>
                      <a:r>
                        <a:rPr lang="pl-PL" sz="1400" b="0" dirty="0">
                          <a:solidFill>
                            <a:schemeClr val="tx1"/>
                          </a:solidFill>
                        </a:rPr>
                        <a:t>k+1</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err="1">
                          <a:solidFill>
                            <a:schemeClr val="tx1"/>
                          </a:solidFill>
                        </a:rPr>
                        <a:t>p</a:t>
                      </a:r>
                      <a:r>
                        <a:rPr lang="pl-PL" sz="1400" b="0" baseline="-25000" dirty="0" err="1">
                          <a:solidFill>
                            <a:schemeClr val="tx1"/>
                          </a:solidFill>
                        </a:rPr>
                        <a:t>k</a:t>
                      </a:r>
                      <a:endParaRPr lang="en-US" sz="1400" b="0" dirty="0">
                        <a:solidFill>
                          <a:schemeClr val="tx1"/>
                        </a:solidFill>
                      </a:endParaRPr>
                    </a:p>
                  </a:txBody>
                  <a:tcPr anchor="ctr"/>
                </a:tc>
                <a:tc>
                  <a:txBody>
                    <a:bodyPr/>
                    <a:lstStyle/>
                    <a:p>
                      <a:pPr algn="ctr"/>
                      <a:r>
                        <a:rPr lang="pl-PL" sz="1400" b="0" dirty="0">
                          <a:solidFill>
                            <a:schemeClr val="tx1"/>
                          </a:solidFill>
                        </a:rPr>
                        <a:t>0</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k-1</a:t>
                      </a:r>
                      <a:endParaRPr lang="en-US" sz="1400" b="0" dirty="0">
                        <a:solidFill>
                          <a:schemeClr val="tx1"/>
                        </a:solidFill>
                      </a:endParaRPr>
                    </a:p>
                  </a:txBody>
                  <a:tcPr anchor="ctr"/>
                </a:tc>
                <a:tc>
                  <a:txBody>
                    <a:bodyPr/>
                    <a:lstStyle/>
                    <a:p>
                      <a:pPr algn="ctr"/>
                      <a:r>
                        <a:rPr lang="pl-PL" sz="1400" b="0" dirty="0">
                          <a:solidFill>
                            <a:schemeClr val="tx1"/>
                          </a:solidFill>
                        </a:rPr>
                        <a:t>0</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algn="l"/>
                      <a:r>
                        <a:rPr lang="pl-PL" sz="1200" b="0" dirty="0">
                          <a:solidFill>
                            <a:schemeClr val="tx1"/>
                          </a:solidFill>
                        </a:rPr>
                        <a:t>Jest pierwszy bit drugiej liczby, zmniejszamy indeks stanu </a:t>
                      </a:r>
                      <a:r>
                        <a:rPr lang="pl-PL" sz="1200" b="0" dirty="0" err="1">
                          <a:solidFill>
                            <a:schemeClr val="tx1"/>
                          </a:solidFill>
                        </a:rPr>
                        <a:t>p</a:t>
                      </a:r>
                      <a:r>
                        <a:rPr lang="pl-PL" sz="1200" b="0" baseline="-25000" dirty="0" err="1">
                          <a:solidFill>
                            <a:schemeClr val="tx1"/>
                          </a:solidFill>
                        </a:rPr>
                        <a:t>k</a:t>
                      </a:r>
                      <a:r>
                        <a:rPr lang="pl-PL" sz="1200" b="0" dirty="0">
                          <a:solidFill>
                            <a:schemeClr val="tx1"/>
                          </a:solidFill>
                        </a:rPr>
                        <a:t> na p</a:t>
                      </a:r>
                      <a:r>
                        <a:rPr lang="pl-PL" sz="1200" b="0" baseline="-25000" dirty="0">
                          <a:solidFill>
                            <a:schemeClr val="tx1"/>
                          </a:solidFill>
                        </a:rPr>
                        <a:t>k-1</a:t>
                      </a:r>
                      <a:endParaRPr lang="en-US" sz="1200" b="0" dirty="0">
                        <a:solidFill>
                          <a:schemeClr val="tx1"/>
                        </a:solidFill>
                      </a:endParaRPr>
                    </a:p>
                  </a:txBody>
                  <a:tcPr anchor="ctr"/>
                </a:tc>
                <a:extLst>
                  <a:ext uri="{0D108BD9-81ED-4DB2-BD59-A6C34878D82A}">
                    <a16:rowId xmlns:a16="http://schemas.microsoft.com/office/drawing/2014/main" val="370734255"/>
                  </a:ext>
                </a:extLst>
              </a:tr>
              <a:tr h="480081">
                <a:tc>
                  <a:txBody>
                    <a:bodyPr/>
                    <a:lstStyle/>
                    <a:p>
                      <a:pPr algn="ctr"/>
                      <a:r>
                        <a:rPr lang="pl-PL" sz="1400" b="0" dirty="0">
                          <a:solidFill>
                            <a:schemeClr val="tx1"/>
                          </a:solidFill>
                        </a:rPr>
                        <a:t>k+1</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err="1">
                          <a:solidFill>
                            <a:schemeClr val="tx1"/>
                          </a:solidFill>
                        </a:rPr>
                        <a:t>p</a:t>
                      </a:r>
                      <a:r>
                        <a:rPr lang="pl-PL" sz="1400" b="0" baseline="-25000" dirty="0" err="1">
                          <a:solidFill>
                            <a:schemeClr val="tx1"/>
                          </a:solidFill>
                        </a:rPr>
                        <a:t>k</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k-1</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algn="l"/>
                      <a:r>
                        <a:rPr lang="pl-PL" sz="1200" b="0" dirty="0">
                          <a:solidFill>
                            <a:schemeClr val="tx1"/>
                          </a:solidFill>
                        </a:rPr>
                        <a:t>Jest pierwszy bit drugiej liczby, zmniejszamy indeks stanu </a:t>
                      </a:r>
                      <a:r>
                        <a:rPr lang="pl-PL" sz="1200" b="0" dirty="0" err="1">
                          <a:solidFill>
                            <a:schemeClr val="tx1"/>
                          </a:solidFill>
                        </a:rPr>
                        <a:t>p</a:t>
                      </a:r>
                      <a:r>
                        <a:rPr lang="pl-PL" sz="1200" b="0" baseline="-25000" dirty="0" err="1">
                          <a:solidFill>
                            <a:schemeClr val="tx1"/>
                          </a:solidFill>
                        </a:rPr>
                        <a:t>k</a:t>
                      </a:r>
                      <a:r>
                        <a:rPr lang="pl-PL" sz="1200" b="0" dirty="0">
                          <a:solidFill>
                            <a:schemeClr val="tx1"/>
                          </a:solidFill>
                        </a:rPr>
                        <a:t> na p</a:t>
                      </a:r>
                      <a:r>
                        <a:rPr lang="pl-PL" sz="1200" b="0" baseline="-25000" dirty="0">
                          <a:solidFill>
                            <a:schemeClr val="tx1"/>
                          </a:solidFill>
                        </a:rPr>
                        <a:t>k-1</a:t>
                      </a:r>
                      <a:endParaRPr lang="en-US" sz="1200" b="0" dirty="0">
                        <a:solidFill>
                          <a:schemeClr val="tx1"/>
                        </a:solidFill>
                      </a:endParaRPr>
                    </a:p>
                  </a:txBody>
                  <a:tcPr anchor="ctr"/>
                </a:tc>
                <a:extLst>
                  <a:ext uri="{0D108BD9-81ED-4DB2-BD59-A6C34878D82A}">
                    <a16:rowId xmlns:a16="http://schemas.microsoft.com/office/drawing/2014/main" val="2773453203"/>
                  </a:ext>
                </a:extLst>
              </a:tr>
              <a:tr h="303210">
                <a:tc>
                  <a:txBody>
                    <a:bodyPr/>
                    <a:lstStyle/>
                    <a:p>
                      <a:pPr algn="ctr"/>
                      <a:r>
                        <a:rPr lang="pl-PL" sz="1400" b="0" dirty="0">
                          <a:solidFill>
                            <a:schemeClr val="tx1"/>
                          </a:solidFill>
                        </a:rPr>
                        <a:t>k+2</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k-1</a:t>
                      </a:r>
                      <a:endParaRPr lang="en-US" sz="1400" b="0" dirty="0">
                        <a:solidFill>
                          <a:schemeClr val="tx1"/>
                        </a:solidFill>
                      </a:endParaRPr>
                    </a:p>
                  </a:txBody>
                  <a:tcPr anchor="ctr"/>
                </a:tc>
                <a:tc>
                  <a:txBody>
                    <a:bodyPr/>
                    <a:lstStyle/>
                    <a:p>
                      <a:pPr algn="ctr"/>
                      <a:r>
                        <a:rPr lang="pl-PL" sz="1400" b="0" dirty="0">
                          <a:solidFill>
                            <a:schemeClr val="tx1"/>
                          </a:solidFill>
                        </a:rPr>
                        <a:t>0</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k-2</a:t>
                      </a:r>
                      <a:endParaRPr lang="en-US" sz="1400" b="0" dirty="0">
                        <a:solidFill>
                          <a:schemeClr val="tx1"/>
                        </a:solidFill>
                      </a:endParaRPr>
                    </a:p>
                  </a:txBody>
                  <a:tcPr anchor="ctr"/>
                </a:tc>
                <a:tc>
                  <a:txBody>
                    <a:bodyPr/>
                    <a:lstStyle/>
                    <a:p>
                      <a:pPr algn="ctr"/>
                      <a:r>
                        <a:rPr lang="pl-PL" sz="1400" b="0" dirty="0">
                          <a:solidFill>
                            <a:schemeClr val="tx1"/>
                          </a:solidFill>
                        </a:rPr>
                        <a:t>0</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dirty="0">
                          <a:solidFill>
                            <a:schemeClr val="tx1"/>
                          </a:solidFill>
                        </a:rPr>
                        <a:t>Jest drugi bit, zmniejszamy indeks stanu p</a:t>
                      </a:r>
                      <a:r>
                        <a:rPr lang="pl-PL" sz="1200" b="0" baseline="-25000" dirty="0">
                          <a:solidFill>
                            <a:schemeClr val="tx1"/>
                          </a:solidFill>
                        </a:rPr>
                        <a:t>k-1</a:t>
                      </a:r>
                      <a:r>
                        <a:rPr lang="pl-PL" sz="1200" b="0" dirty="0">
                          <a:solidFill>
                            <a:schemeClr val="tx1"/>
                          </a:solidFill>
                        </a:rPr>
                        <a:t> na p</a:t>
                      </a:r>
                      <a:r>
                        <a:rPr lang="pl-PL" sz="1200" b="0" baseline="-25000" dirty="0">
                          <a:solidFill>
                            <a:schemeClr val="tx1"/>
                          </a:solidFill>
                        </a:rPr>
                        <a:t>k-2</a:t>
                      </a:r>
                      <a:endParaRPr lang="en-US" sz="1200" b="0" dirty="0">
                        <a:solidFill>
                          <a:schemeClr val="tx1"/>
                        </a:solidFill>
                      </a:endParaRPr>
                    </a:p>
                  </a:txBody>
                  <a:tcPr anchor="ctr"/>
                </a:tc>
                <a:extLst>
                  <a:ext uri="{0D108BD9-81ED-4DB2-BD59-A6C34878D82A}">
                    <a16:rowId xmlns:a16="http://schemas.microsoft.com/office/drawing/2014/main" val="2559893949"/>
                  </a:ext>
                </a:extLst>
              </a:tr>
              <a:tr h="480081">
                <a:tc>
                  <a:txBody>
                    <a:bodyPr/>
                    <a:lstStyle/>
                    <a:p>
                      <a:pPr algn="ctr"/>
                      <a:r>
                        <a:rPr lang="pl-PL" sz="1400" b="0" dirty="0">
                          <a:solidFill>
                            <a:schemeClr val="tx1"/>
                          </a:solidFill>
                        </a:rPr>
                        <a:t>k+2</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k-1</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400" b="0" dirty="0">
                          <a:solidFill>
                            <a:schemeClr val="tx1"/>
                          </a:solidFill>
                        </a:rPr>
                        <a:t>p</a:t>
                      </a:r>
                      <a:r>
                        <a:rPr lang="pl-PL" sz="1400" b="0" baseline="-25000" dirty="0">
                          <a:solidFill>
                            <a:schemeClr val="tx1"/>
                          </a:solidFill>
                        </a:rPr>
                        <a:t>k-2</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algn="ctr"/>
                      <a:r>
                        <a:rPr lang="pl-PL" sz="1400" b="0" dirty="0">
                          <a:solidFill>
                            <a:schemeClr val="tx1"/>
                          </a:solidFill>
                        </a:rPr>
                        <a:t>+1</a:t>
                      </a:r>
                      <a:endParaRPr lang="en-US" sz="1400" b="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dirty="0">
                          <a:solidFill>
                            <a:schemeClr val="tx1"/>
                          </a:solidFill>
                        </a:rPr>
                        <a:t>Jest drugi bit, zmniejszamy indeks stanu p</a:t>
                      </a:r>
                      <a:r>
                        <a:rPr lang="pl-PL" sz="1200" b="0" baseline="-25000" dirty="0">
                          <a:solidFill>
                            <a:schemeClr val="tx1"/>
                          </a:solidFill>
                        </a:rPr>
                        <a:t>k-1</a:t>
                      </a:r>
                      <a:r>
                        <a:rPr lang="pl-PL" sz="1200" b="0" dirty="0">
                          <a:solidFill>
                            <a:schemeClr val="tx1"/>
                          </a:solidFill>
                        </a:rPr>
                        <a:t> na p</a:t>
                      </a:r>
                      <a:r>
                        <a:rPr lang="pl-PL" sz="1200" b="0" baseline="-25000" dirty="0">
                          <a:solidFill>
                            <a:schemeClr val="tx1"/>
                          </a:solidFill>
                        </a:rPr>
                        <a:t>k-2</a:t>
                      </a:r>
                      <a:endParaRPr lang="en-US" sz="1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a:txBody>
                  <a:tcPr anchor="ctr"/>
                </a:tc>
                <a:extLst>
                  <a:ext uri="{0D108BD9-81ED-4DB2-BD59-A6C34878D82A}">
                    <a16:rowId xmlns:a16="http://schemas.microsoft.com/office/drawing/2014/main" val="1805638710"/>
                  </a:ext>
                </a:extLst>
              </a:tr>
              <a:tr h="303210">
                <a:tc gridSpan="7">
                  <a:txBody>
                    <a:bodyPr/>
                    <a:lstStyle/>
                    <a:p>
                      <a:pPr algn="ctr"/>
                      <a:r>
                        <a:rPr lang="pl-PL" sz="1400" dirty="0">
                          <a:solidFill>
                            <a:schemeClr val="tx1"/>
                          </a:solidFill>
                        </a:rPr>
                        <a:t>itd., aż osiągniemy symbol b</a:t>
                      </a:r>
                      <a:r>
                        <a:rPr lang="pl-PL" sz="1400" baseline="-25000" dirty="0">
                          <a:solidFill>
                            <a:schemeClr val="tx1"/>
                          </a:solidFill>
                        </a:rPr>
                        <a:t>3</a:t>
                      </a:r>
                      <a:r>
                        <a:rPr lang="pl-PL" sz="1400" baseline="0" dirty="0">
                          <a:solidFill>
                            <a:schemeClr val="tx1"/>
                          </a:solidFill>
                        </a:rPr>
                        <a:t> lub stwierdzimy, że jest stan p</a:t>
                      </a:r>
                      <a:r>
                        <a:rPr lang="pl-PL" sz="1400" baseline="-25000" dirty="0">
                          <a:solidFill>
                            <a:schemeClr val="tx1"/>
                          </a:solidFill>
                        </a:rPr>
                        <a:t>1</a:t>
                      </a:r>
                      <a:endParaRPr lang="en-US" sz="1400" dirty="0">
                        <a:solidFill>
                          <a:schemeClr val="tx1"/>
                        </a:solidFill>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bg2">
                            <a:lumMod val="90000"/>
                            <a:lumOff val="10000"/>
                          </a:schemeClr>
                        </a:solidFill>
                      </a:endParaRPr>
                    </a:p>
                  </a:txBody>
                  <a:tcPr>
                    <a:solidFill>
                      <a:schemeClr val="bg2">
                        <a:lumMod val="10000"/>
                        <a:lumOff val="90000"/>
                      </a:schemeClr>
                    </a:solidFill>
                  </a:tcPr>
                </a:tc>
                <a:tc hMerge="1">
                  <a:txBody>
                    <a:bodyPr/>
                    <a:lstStyle/>
                    <a:p>
                      <a:endParaRPr lang="en-US" b="0" dirty="0">
                        <a:solidFill>
                          <a:schemeClr val="bg2">
                            <a:lumMod val="90000"/>
                            <a:lumOff val="10000"/>
                          </a:schemeClr>
                        </a:solidFill>
                      </a:endParaRPr>
                    </a:p>
                  </a:txBody>
                  <a:tcPr>
                    <a:solidFill>
                      <a:schemeClr val="bg2">
                        <a:lumMod val="10000"/>
                        <a:lumOff val="9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bg2">
                            <a:lumMod val="90000"/>
                            <a:lumOff val="10000"/>
                          </a:schemeClr>
                        </a:solidFill>
                      </a:endParaRPr>
                    </a:p>
                  </a:txBody>
                  <a:tcPr/>
                </a:tc>
                <a:tc hMerge="1">
                  <a:txBody>
                    <a:bodyPr/>
                    <a:lstStyle/>
                    <a:p>
                      <a:endParaRPr lang="en-US" b="0" dirty="0"/>
                    </a:p>
                  </a:txBody>
                  <a:tcPr/>
                </a:tc>
                <a:tc hMerge="1">
                  <a:txBody>
                    <a:bodyPr/>
                    <a:lstStyle/>
                    <a:p>
                      <a:endParaRPr lang="en-US" b="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p>
                  </a:txBody>
                  <a:tcPr>
                    <a:solidFill>
                      <a:srgbClr val="92D050"/>
                    </a:solidFill>
                  </a:tcPr>
                </a:tc>
                <a:extLst>
                  <a:ext uri="{0D108BD9-81ED-4DB2-BD59-A6C34878D82A}">
                    <a16:rowId xmlns:a16="http://schemas.microsoft.com/office/drawing/2014/main" val="2982936895"/>
                  </a:ext>
                </a:extLst>
              </a:tr>
            </a:tbl>
          </a:graphicData>
        </a:graphic>
      </p:graphicFrame>
      <mc:AlternateContent xmlns:mc="http://schemas.openxmlformats.org/markup-compatibility/2006" xmlns:p14="http://schemas.microsoft.com/office/powerpoint/2010/main">
        <mc:Choice Requires="p14">
          <p:contentPart p14:bwMode="auto" r:id="rId4">
            <p14:nvContentPartPr>
              <p14:cNvPr id="5" name="Pismo odręczne 4">
                <a:extLst>
                  <a:ext uri="{FF2B5EF4-FFF2-40B4-BE49-F238E27FC236}">
                    <a16:creationId xmlns:a16="http://schemas.microsoft.com/office/drawing/2014/main" id="{7F66A6BB-CE36-30B5-546B-CCBB6F2011D8}"/>
                  </a:ext>
                </a:extLst>
              </p14:cNvPr>
              <p14:cNvContentPartPr/>
              <p14:nvPr/>
            </p14:nvContentPartPr>
            <p14:xfrm>
              <a:off x="2335953" y="597805"/>
              <a:ext cx="360" cy="8640"/>
            </p14:xfrm>
          </p:contentPart>
        </mc:Choice>
        <mc:Fallback xmlns="">
          <p:pic>
            <p:nvPicPr>
              <p:cNvPr id="5" name="Pismo odręczne 4">
                <a:extLst>
                  <a:ext uri="{FF2B5EF4-FFF2-40B4-BE49-F238E27FC236}">
                    <a16:creationId xmlns:a16="http://schemas.microsoft.com/office/drawing/2014/main" id="{7F66A6BB-CE36-30B5-546B-CCBB6F2011D8}"/>
                  </a:ext>
                </a:extLst>
              </p:cNvPr>
              <p:cNvPicPr/>
              <p:nvPr/>
            </p:nvPicPr>
            <p:blipFill>
              <a:blip r:embed="rId5"/>
              <a:stretch>
                <a:fillRect/>
              </a:stretch>
            </p:blipFill>
            <p:spPr>
              <a:xfrm>
                <a:off x="2326953" y="588805"/>
                <a:ext cx="18000" cy="26280"/>
              </a:xfrm>
              <a:prstGeom prst="rect">
                <a:avLst/>
              </a:prstGeom>
            </p:spPr>
          </p:pic>
        </mc:Fallback>
      </mc:AlternateContent>
    </p:spTree>
    <p:extLst>
      <p:ext uri="{BB962C8B-B14F-4D97-AF65-F5344CB8AC3E}">
        <p14:creationId xmlns:p14="http://schemas.microsoft.com/office/powerpoint/2010/main" val="82156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6AD5351-D018-9E72-462A-F4DE3F732929}"/>
              </a:ext>
            </a:extLst>
          </p:cNvPr>
          <p:cNvSpPr>
            <a:spLocks noGrp="1"/>
          </p:cNvSpPr>
          <p:nvPr>
            <p:ph type="title"/>
          </p:nvPr>
        </p:nvSpPr>
        <p:spPr/>
        <p:txBody>
          <a:bodyPr>
            <a:normAutofit/>
          </a:bodyPr>
          <a:lstStyle/>
          <a:p>
            <a:r>
              <a:rPr lang="pl-PL" dirty="0"/>
              <a:t>Deterministyczna Maszyna Turinga</a:t>
            </a:r>
            <a:br>
              <a:rPr lang="pl-PL" dirty="0"/>
            </a:br>
            <a:r>
              <a:rPr lang="pl-PL" sz="2000" dirty="0"/>
              <a:t>- przypomnienie definicji jednotaśmowej Maszyny Turinga</a:t>
            </a: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DAB48A8F-98D3-F27F-0D5A-38ED5C97E88C}"/>
                  </a:ext>
                </a:extLst>
              </p:cNvPr>
              <p:cNvSpPr>
                <a:spLocks noGrp="1"/>
              </p:cNvSpPr>
              <p:nvPr>
                <p:ph idx="1"/>
              </p:nvPr>
            </p:nvSpPr>
            <p:spPr/>
            <p:txBody>
              <a:bodyPr>
                <a:normAutofit fontScale="70000" lnSpcReduction="20000"/>
              </a:bodyPr>
              <a:lstStyle/>
              <a:p>
                <a:pPr marL="0" indent="0">
                  <a:buNone/>
                </a:pPr>
                <a:r>
                  <a:rPr lang="pl-PL" dirty="0">
                    <a:solidFill>
                      <a:srgbClr val="FF0000"/>
                    </a:solidFill>
                  </a:rPr>
                  <a:t>Program dla DTM jest dany gdy ustalone są</a:t>
                </a:r>
                <a:r>
                  <a:rPr lang="pl-PL" dirty="0"/>
                  <a:t>:</a:t>
                </a:r>
              </a:p>
              <a:p>
                <a:r>
                  <a:rPr lang="pl-PL" dirty="0"/>
                  <a:t>Skończony zbiór 𝚪 symboli taśmy, podzbiór symboli     </a:t>
                </a:r>
                <a:br>
                  <a:rPr lang="pl-PL" dirty="0"/>
                </a:br>
                <a:r>
                  <a:rPr lang="pl-PL" dirty="0"/>
                  <a:t>     wejściowych </a:t>
                </a:r>
                <a14:m>
                  <m:oMath xmlns:m="http://schemas.openxmlformats.org/officeDocument/2006/math">
                    <m:r>
                      <a:rPr lang="pl-PL" b="1" i="1" dirty="0" smtClean="0">
                        <a:latin typeface="Cambria Math" panose="02040503050406030204" pitchFamily="18" charset="0"/>
                      </a:rPr>
                      <m:t>𝜮</m:t>
                    </m:r>
                    <m:r>
                      <a:rPr lang="pl-PL" b="1" i="1" dirty="0" smtClean="0">
                        <a:latin typeface="Cambria Math" panose="02040503050406030204" pitchFamily="18" charset="0"/>
                      </a:rPr>
                      <m:t>⊂</m:t>
                    </m:r>
                    <m:r>
                      <a:rPr lang="pl-PL" b="1" i="1" dirty="0" smtClean="0">
                        <a:latin typeface="Cambria Math" panose="02040503050406030204" pitchFamily="18" charset="0"/>
                      </a:rPr>
                      <m:t>𝜞</m:t>
                    </m:r>
                    <m:r>
                      <a:rPr lang="pl-PL" b="1" i="1" dirty="0" smtClean="0">
                        <a:latin typeface="Cambria Math" panose="02040503050406030204" pitchFamily="18" charset="0"/>
                      </a:rPr>
                      <m:t> </m:t>
                    </m:r>
                  </m:oMath>
                </a14:m>
                <a:r>
                  <a:rPr lang="pl-PL" dirty="0"/>
                  <a:t>oraz wyróżniony symbol pusty </a:t>
                </a:r>
                <a14:m>
                  <m:oMath xmlns:m="http://schemas.openxmlformats.org/officeDocument/2006/math">
                    <m:r>
                      <a:rPr lang="pl-PL" b="1" i="1" dirty="0" smtClean="0">
                        <a:latin typeface="Cambria Math" panose="02040503050406030204" pitchFamily="18" charset="0"/>
                      </a:rPr>
                      <m:t>𝒃</m:t>
                    </m:r>
                    <m:r>
                      <a:rPr lang="pl-PL" b="1" i="1" dirty="0" smtClean="0">
                        <a:latin typeface="Cambria Math" panose="02040503050406030204" pitchFamily="18" charset="0"/>
                      </a:rPr>
                      <m:t>∈</m:t>
                    </m:r>
                    <m:r>
                      <a:rPr lang="pl-PL" b="1" i="1" dirty="0" smtClean="0">
                        <a:latin typeface="Cambria Math" panose="02040503050406030204" pitchFamily="18" charset="0"/>
                      </a:rPr>
                      <m:t>𝜞</m:t>
                    </m:r>
                    <m:r>
                      <a:rPr lang="pl-PL" b="1" i="1" dirty="0" smtClean="0">
                        <a:latin typeface="Cambria Math" panose="02040503050406030204" pitchFamily="18" charset="0"/>
                      </a:rPr>
                      <m:t>\</m:t>
                    </m:r>
                    <m:r>
                      <a:rPr lang="pl-PL" b="1" i="1" dirty="0" smtClean="0">
                        <a:latin typeface="Cambria Math" panose="02040503050406030204" pitchFamily="18" charset="0"/>
                      </a:rPr>
                      <m:t>𝜮</m:t>
                    </m:r>
                  </m:oMath>
                </a14:m>
                <a:r>
                  <a:rPr lang="pl-PL" dirty="0"/>
                  <a:t>,</a:t>
                </a:r>
              </a:p>
              <a:p>
                <a:r>
                  <a:rPr lang="pl-PL" dirty="0"/>
                  <a:t>Skończony zbiór </a:t>
                </a:r>
                <a14:m>
                  <m:oMath xmlns:m="http://schemas.openxmlformats.org/officeDocument/2006/math">
                    <m:r>
                      <a:rPr lang="pl-PL" i="1" dirty="0" smtClean="0">
                        <a:latin typeface="Cambria Math" panose="02040503050406030204" pitchFamily="18" charset="0"/>
                      </a:rPr>
                      <m:t>𝑄</m:t>
                    </m:r>
                  </m:oMath>
                </a14:m>
                <a:r>
                  <a:rPr lang="pl-PL" dirty="0"/>
                  <a:t> stanów maszyny zawierający wyróżniony stan początkowy </a:t>
                </a:r>
                <a14:m>
                  <m:oMath xmlns:m="http://schemas.openxmlformats.org/officeDocument/2006/math">
                    <m:sSub>
                      <m:sSubPr>
                        <m:ctrlPr>
                          <a:rPr lang="pl-PL" i="1" dirty="0" smtClean="0">
                            <a:latin typeface="Cambria Math" panose="02040503050406030204" pitchFamily="18" charset="0"/>
                          </a:rPr>
                        </m:ctrlPr>
                      </m:sSubPr>
                      <m:e>
                        <m:r>
                          <a:rPr lang="pl-PL" b="0" i="1" dirty="0" smtClean="0">
                            <a:latin typeface="Cambria Math" panose="02040503050406030204" pitchFamily="18" charset="0"/>
                          </a:rPr>
                          <m:t>𝑞</m:t>
                        </m:r>
                      </m:e>
                      <m:sub>
                        <m:r>
                          <a:rPr lang="pl-PL" b="0" i="1" dirty="0" smtClean="0">
                            <a:latin typeface="Cambria Math" panose="02040503050406030204" pitchFamily="18" charset="0"/>
                          </a:rPr>
                          <m:t>0</m:t>
                        </m:r>
                      </m:sub>
                    </m:sSub>
                  </m:oMath>
                </a14:m>
                <a:r>
                  <a:rPr lang="pl-PL" dirty="0"/>
                  <a:t> i dwa stany końcowe: </a:t>
                </a:r>
                <a14:m>
                  <m:oMath xmlns:m="http://schemas.openxmlformats.org/officeDocument/2006/math">
                    <m:sSub>
                      <m:sSubPr>
                        <m:ctrlPr>
                          <a:rPr lang="pl-PL" i="1" dirty="0">
                            <a:latin typeface="Cambria Math" panose="02040503050406030204" pitchFamily="18" charset="0"/>
                          </a:rPr>
                        </m:ctrlPr>
                      </m:sSubPr>
                      <m:e>
                        <m:r>
                          <a:rPr lang="pl-PL" i="1" dirty="0">
                            <a:latin typeface="Cambria Math" panose="02040503050406030204" pitchFamily="18" charset="0"/>
                          </a:rPr>
                          <m:t>𝑞</m:t>
                        </m:r>
                      </m:e>
                      <m:sub>
                        <m:r>
                          <a:rPr lang="pl-PL" b="0" i="1" dirty="0" smtClean="0">
                            <a:latin typeface="Cambria Math" panose="02040503050406030204" pitchFamily="18" charset="0"/>
                          </a:rPr>
                          <m:t>𝑦</m:t>
                        </m:r>
                      </m:sub>
                    </m:sSub>
                  </m:oMath>
                </a14:m>
                <a:r>
                  <a:rPr lang="pl-PL" dirty="0"/>
                  <a:t> dla odpowiedzi „tak” i </a:t>
                </a:r>
                <a14:m>
                  <m:oMath xmlns:m="http://schemas.openxmlformats.org/officeDocument/2006/math">
                    <m:sSub>
                      <m:sSubPr>
                        <m:ctrlPr>
                          <a:rPr lang="pl-PL" i="1" dirty="0">
                            <a:latin typeface="Cambria Math" panose="02040503050406030204" pitchFamily="18" charset="0"/>
                          </a:rPr>
                        </m:ctrlPr>
                      </m:sSubPr>
                      <m:e>
                        <m:r>
                          <a:rPr lang="pl-PL" i="1" dirty="0">
                            <a:latin typeface="Cambria Math" panose="02040503050406030204" pitchFamily="18" charset="0"/>
                          </a:rPr>
                          <m:t>𝑞</m:t>
                        </m:r>
                      </m:e>
                      <m:sub>
                        <m:r>
                          <a:rPr lang="pl-PL" b="0" i="1" dirty="0" smtClean="0">
                            <a:latin typeface="Cambria Math" panose="02040503050406030204" pitchFamily="18" charset="0"/>
                          </a:rPr>
                          <m:t>𝑛</m:t>
                        </m:r>
                      </m:sub>
                    </m:sSub>
                  </m:oMath>
                </a14:m>
                <a:r>
                  <a:rPr lang="pl-PL" dirty="0"/>
                  <a:t> dla odpowiedzi „nie”.</a:t>
                </a:r>
              </a:p>
              <a:p>
                <a:r>
                  <a:rPr lang="pl-PL" dirty="0"/>
                  <a:t>Funkcja przejść </a:t>
                </a:r>
                <a14:m>
                  <m:oMath xmlns:m="http://schemas.openxmlformats.org/officeDocument/2006/math">
                    <m:r>
                      <a:rPr lang="pl-PL" i="1" dirty="0" smtClean="0">
                        <a:latin typeface="Cambria Math" panose="02040503050406030204" pitchFamily="18" charset="0"/>
                      </a:rPr>
                      <m:t>h</m:t>
                    </m:r>
                  </m:oMath>
                </a14:m>
                <a:r>
                  <a:rPr lang="pl-PL" dirty="0"/>
                  <a:t>, czyli: </a:t>
                </a:r>
                <a14:m>
                  <m:oMath xmlns:m="http://schemas.openxmlformats.org/officeDocument/2006/math">
                    <m:r>
                      <a:rPr lang="pl-PL" b="1" i="1" dirty="0" smtClean="0">
                        <a:latin typeface="Cambria Math" panose="02040503050406030204" pitchFamily="18" charset="0"/>
                      </a:rPr>
                      <m:t>𝒉</m:t>
                    </m:r>
                    <m:r>
                      <a:rPr lang="pl-PL" b="1" i="1" dirty="0" smtClean="0">
                        <a:latin typeface="Cambria Math" panose="02040503050406030204" pitchFamily="18" charset="0"/>
                      </a:rPr>
                      <m:t>:(</m:t>
                    </m:r>
                    <m:r>
                      <a:rPr lang="pl-PL" b="1" i="1" dirty="0" smtClean="0">
                        <a:latin typeface="Cambria Math" panose="02040503050406030204" pitchFamily="18" charset="0"/>
                      </a:rPr>
                      <m:t>𝑸</m:t>
                    </m:r>
                    <m:r>
                      <m:rPr>
                        <m:lit/>
                      </m:rPr>
                      <a:rPr lang="pl-PL" b="1" i="1" dirty="0">
                        <a:latin typeface="Cambria Math" panose="02040503050406030204" pitchFamily="18" charset="0"/>
                      </a:rPr>
                      <m:t>{</m:t>
                    </m:r>
                    <m:sSub>
                      <m:sSubPr>
                        <m:ctrlPr>
                          <a:rPr lang="pl-PL" b="1" i="1" dirty="0">
                            <a:latin typeface="Cambria Math" panose="02040503050406030204" pitchFamily="18" charset="0"/>
                          </a:rPr>
                        </m:ctrlPr>
                      </m:sSubPr>
                      <m:e>
                        <m:r>
                          <a:rPr lang="pl-PL" b="1" i="1" dirty="0">
                            <a:latin typeface="Cambria Math" panose="02040503050406030204" pitchFamily="18" charset="0"/>
                          </a:rPr>
                          <m:t>𝒒</m:t>
                        </m:r>
                      </m:e>
                      <m:sub>
                        <m:r>
                          <a:rPr lang="pl-PL" b="1" i="1" dirty="0">
                            <a:latin typeface="Cambria Math" panose="02040503050406030204" pitchFamily="18" charset="0"/>
                          </a:rPr>
                          <m:t>𝒚</m:t>
                        </m:r>
                      </m:sub>
                    </m:sSub>
                    <m:r>
                      <a:rPr lang="pl-PL" b="1" i="1" dirty="0">
                        <a:latin typeface="Cambria Math" panose="02040503050406030204" pitchFamily="18" charset="0"/>
                      </a:rPr>
                      <m:t>,</m:t>
                    </m:r>
                    <m:sSub>
                      <m:sSubPr>
                        <m:ctrlPr>
                          <a:rPr lang="pl-PL" b="1" i="1" dirty="0">
                            <a:latin typeface="Cambria Math" panose="02040503050406030204" pitchFamily="18" charset="0"/>
                          </a:rPr>
                        </m:ctrlPr>
                      </m:sSubPr>
                      <m:e>
                        <m:r>
                          <a:rPr lang="pl-PL" b="1" i="1" dirty="0">
                            <a:latin typeface="Cambria Math" panose="02040503050406030204" pitchFamily="18" charset="0"/>
                          </a:rPr>
                          <m:t>𝒒</m:t>
                        </m:r>
                      </m:e>
                      <m:sub>
                        <m:r>
                          <a:rPr lang="pl-PL" b="1" i="1" dirty="0">
                            <a:latin typeface="Cambria Math" panose="02040503050406030204" pitchFamily="18" charset="0"/>
                          </a:rPr>
                          <m:t>𝒏</m:t>
                        </m:r>
                      </m:sub>
                    </m:sSub>
                    <m:r>
                      <a:rPr lang="pl-PL" b="1" i="1" dirty="0">
                        <a:latin typeface="Cambria Math" panose="02040503050406030204" pitchFamily="18" charset="0"/>
                      </a:rPr>
                      <m:t>})×</m:t>
                    </m:r>
                    <m:r>
                      <a:rPr lang="pl-PL" b="1" i="1" dirty="0">
                        <a:latin typeface="Cambria Math" panose="02040503050406030204" pitchFamily="18" charset="0"/>
                      </a:rPr>
                      <m:t>𝜞</m:t>
                    </m:r>
                    <m:r>
                      <a:rPr lang="pl-PL" b="1" i="1" dirty="0">
                        <a:latin typeface="Cambria Math" panose="02040503050406030204" pitchFamily="18" charset="0"/>
                      </a:rPr>
                      <m:t>→</m:t>
                    </m:r>
                    <m:r>
                      <a:rPr lang="pl-PL" b="1" i="1" dirty="0">
                        <a:latin typeface="Cambria Math" panose="02040503050406030204" pitchFamily="18" charset="0"/>
                      </a:rPr>
                      <m:t>𝑸</m:t>
                    </m:r>
                    <m:r>
                      <a:rPr lang="pl-PL" b="1" i="1" dirty="0">
                        <a:latin typeface="Cambria Math" panose="02040503050406030204" pitchFamily="18" charset="0"/>
                      </a:rPr>
                      <m:t>×</m:t>
                    </m:r>
                    <m:r>
                      <a:rPr lang="pl-PL" b="1" i="1" dirty="0">
                        <a:latin typeface="Cambria Math" panose="02040503050406030204" pitchFamily="18" charset="0"/>
                      </a:rPr>
                      <m:t>𝜞</m:t>
                    </m:r>
                    <m:r>
                      <a:rPr lang="pl-PL" b="1" i="1" dirty="0">
                        <a:latin typeface="Cambria Math" panose="02040503050406030204" pitchFamily="18" charset="0"/>
                      </a:rPr>
                      <m:t>×{−</m:t>
                    </m:r>
                    <m:r>
                      <a:rPr lang="pl-PL" b="1" i="1" dirty="0">
                        <a:latin typeface="Cambria Math" panose="02040503050406030204" pitchFamily="18" charset="0"/>
                      </a:rPr>
                      <m:t>𝟏</m:t>
                    </m:r>
                    <m:r>
                      <a:rPr lang="pl-PL" b="1" i="1" dirty="0">
                        <a:latin typeface="Cambria Math" panose="02040503050406030204" pitchFamily="18" charset="0"/>
                      </a:rPr>
                      <m:t>,</m:t>
                    </m:r>
                    <m:r>
                      <a:rPr lang="pl-PL" b="1" i="1" dirty="0">
                        <a:latin typeface="Cambria Math" panose="02040503050406030204" pitchFamily="18" charset="0"/>
                      </a:rPr>
                      <m:t>𝟎</m:t>
                    </m:r>
                    <m:r>
                      <a:rPr lang="pl-PL" b="1" i="1" dirty="0">
                        <a:latin typeface="Cambria Math" panose="02040503050406030204" pitchFamily="18" charset="0"/>
                      </a:rPr>
                      <m:t>,+</m:t>
                    </m:r>
                    <m:r>
                      <a:rPr lang="pl-PL" b="1" i="1" dirty="0">
                        <a:latin typeface="Cambria Math" panose="02040503050406030204" pitchFamily="18" charset="0"/>
                      </a:rPr>
                      <m:t>𝟏</m:t>
                    </m:r>
                    <m:r>
                      <a:rPr lang="pl-PL" b="1" i="1" dirty="0" smtClean="0">
                        <a:latin typeface="Cambria Math" panose="02040503050406030204" pitchFamily="18" charset="0"/>
                      </a:rPr>
                      <m:t>}</m:t>
                    </m:r>
                  </m:oMath>
                </a14:m>
                <a:endParaRPr lang="pl-PL" b="1" dirty="0"/>
              </a:p>
              <a:p>
                <a:pPr lvl="1"/>
                <a:r>
                  <a:rPr lang="pl-PL" dirty="0"/>
                  <a:t>oraz bardziej intuicyjny zapis: </a:t>
                </a:r>
                <a14:m>
                  <m:oMath xmlns:m="http://schemas.openxmlformats.org/officeDocument/2006/math">
                    <m:r>
                      <a:rPr lang="pl-PL" b="1" i="1" dirty="0" smtClean="0">
                        <a:latin typeface="Cambria Math" panose="02040503050406030204" pitchFamily="18" charset="0"/>
                      </a:rPr>
                      <m:t>𝒉</m:t>
                    </m:r>
                    <m:r>
                      <a:rPr lang="pl-PL" b="1" i="1" dirty="0" smtClean="0">
                        <a:latin typeface="Cambria Math" panose="02040503050406030204" pitchFamily="18" charset="0"/>
                      </a:rPr>
                      <m:t>(</m:t>
                    </m:r>
                    <m:r>
                      <a:rPr lang="pl-PL" b="1" i="1" dirty="0" smtClean="0">
                        <a:latin typeface="Cambria Math" panose="02040503050406030204" pitchFamily="18" charset="0"/>
                      </a:rPr>
                      <m:t>𝒒</m:t>
                    </m:r>
                    <m:r>
                      <a:rPr lang="pl-PL" b="1" i="1" dirty="0" smtClean="0">
                        <a:latin typeface="Cambria Math" panose="02040503050406030204" pitchFamily="18" charset="0"/>
                      </a:rPr>
                      <m:t>,</m:t>
                    </m:r>
                    <m:r>
                      <a:rPr lang="pl-PL" b="1" i="1" dirty="0" smtClean="0">
                        <a:latin typeface="Cambria Math" panose="02040503050406030204" pitchFamily="18" charset="0"/>
                      </a:rPr>
                      <m:t>𝒔</m:t>
                    </m:r>
                    <m:r>
                      <a:rPr lang="pl-PL" b="1" i="1" dirty="0" smtClean="0">
                        <a:latin typeface="Cambria Math" panose="02040503050406030204" pitchFamily="18" charset="0"/>
                      </a:rPr>
                      <m:t>)=(</m:t>
                    </m:r>
                    <m:r>
                      <a:rPr lang="pl-PL" b="1" i="1" dirty="0" smtClean="0">
                        <a:latin typeface="Cambria Math" panose="02040503050406030204" pitchFamily="18" charset="0"/>
                      </a:rPr>
                      <m:t>𝒒</m:t>
                    </m:r>
                    <m:r>
                      <a:rPr lang="pl-PL" b="1" i="1" dirty="0" smtClean="0">
                        <a:latin typeface="Cambria Math" panose="02040503050406030204" pitchFamily="18" charset="0"/>
                      </a:rPr>
                      <m:t>′,</m:t>
                    </m:r>
                    <m:r>
                      <a:rPr lang="pl-PL" b="1" i="1" dirty="0" smtClean="0">
                        <a:latin typeface="Cambria Math" panose="02040503050406030204" pitchFamily="18" charset="0"/>
                      </a:rPr>
                      <m:t>𝒔</m:t>
                    </m:r>
                    <m:r>
                      <a:rPr lang="pl-PL" b="1" i="1" dirty="0" smtClean="0">
                        <a:latin typeface="Cambria Math" panose="02040503050406030204" pitchFamily="18" charset="0"/>
                      </a:rPr>
                      <m:t>′,</m:t>
                    </m:r>
                    <m:r>
                      <a:rPr lang="pl-PL" b="1" i="1" dirty="0" smtClean="0">
                        <a:latin typeface="Cambria Math" panose="02040503050406030204" pitchFamily="18" charset="0"/>
                      </a:rPr>
                      <m:t>𝒍</m:t>
                    </m:r>
                    <m:r>
                      <a:rPr lang="pl-PL" b="1" i="1" dirty="0" smtClean="0">
                        <a:latin typeface="Cambria Math" panose="02040503050406030204" pitchFamily="18" charset="0"/>
                      </a:rPr>
                      <m:t>)</m:t>
                    </m:r>
                  </m:oMath>
                </a14:m>
                <a:endParaRPr lang="pl-PL" b="1" dirty="0"/>
              </a:p>
              <a:p>
                <a:r>
                  <a:rPr lang="pl-PL" dirty="0"/>
                  <a:t>Chodzi tu o to, że jeśli maszyna jest w stanie przez nas zdefiniowanym </a:t>
                </a:r>
                <a14:m>
                  <m:oMath xmlns:m="http://schemas.openxmlformats.org/officeDocument/2006/math">
                    <m:r>
                      <a:rPr lang="pl-PL" b="1" i="1" dirty="0" smtClean="0">
                        <a:latin typeface="Cambria Math" panose="02040503050406030204" pitchFamily="18" charset="0"/>
                      </a:rPr>
                      <m:t>𝒒</m:t>
                    </m:r>
                  </m:oMath>
                </a14:m>
                <a:r>
                  <a:rPr lang="pl-PL" dirty="0"/>
                  <a:t> oraz głowica odczytała symbol </a:t>
                </a:r>
                <a14:m>
                  <m:oMath xmlns:m="http://schemas.openxmlformats.org/officeDocument/2006/math">
                    <m:r>
                      <a:rPr lang="pl-PL" b="1" i="1" dirty="0">
                        <a:latin typeface="Cambria Math" panose="02040503050406030204" pitchFamily="18" charset="0"/>
                      </a:rPr>
                      <m:t>𝒔</m:t>
                    </m:r>
                  </m:oMath>
                </a14:m>
                <a:r>
                  <a:rPr lang="pl-PL" dirty="0"/>
                  <a:t>, możemy zmienić stan maszyny z </a:t>
                </a:r>
                <a14:m>
                  <m:oMath xmlns:m="http://schemas.openxmlformats.org/officeDocument/2006/math">
                    <m:r>
                      <a:rPr lang="pl-PL" b="1" i="1">
                        <a:latin typeface="Cambria Math" panose="02040503050406030204" pitchFamily="18" charset="0"/>
                      </a:rPr>
                      <m:t>𝒒</m:t>
                    </m:r>
                  </m:oMath>
                </a14:m>
                <a:r>
                  <a:rPr lang="pl-PL" dirty="0"/>
                  <a:t> na </a:t>
                </a:r>
                <a14:m>
                  <m:oMath xmlns:m="http://schemas.openxmlformats.org/officeDocument/2006/math">
                    <m:r>
                      <a:rPr lang="pl-PL" b="1" i="1">
                        <a:latin typeface="Cambria Math" panose="02040503050406030204" pitchFamily="18" charset="0"/>
                      </a:rPr>
                      <m:t>𝒒</m:t>
                    </m:r>
                    <m:r>
                      <a:rPr lang="pl-PL" b="1" i="1" smtClean="0">
                        <a:latin typeface="Cambria Math" panose="02040503050406030204" pitchFamily="18" charset="0"/>
                      </a:rPr>
                      <m:t>′</m:t>
                    </m:r>
                  </m:oMath>
                </a14:m>
                <a:r>
                  <a:rPr lang="pl-PL" dirty="0"/>
                  <a:t> lub nie, zmienić zapisany symbol </a:t>
                </a:r>
                <a14:m>
                  <m:oMath xmlns:m="http://schemas.openxmlformats.org/officeDocument/2006/math">
                    <m:r>
                      <a:rPr lang="pl-PL" b="1" i="1">
                        <a:latin typeface="Cambria Math" panose="02040503050406030204" pitchFamily="18" charset="0"/>
                      </a:rPr>
                      <m:t>𝒔</m:t>
                    </m:r>
                  </m:oMath>
                </a14:m>
                <a:r>
                  <a:rPr lang="pl-PL" dirty="0"/>
                  <a:t> na </a:t>
                </a:r>
                <a14:m>
                  <m:oMath xmlns:m="http://schemas.openxmlformats.org/officeDocument/2006/math">
                    <m:r>
                      <a:rPr lang="pl-PL" b="1" i="1">
                        <a:latin typeface="Cambria Math" panose="02040503050406030204" pitchFamily="18" charset="0"/>
                      </a:rPr>
                      <m:t>𝒔</m:t>
                    </m:r>
                    <m:r>
                      <a:rPr lang="pl-PL" b="1" i="1" smtClean="0">
                        <a:latin typeface="Cambria Math" panose="02040503050406030204" pitchFamily="18" charset="0"/>
                      </a:rPr>
                      <m:t>′</m:t>
                    </m:r>
                  </m:oMath>
                </a14:m>
                <a:r>
                  <a:rPr lang="pl-PL" dirty="0"/>
                  <a:t> lub nie i następnie zmienić położenie głowicy o jedno miejsce w lewo lub prawo lub nie zmieniać tego położenia.</a:t>
                </a:r>
              </a:p>
              <a:p>
                <a:pPr lvl="1"/>
                <a:endParaRPr lang="pl-PL" dirty="0"/>
              </a:p>
              <a:p>
                <a:endParaRPr lang="pl-PL" dirty="0"/>
              </a:p>
              <a:p>
                <a:endParaRPr lang="pl-PL" dirty="0"/>
              </a:p>
              <a:p>
                <a:endParaRPr lang="pl-PL" dirty="0"/>
              </a:p>
            </p:txBody>
          </p:sp>
        </mc:Choice>
        <mc:Fallback xmlns="">
          <p:sp>
            <p:nvSpPr>
              <p:cNvPr id="3" name="Symbol zastępczy zawartości 2">
                <a:extLst>
                  <a:ext uri="{FF2B5EF4-FFF2-40B4-BE49-F238E27FC236}">
                    <a16:creationId xmlns:a16="http://schemas.microsoft.com/office/drawing/2014/main" id="{DAB48A8F-98D3-F27F-0D5A-38ED5C97E88C}"/>
                  </a:ext>
                </a:extLst>
              </p:cNvPr>
              <p:cNvSpPr>
                <a:spLocks noGrp="1" noRot="1" noChangeAspect="1" noMove="1" noResize="1" noEditPoints="1" noAdjustHandles="1" noChangeArrowheads="1" noChangeShapeType="1" noTextEdit="1"/>
              </p:cNvSpPr>
              <p:nvPr>
                <p:ph idx="1"/>
              </p:nvPr>
            </p:nvSpPr>
            <p:spPr>
              <a:blipFill>
                <a:blip r:embed="rId2"/>
                <a:stretch>
                  <a:fillRect l="-600" t="-1650" r="-959" b="-2640"/>
                </a:stretch>
              </a:blipFill>
            </p:spPr>
            <p:txBody>
              <a:bodyPr/>
              <a:lstStyle/>
              <a:p>
                <a:r>
                  <a:rPr lang="pl-PL">
                    <a:noFill/>
                  </a:rPr>
                  <a:t> </a:t>
                </a:r>
              </a:p>
            </p:txBody>
          </p:sp>
        </mc:Fallback>
      </mc:AlternateContent>
    </p:spTree>
    <p:extLst>
      <p:ext uri="{BB962C8B-B14F-4D97-AF65-F5344CB8AC3E}">
        <p14:creationId xmlns:p14="http://schemas.microsoft.com/office/powerpoint/2010/main" val="175246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ytuł 1">
                <a:extLst>
                  <a:ext uri="{FF2B5EF4-FFF2-40B4-BE49-F238E27FC236}">
                    <a16:creationId xmlns:a16="http://schemas.microsoft.com/office/drawing/2014/main" id="{F5BD8E84-674D-3584-591F-262056A9FDAF}"/>
                  </a:ext>
                </a:extLst>
              </p:cNvPr>
              <p:cNvSpPr>
                <a:spLocks noGrp="1"/>
              </p:cNvSpPr>
              <p:nvPr>
                <p:ph type="title"/>
              </p:nvPr>
            </p:nvSpPr>
            <p:spPr/>
            <p:txBody>
              <a:bodyPr>
                <a:normAutofit fontScale="90000"/>
              </a:bodyPr>
              <a:lstStyle/>
              <a:p>
                <a:r>
                  <a:rPr lang="pl-PL" dirty="0"/>
                  <a:t>Jednotaśmowa Maszyna Turinga</a:t>
                </a:r>
                <a:br>
                  <a:rPr lang="pl-PL" dirty="0"/>
                </a:br>
                <a:r>
                  <a:rPr lang="pl-PL" sz="2000" dirty="0"/>
                  <a:t>- jeśli osiągniemy symbol </a:t>
                </a:r>
                <a14:m>
                  <m:oMath xmlns:m="http://schemas.openxmlformats.org/officeDocument/2006/math">
                    <m:sSub>
                      <m:sSubPr>
                        <m:ctrlPr>
                          <a:rPr lang="pl-PL" sz="2000" i="1" dirty="0" smtClean="0">
                            <a:latin typeface="Cambria Math" panose="02040503050406030204" pitchFamily="18" charset="0"/>
                          </a:rPr>
                        </m:ctrlPr>
                      </m:sSubPr>
                      <m:e>
                        <m:r>
                          <a:rPr lang="pl-PL" sz="2000" b="0" i="1" dirty="0" smtClean="0">
                            <a:latin typeface="Cambria Math" panose="02040503050406030204" pitchFamily="18" charset="0"/>
                          </a:rPr>
                          <m:t>𝑝</m:t>
                        </m:r>
                      </m:e>
                      <m:sub>
                        <m:r>
                          <a:rPr lang="pl-PL" sz="2000" b="0" i="1" dirty="0" smtClean="0">
                            <a:latin typeface="Cambria Math" panose="02040503050406030204" pitchFamily="18" charset="0"/>
                          </a:rPr>
                          <m:t>1</m:t>
                        </m:r>
                      </m:sub>
                    </m:sSub>
                  </m:oMath>
                </a14:m>
                <a:r>
                  <a:rPr lang="pl-PL" sz="2000" dirty="0"/>
                  <a:t>, to przechodzimy do kolejnego symbolu sprawdzając, czy jest to </a:t>
                </a:r>
                <a14:m>
                  <m:oMath xmlns:m="http://schemas.openxmlformats.org/officeDocument/2006/math">
                    <m:sSub>
                      <m:sSubPr>
                        <m:ctrlPr>
                          <a:rPr lang="pl-PL" sz="2000" i="1" dirty="0">
                            <a:latin typeface="Cambria Math" panose="02040503050406030204" pitchFamily="18" charset="0"/>
                          </a:rPr>
                        </m:ctrlPr>
                      </m:sSubPr>
                      <m:e>
                        <m:r>
                          <a:rPr lang="pl-PL" sz="2000" b="0" i="1" dirty="0" smtClean="0">
                            <a:latin typeface="Cambria Math" panose="02040503050406030204" pitchFamily="18" charset="0"/>
                          </a:rPr>
                          <m:t>𝑏</m:t>
                        </m:r>
                      </m:e>
                      <m:sub>
                        <m:r>
                          <a:rPr lang="pl-PL" sz="2000" b="0" i="1" dirty="0" smtClean="0">
                            <a:latin typeface="Cambria Math" panose="02040503050406030204" pitchFamily="18" charset="0"/>
                          </a:rPr>
                          <m:t>3</m:t>
                        </m:r>
                      </m:sub>
                    </m:sSub>
                  </m:oMath>
                </a14:m>
                <a:r>
                  <a:rPr lang="pl-PL" sz="2000" dirty="0"/>
                  <a:t>, nie zmieniając stanu (</a:t>
                </a:r>
                <a14:m>
                  <m:oMath xmlns:m="http://schemas.openxmlformats.org/officeDocument/2006/math">
                    <m:sSub>
                      <m:sSubPr>
                        <m:ctrlPr>
                          <a:rPr lang="pl-PL" sz="2000" i="1" dirty="0">
                            <a:latin typeface="Cambria Math" panose="02040503050406030204" pitchFamily="18" charset="0"/>
                          </a:rPr>
                        </m:ctrlPr>
                      </m:sSubPr>
                      <m:e>
                        <m:r>
                          <a:rPr lang="pl-PL" sz="2000" i="1" dirty="0">
                            <a:latin typeface="Cambria Math" panose="02040503050406030204" pitchFamily="18" charset="0"/>
                          </a:rPr>
                          <m:t>𝑝</m:t>
                        </m:r>
                      </m:e>
                      <m:sub>
                        <m:r>
                          <a:rPr lang="pl-PL" sz="2000" b="0" i="1" dirty="0" smtClean="0">
                            <a:latin typeface="Cambria Math" panose="02040503050406030204" pitchFamily="18" charset="0"/>
                          </a:rPr>
                          <m:t>𝑗</m:t>
                        </m:r>
                      </m:sub>
                    </m:sSub>
                  </m:oMath>
                </a14:m>
                <a:r>
                  <a:rPr lang="pl-PL" sz="2000" dirty="0"/>
                  <a:t>),</a:t>
                </a:r>
                <a:endParaRPr lang="pl-PL" dirty="0"/>
              </a:p>
            </p:txBody>
          </p:sp>
        </mc:Choice>
        <mc:Fallback xmlns="">
          <p:sp>
            <p:nvSpPr>
              <p:cNvPr id="2" name="Tytuł 1">
                <a:extLst>
                  <a:ext uri="{FF2B5EF4-FFF2-40B4-BE49-F238E27FC236}">
                    <a16:creationId xmlns:a16="http://schemas.microsoft.com/office/drawing/2014/main" id="{F5BD8E84-674D-3584-591F-262056A9FDAF}"/>
                  </a:ext>
                </a:extLst>
              </p:cNvPr>
              <p:cNvSpPr>
                <a:spLocks noGrp="1" noRot="1" noChangeAspect="1" noMove="1" noResize="1" noEditPoints="1" noAdjustHandles="1" noChangeArrowheads="1" noChangeShapeType="1" noTextEdit="1"/>
              </p:cNvSpPr>
              <p:nvPr>
                <p:ph type="title"/>
              </p:nvPr>
            </p:nvSpPr>
            <p:spPr>
              <a:blipFill>
                <a:blip r:embed="rId2"/>
                <a:stretch>
                  <a:fillRect l="-1799" t="-9278" r="-300" b="-3608"/>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79D5FAB5-77AB-FF29-B1EA-6CD37558B6AF}"/>
                  </a:ext>
                </a:extLst>
              </p:cNvPr>
              <p:cNvSpPr>
                <a:spLocks noGrp="1"/>
              </p:cNvSpPr>
              <p:nvPr>
                <p:ph idx="1"/>
              </p:nvPr>
            </p:nvSpPr>
            <p:spPr>
              <a:xfrm>
                <a:off x="1115568" y="5772646"/>
                <a:ext cx="10168128" cy="399553"/>
              </a:xfrm>
            </p:spPr>
            <p:txBody>
              <a:bodyPr>
                <a:normAutofit/>
              </a:bodyPr>
              <a:lstStyle/>
              <a:p>
                <a:r>
                  <a:rPr lang="pl-PL" sz="1600" dirty="0"/>
                  <a:t>jeśli osiągniemy jakiś stan </a:t>
                </a:r>
                <a14:m>
                  <m:oMath xmlns:m="http://schemas.openxmlformats.org/officeDocument/2006/math">
                    <m:sSub>
                      <m:sSubPr>
                        <m:ctrlPr>
                          <a:rPr lang="pl-PL" sz="1600" i="1" dirty="0" smtClean="0">
                            <a:latin typeface="Cambria Math" panose="02040503050406030204" pitchFamily="18" charset="0"/>
                          </a:rPr>
                        </m:ctrlPr>
                      </m:sSubPr>
                      <m:e>
                        <m:r>
                          <a:rPr lang="pl-PL" sz="1600" b="0" i="1" dirty="0" smtClean="0">
                            <a:latin typeface="Cambria Math" panose="02040503050406030204" pitchFamily="18" charset="0"/>
                          </a:rPr>
                          <m:t>𝑝</m:t>
                        </m:r>
                      </m:e>
                      <m:sub>
                        <m:r>
                          <a:rPr lang="pl-PL" sz="1600" b="0" i="1" dirty="0" smtClean="0">
                            <a:latin typeface="Cambria Math" panose="02040503050406030204" pitchFamily="18" charset="0"/>
                          </a:rPr>
                          <m:t>𝑖</m:t>
                        </m:r>
                      </m:sub>
                    </m:sSub>
                    <m:r>
                      <a:rPr lang="pl-PL" sz="1600" b="0" i="1" dirty="0" smtClean="0">
                        <a:latin typeface="Cambria Math" panose="02040503050406030204" pitchFamily="18" charset="0"/>
                      </a:rPr>
                      <m:t>≠</m:t>
                    </m:r>
                    <m:sSub>
                      <m:sSubPr>
                        <m:ctrlPr>
                          <a:rPr lang="pl-PL" sz="1600" i="1" dirty="0">
                            <a:latin typeface="Cambria Math" panose="02040503050406030204" pitchFamily="18" charset="0"/>
                          </a:rPr>
                        </m:ctrlPr>
                      </m:sSubPr>
                      <m:e>
                        <m:r>
                          <a:rPr lang="pl-PL" sz="1600" i="1" dirty="0">
                            <a:latin typeface="Cambria Math" panose="02040503050406030204" pitchFamily="18" charset="0"/>
                          </a:rPr>
                          <m:t>𝑝</m:t>
                        </m:r>
                      </m:e>
                      <m:sub>
                        <m:r>
                          <a:rPr lang="pl-PL" sz="1600" i="1" dirty="0">
                            <a:latin typeface="Cambria Math" panose="02040503050406030204" pitchFamily="18" charset="0"/>
                          </a:rPr>
                          <m:t>1</m:t>
                        </m:r>
                      </m:sub>
                    </m:sSub>
                  </m:oMath>
                </a14:m>
                <a:r>
                  <a:rPr lang="pl-PL" sz="1600" dirty="0"/>
                  <a:t>, oraz symbol </a:t>
                </a:r>
                <a14:m>
                  <m:oMath xmlns:m="http://schemas.openxmlformats.org/officeDocument/2006/math">
                    <m:sSub>
                      <m:sSubPr>
                        <m:ctrlPr>
                          <a:rPr lang="pl-PL" sz="1600" i="1" dirty="0">
                            <a:latin typeface="Cambria Math" panose="02040503050406030204" pitchFamily="18" charset="0"/>
                          </a:rPr>
                        </m:ctrlPr>
                      </m:sSubPr>
                      <m:e>
                        <m:r>
                          <a:rPr lang="pl-PL" sz="1600" b="0" i="1" dirty="0" smtClean="0">
                            <a:latin typeface="Cambria Math" panose="02040503050406030204" pitchFamily="18" charset="0"/>
                          </a:rPr>
                          <m:t>𝑏</m:t>
                        </m:r>
                      </m:e>
                      <m:sub>
                        <m:r>
                          <a:rPr lang="pl-PL" sz="1600" b="0" i="1" dirty="0" smtClean="0">
                            <a:latin typeface="Cambria Math" panose="02040503050406030204" pitchFamily="18" charset="0"/>
                          </a:rPr>
                          <m:t>3</m:t>
                        </m:r>
                      </m:sub>
                    </m:sSub>
                  </m:oMath>
                </a14:m>
                <a:r>
                  <a:rPr lang="pl-PL" sz="1600" dirty="0"/>
                  <a:t>, to wiemy, że pierwsza liczba jest dłuższa.</a:t>
                </a:r>
              </a:p>
            </p:txBody>
          </p:sp>
        </mc:Choice>
        <mc:Fallback xmlns="">
          <p:sp>
            <p:nvSpPr>
              <p:cNvPr id="3" name="Symbol zastępczy zawartości 2">
                <a:extLst>
                  <a:ext uri="{FF2B5EF4-FFF2-40B4-BE49-F238E27FC236}">
                    <a16:creationId xmlns:a16="http://schemas.microsoft.com/office/drawing/2014/main" id="{79D5FAB5-77AB-FF29-B1EA-6CD37558B6AF}"/>
                  </a:ext>
                </a:extLst>
              </p:cNvPr>
              <p:cNvSpPr>
                <a:spLocks noGrp="1" noRot="1" noChangeAspect="1" noMove="1" noResize="1" noEditPoints="1" noAdjustHandles="1" noChangeArrowheads="1" noChangeShapeType="1" noTextEdit="1"/>
              </p:cNvSpPr>
              <p:nvPr>
                <p:ph idx="1"/>
              </p:nvPr>
            </p:nvSpPr>
            <p:spPr>
              <a:xfrm>
                <a:off x="1115568" y="5772646"/>
                <a:ext cx="10168128" cy="399553"/>
              </a:xfrm>
              <a:blipFill>
                <a:blip r:embed="rId3"/>
                <a:stretch>
                  <a:fillRect l="-240" t="-3077" b="-6154"/>
                </a:stretch>
              </a:blipFill>
            </p:spPr>
            <p:txBody>
              <a:bodyPr/>
              <a:lstStyle/>
              <a:p>
                <a:r>
                  <a:rPr lang="pl-PL">
                    <a:noFill/>
                  </a:rPr>
                  <a:t> </a:t>
                </a:r>
              </a:p>
            </p:txBody>
          </p:sp>
        </mc:Fallback>
      </mc:AlternateContent>
      <p:graphicFrame>
        <p:nvGraphicFramePr>
          <p:cNvPr id="4" name="Tabela 3">
            <a:extLst>
              <a:ext uri="{FF2B5EF4-FFF2-40B4-BE49-F238E27FC236}">
                <a16:creationId xmlns:a16="http://schemas.microsoft.com/office/drawing/2014/main" id="{2217B8D6-E0DF-2F37-E390-70D4359EDCDB}"/>
              </a:ext>
            </a:extLst>
          </p:cNvPr>
          <p:cNvGraphicFramePr>
            <a:graphicFrameLocks noGrp="1"/>
          </p:cNvGraphicFramePr>
          <p:nvPr>
            <p:extLst>
              <p:ext uri="{D42A27DB-BD31-4B8C-83A1-F6EECF244321}">
                <p14:modId xmlns:p14="http://schemas.microsoft.com/office/powerpoint/2010/main" val="2869303684"/>
              </p:ext>
            </p:extLst>
          </p:nvPr>
        </p:nvGraphicFramePr>
        <p:xfrm>
          <a:off x="1847528" y="2229165"/>
          <a:ext cx="8496944" cy="314452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1721898428"/>
                    </a:ext>
                  </a:extLst>
                </a:gridCol>
                <a:gridCol w="648072">
                  <a:extLst>
                    <a:ext uri="{9D8B030D-6E8A-4147-A177-3AD203B41FA5}">
                      <a16:colId xmlns:a16="http://schemas.microsoft.com/office/drawing/2014/main" val="3418789936"/>
                    </a:ext>
                  </a:extLst>
                </a:gridCol>
                <a:gridCol w="432048">
                  <a:extLst>
                    <a:ext uri="{9D8B030D-6E8A-4147-A177-3AD203B41FA5}">
                      <a16:colId xmlns:a16="http://schemas.microsoft.com/office/drawing/2014/main" val="1973748295"/>
                    </a:ext>
                  </a:extLst>
                </a:gridCol>
                <a:gridCol w="648072">
                  <a:extLst>
                    <a:ext uri="{9D8B030D-6E8A-4147-A177-3AD203B41FA5}">
                      <a16:colId xmlns:a16="http://schemas.microsoft.com/office/drawing/2014/main" val="2703928819"/>
                    </a:ext>
                  </a:extLst>
                </a:gridCol>
                <a:gridCol w="504056">
                  <a:extLst>
                    <a:ext uri="{9D8B030D-6E8A-4147-A177-3AD203B41FA5}">
                      <a16:colId xmlns:a16="http://schemas.microsoft.com/office/drawing/2014/main" val="3261090272"/>
                    </a:ext>
                  </a:extLst>
                </a:gridCol>
                <a:gridCol w="504056">
                  <a:extLst>
                    <a:ext uri="{9D8B030D-6E8A-4147-A177-3AD203B41FA5}">
                      <a16:colId xmlns:a16="http://schemas.microsoft.com/office/drawing/2014/main" val="175306621"/>
                    </a:ext>
                  </a:extLst>
                </a:gridCol>
                <a:gridCol w="5040560">
                  <a:extLst>
                    <a:ext uri="{9D8B030D-6E8A-4147-A177-3AD203B41FA5}">
                      <a16:colId xmlns:a16="http://schemas.microsoft.com/office/drawing/2014/main" val="3414430128"/>
                    </a:ext>
                  </a:extLst>
                </a:gridCol>
              </a:tblGrid>
              <a:tr h="370840">
                <a:tc gridSpan="6">
                  <a:txBody>
                    <a:bodyPr/>
                    <a:lstStyle/>
                    <a:p>
                      <a:pPr algn="ctr"/>
                      <a:r>
                        <a:rPr lang="pl-PL" b="0" dirty="0">
                          <a:solidFill>
                            <a:schemeClr val="tx1"/>
                          </a:solidFill>
                        </a:rPr>
                        <a:t>Ostatni stan był p</a:t>
                      </a:r>
                      <a:r>
                        <a:rPr lang="pl-PL" b="0" baseline="-25000" dirty="0">
                          <a:solidFill>
                            <a:schemeClr val="tx1"/>
                          </a:solidFill>
                        </a:rPr>
                        <a:t>2</a:t>
                      </a:r>
                      <a:r>
                        <a:rPr lang="pl-PL" b="0" baseline="0" dirty="0">
                          <a:solidFill>
                            <a:schemeClr val="tx1"/>
                          </a:solidFill>
                        </a:rPr>
                        <a:t> i bit liczby</a:t>
                      </a:r>
                      <a:endParaRPr lang="en-US" b="0" dirty="0">
                        <a:solidFill>
                          <a:schemeClr val="tx1"/>
                        </a:solidFill>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solidFill>
                      <a:schemeClr val="bg2">
                        <a:lumMod val="10000"/>
                        <a:lumOff val="90000"/>
                      </a:schemeClr>
                    </a:solidFill>
                  </a:tcPr>
                </a:tc>
                <a:tc hMerge="1">
                  <a:txBody>
                    <a:bodyPr/>
                    <a:lstStyle/>
                    <a:p>
                      <a:endParaRPr lang="en-US" b="0" dirty="0">
                        <a:solidFill>
                          <a:schemeClr val="tx1"/>
                        </a:solidFill>
                      </a:endParaRPr>
                    </a:p>
                  </a:txBody>
                  <a:tcPr>
                    <a:solidFill>
                      <a:schemeClr val="bg2">
                        <a:lumMod val="10000"/>
                        <a:lumOff val="9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tc>
                <a:tc hMerge="1">
                  <a:txBody>
                    <a:bodyPr/>
                    <a:lstStyle/>
                    <a:p>
                      <a:endParaRPr lang="en-US" b="0" dirty="0">
                        <a:solidFill>
                          <a:schemeClr val="tx1"/>
                        </a:solidFill>
                      </a:endParaRPr>
                    </a:p>
                  </a:txBody>
                  <a:tcPr/>
                </a:tc>
                <a:tc hMerge="1">
                  <a:txBody>
                    <a:bodyPr/>
                    <a:lstStyle/>
                    <a:p>
                      <a:endParaRPr lang="en-US" b="0" dirty="0">
                        <a:solidFill>
                          <a:schemeClr val="tx1"/>
                        </a:solidFill>
                      </a:endParaRPr>
                    </a:p>
                  </a:txBody>
                  <a:tcPr/>
                </a:tc>
                <a:tc>
                  <a:txBody>
                    <a:bodyPr/>
                    <a:lstStyle/>
                    <a:p>
                      <a:pPr algn="ctr"/>
                      <a:endParaRPr lang="en-US" sz="1600" b="0" dirty="0">
                        <a:solidFill>
                          <a:schemeClr val="tx1"/>
                        </a:solidFill>
                      </a:endParaRPr>
                    </a:p>
                  </a:txBody>
                  <a:tcPr anchor="ctr"/>
                </a:tc>
                <a:extLst>
                  <a:ext uri="{0D108BD9-81ED-4DB2-BD59-A6C34878D82A}">
                    <a16:rowId xmlns:a16="http://schemas.microsoft.com/office/drawing/2014/main" val="3081602027"/>
                  </a:ext>
                </a:extLst>
              </a:tr>
              <a:tr h="0">
                <a:tc>
                  <a:txBody>
                    <a:bodyPr/>
                    <a:lstStyle/>
                    <a:p>
                      <a:pPr algn="ctr"/>
                      <a:r>
                        <a:rPr lang="pl-PL" sz="1800" b="0" dirty="0">
                          <a:solidFill>
                            <a:schemeClr val="tx1"/>
                          </a:solidFill>
                        </a:rPr>
                        <a:t>…</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2</a:t>
                      </a:r>
                      <a:endParaRPr lang="en-US" sz="1800" b="0" dirty="0">
                        <a:solidFill>
                          <a:schemeClr val="tx1"/>
                        </a:solidFill>
                      </a:endParaRPr>
                    </a:p>
                  </a:txBody>
                  <a:tcPr anchor="ctr"/>
                </a:tc>
                <a:tc>
                  <a:txBody>
                    <a:bodyPr/>
                    <a:lstStyle/>
                    <a:p>
                      <a:pPr algn="ctr"/>
                      <a:r>
                        <a:rPr lang="pl-PL" sz="1800" b="0" dirty="0">
                          <a:solidFill>
                            <a:schemeClr val="tx1"/>
                          </a:solidFill>
                        </a:rPr>
                        <a:t>0</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0</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l"/>
                      <a:r>
                        <a:rPr lang="pl-PL" sz="1600" b="0" dirty="0">
                          <a:solidFill>
                            <a:schemeClr val="tx1"/>
                          </a:solidFill>
                        </a:rPr>
                        <a:t>Zbliżamy się do końca liczby drugiej</a:t>
                      </a:r>
                      <a:endParaRPr lang="en-US" sz="1600" b="0" dirty="0">
                        <a:solidFill>
                          <a:schemeClr val="tx1"/>
                        </a:solidFill>
                      </a:endParaRPr>
                    </a:p>
                  </a:txBody>
                  <a:tcPr anchor="ctr"/>
                </a:tc>
                <a:extLst>
                  <a:ext uri="{0D108BD9-81ED-4DB2-BD59-A6C34878D82A}">
                    <a16:rowId xmlns:a16="http://schemas.microsoft.com/office/drawing/2014/main" val="2973700674"/>
                  </a:ext>
                </a:extLst>
              </a:tr>
              <a:tr h="121920">
                <a:tc>
                  <a:txBody>
                    <a:bodyPr/>
                    <a:lstStyle/>
                    <a:p>
                      <a:pPr algn="ctr"/>
                      <a:r>
                        <a:rPr lang="pl-PL" sz="1800" b="0" dirty="0">
                          <a:solidFill>
                            <a:schemeClr val="tx1"/>
                          </a:solidFill>
                        </a:rPr>
                        <a:t>…</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2</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l"/>
                      <a:r>
                        <a:rPr lang="pl-PL" sz="1600" b="0" dirty="0">
                          <a:solidFill>
                            <a:schemeClr val="tx1"/>
                          </a:solidFill>
                        </a:rPr>
                        <a:t>Zbliżamy się do końca liczby drugiej</a:t>
                      </a:r>
                      <a:endParaRPr lang="en-US" sz="1600" b="0" dirty="0">
                        <a:solidFill>
                          <a:schemeClr val="tx1"/>
                        </a:solidFill>
                      </a:endParaRPr>
                    </a:p>
                  </a:txBody>
                  <a:tcPr anchor="ctr"/>
                </a:tc>
                <a:extLst>
                  <a:ext uri="{0D108BD9-81ED-4DB2-BD59-A6C34878D82A}">
                    <a16:rowId xmlns:a16="http://schemas.microsoft.com/office/drawing/2014/main" val="370734255"/>
                  </a:ext>
                </a:extLst>
              </a:tr>
              <a:tr h="243840">
                <a:tc>
                  <a:txBody>
                    <a:bodyPr/>
                    <a:lstStyle/>
                    <a:p>
                      <a:pPr algn="ctr"/>
                      <a:r>
                        <a:rPr lang="pl-PL" sz="1800" b="0" dirty="0">
                          <a:solidFill>
                            <a:schemeClr val="tx1"/>
                          </a:solidFill>
                        </a:rPr>
                        <a:t>…</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q</a:t>
                      </a:r>
                      <a:r>
                        <a:rPr lang="pl-PL" sz="1800" b="0" baseline="-25000" dirty="0">
                          <a:solidFill>
                            <a:schemeClr val="tx1"/>
                          </a:solidFill>
                        </a:rPr>
                        <a:t>n</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l"/>
                      <a:r>
                        <a:rPr lang="pl-PL" sz="1600" b="0" dirty="0">
                          <a:solidFill>
                            <a:schemeClr val="tx1"/>
                          </a:solidFill>
                        </a:rPr>
                        <a:t>Liczba druga jest dłuższa, dalej mamy jej bity</a:t>
                      </a:r>
                      <a:endParaRPr lang="en-US" sz="1600" b="0" dirty="0">
                        <a:solidFill>
                          <a:schemeClr val="tx1"/>
                        </a:solidFill>
                      </a:endParaRPr>
                    </a:p>
                  </a:txBody>
                  <a:tcPr anchor="ctr"/>
                </a:tc>
                <a:extLst>
                  <a:ext uri="{0D108BD9-81ED-4DB2-BD59-A6C34878D82A}">
                    <a16:rowId xmlns:a16="http://schemas.microsoft.com/office/drawing/2014/main" val="2773453203"/>
                  </a:ext>
                </a:extLst>
              </a:tr>
              <a:tr h="121920">
                <a:tc>
                  <a:txBody>
                    <a:bodyPr/>
                    <a:lstStyle/>
                    <a:p>
                      <a:pPr algn="ctr"/>
                      <a:r>
                        <a:rPr lang="pl-PL" sz="1800" b="0" dirty="0">
                          <a:solidFill>
                            <a:schemeClr val="tx1"/>
                          </a:solidFill>
                        </a:rPr>
                        <a:t>…</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1</a:t>
                      </a:r>
                      <a:endParaRPr lang="en-US" sz="1800" b="0" dirty="0">
                        <a:solidFill>
                          <a:schemeClr val="tx1"/>
                        </a:solidFill>
                      </a:endParaRPr>
                    </a:p>
                  </a:txBody>
                  <a:tcPr anchor="ctr"/>
                </a:tc>
                <a:tc>
                  <a:txBody>
                    <a:bodyPr/>
                    <a:lstStyle/>
                    <a:p>
                      <a:pPr algn="ctr"/>
                      <a:r>
                        <a:rPr lang="pl-PL" sz="1800" b="0" dirty="0">
                          <a:solidFill>
                            <a:schemeClr val="tx1"/>
                          </a:solidFill>
                        </a:rPr>
                        <a:t>0</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q</a:t>
                      </a:r>
                      <a:r>
                        <a:rPr lang="pl-PL" sz="1800" b="0" baseline="-25000" dirty="0">
                          <a:solidFill>
                            <a:schemeClr val="tx1"/>
                          </a:solidFill>
                        </a:rPr>
                        <a:t>n</a:t>
                      </a:r>
                      <a:endParaRPr lang="en-US" sz="1800" b="0" dirty="0">
                        <a:solidFill>
                          <a:schemeClr val="tx1"/>
                        </a:solidFill>
                      </a:endParaRPr>
                    </a:p>
                  </a:txBody>
                  <a:tcPr anchor="ctr"/>
                </a:tc>
                <a:tc>
                  <a:txBody>
                    <a:bodyPr/>
                    <a:lstStyle/>
                    <a:p>
                      <a:pPr algn="ctr"/>
                      <a:r>
                        <a:rPr lang="pl-PL" sz="1800" b="0" dirty="0">
                          <a:solidFill>
                            <a:schemeClr val="tx1"/>
                          </a:solidFill>
                        </a:rPr>
                        <a:t>0</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algn="l"/>
                      <a:r>
                        <a:rPr lang="pl-PL" sz="1600" b="0" dirty="0">
                          <a:solidFill>
                            <a:schemeClr val="tx1"/>
                          </a:solidFill>
                        </a:rPr>
                        <a:t>Liczba druga jest dłuższa, dalej mamy jej bity</a:t>
                      </a:r>
                      <a:endParaRPr lang="en-US" sz="1600" b="0" dirty="0">
                        <a:solidFill>
                          <a:schemeClr val="tx1"/>
                        </a:solidFill>
                      </a:endParaRPr>
                    </a:p>
                  </a:txBody>
                  <a:tcPr anchor="ctr"/>
                </a:tc>
                <a:extLst>
                  <a:ext uri="{0D108BD9-81ED-4DB2-BD59-A6C34878D82A}">
                    <a16:rowId xmlns:a16="http://schemas.microsoft.com/office/drawing/2014/main" val="2559893949"/>
                  </a:ext>
                </a:extLst>
              </a:tr>
              <a:tr h="121920">
                <a:tc>
                  <a:txBody>
                    <a:bodyPr/>
                    <a:lstStyle/>
                    <a:p>
                      <a:pPr algn="ctr"/>
                      <a:r>
                        <a:rPr lang="pl-PL" sz="1800" b="0" dirty="0">
                          <a:solidFill>
                            <a:schemeClr val="tx1"/>
                          </a:solidFill>
                        </a:rPr>
                        <a:t>…</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1</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b</a:t>
                      </a:r>
                      <a:r>
                        <a:rPr lang="pl-PL" sz="1800" b="0" baseline="-25000" dirty="0">
                          <a:solidFill>
                            <a:schemeClr val="tx1"/>
                          </a:solidFill>
                        </a:rPr>
                        <a:t>3</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err="1">
                          <a:solidFill>
                            <a:schemeClr val="tx1"/>
                          </a:solidFill>
                        </a:rPr>
                        <a:t>q</a:t>
                      </a:r>
                      <a:r>
                        <a:rPr lang="pl-PL" sz="1800" b="0" baseline="-25000" dirty="0" err="1">
                          <a:solidFill>
                            <a:schemeClr val="tx1"/>
                          </a:solidFill>
                        </a:rPr>
                        <a:t>n</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b</a:t>
                      </a:r>
                      <a:r>
                        <a:rPr lang="pl-PL" sz="1800" b="0" baseline="-25000" dirty="0">
                          <a:solidFill>
                            <a:schemeClr val="tx1"/>
                          </a:solidFill>
                        </a:rPr>
                        <a:t>3</a:t>
                      </a:r>
                      <a:endParaRPr lang="en-US" sz="1800" b="0" dirty="0">
                        <a:solidFill>
                          <a:schemeClr val="tx1"/>
                        </a:solidFill>
                      </a:endParaRPr>
                    </a:p>
                  </a:txBody>
                  <a:tcPr anchor="ctr"/>
                </a:tc>
                <a:tc>
                  <a:txBody>
                    <a:bodyPr/>
                    <a:lstStyle/>
                    <a:p>
                      <a:pPr algn="ctr"/>
                      <a:r>
                        <a:rPr lang="pl-PL" sz="1800" b="0" dirty="0">
                          <a:solidFill>
                            <a:schemeClr val="tx1"/>
                          </a:solidFill>
                        </a:rPr>
                        <a:t>+1</a:t>
                      </a:r>
                      <a:endParaRPr lang="en-US" sz="1800" b="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b="0" dirty="0">
                          <a:solidFill>
                            <a:schemeClr val="tx1"/>
                          </a:solidFill>
                        </a:rPr>
                        <a:t>Obie liczby są równe w sensie długości</a:t>
                      </a:r>
                      <a:endParaRPr lang="en-US" sz="1600" b="0" dirty="0">
                        <a:solidFill>
                          <a:schemeClr val="tx1"/>
                        </a:solidFill>
                      </a:endParaRPr>
                    </a:p>
                  </a:txBody>
                  <a:tcPr anchor="ctr"/>
                </a:tc>
                <a:extLst>
                  <a:ext uri="{0D108BD9-81ED-4DB2-BD59-A6C34878D82A}">
                    <a16:rowId xmlns:a16="http://schemas.microsoft.com/office/drawing/2014/main" val="1805638710"/>
                  </a:ext>
                </a:extLst>
              </a:tr>
              <a:tr h="243840">
                <a:tc gridSpan="6">
                  <a:txBody>
                    <a:bodyPr/>
                    <a:lstStyle/>
                    <a:p>
                      <a:pPr algn="ctr"/>
                      <a:r>
                        <a:rPr lang="pl-PL" dirty="0">
                          <a:solidFill>
                            <a:schemeClr val="tx1"/>
                          </a:solidFill>
                        </a:rPr>
                        <a:t>lub</a:t>
                      </a:r>
                      <a:endParaRPr lang="en-US" dirty="0">
                        <a:solidFill>
                          <a:schemeClr val="tx1"/>
                        </a:solidFill>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bg2">
                            <a:lumMod val="90000"/>
                            <a:lumOff val="10000"/>
                          </a:schemeClr>
                        </a:solidFill>
                      </a:endParaRPr>
                    </a:p>
                  </a:txBody>
                  <a:tcPr>
                    <a:solidFill>
                      <a:schemeClr val="bg2">
                        <a:lumMod val="10000"/>
                        <a:lumOff val="90000"/>
                      </a:schemeClr>
                    </a:solidFill>
                  </a:tcPr>
                </a:tc>
                <a:tc hMerge="1">
                  <a:txBody>
                    <a:bodyPr/>
                    <a:lstStyle/>
                    <a:p>
                      <a:endParaRPr lang="en-US" b="0" dirty="0">
                        <a:solidFill>
                          <a:schemeClr val="bg2">
                            <a:lumMod val="90000"/>
                            <a:lumOff val="10000"/>
                          </a:schemeClr>
                        </a:solidFill>
                      </a:endParaRPr>
                    </a:p>
                  </a:txBody>
                  <a:tcPr>
                    <a:solidFill>
                      <a:schemeClr val="bg2">
                        <a:lumMod val="10000"/>
                        <a:lumOff val="9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bg2">
                            <a:lumMod val="90000"/>
                            <a:lumOff val="10000"/>
                          </a:schemeClr>
                        </a:solidFill>
                      </a:endParaRPr>
                    </a:p>
                  </a:txBody>
                  <a:tcPr/>
                </a:tc>
                <a:tc hMerge="1">
                  <a:txBody>
                    <a:bodyPr/>
                    <a:lstStyle/>
                    <a:p>
                      <a:endParaRPr lang="en-US" b="0" dirty="0"/>
                    </a:p>
                  </a:txBody>
                  <a:tcPr/>
                </a:tc>
                <a:tc hMerge="1">
                  <a:txBody>
                    <a:bodyPr/>
                    <a:lstStyle/>
                    <a:p>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ndParaRPr>
                    </a:p>
                  </a:txBody>
                  <a:tcPr anchor="ctr"/>
                </a:tc>
                <a:extLst>
                  <a:ext uri="{0D108BD9-81ED-4DB2-BD59-A6C34878D82A}">
                    <a16:rowId xmlns:a16="http://schemas.microsoft.com/office/drawing/2014/main" val="2982936895"/>
                  </a:ext>
                </a:extLst>
              </a:tr>
              <a:tr h="121920">
                <a:tc>
                  <a:txBody>
                    <a:bodyPr/>
                    <a:lstStyle/>
                    <a:p>
                      <a:pPr algn="ctr"/>
                      <a:r>
                        <a:rPr lang="pl-PL" b="0" dirty="0">
                          <a:solidFill>
                            <a:schemeClr val="tx1"/>
                          </a:solidFill>
                        </a:rPr>
                        <a:t>…</a:t>
                      </a:r>
                      <a:endParaRPr lang="en-US"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p</a:t>
                      </a:r>
                      <a:r>
                        <a:rPr lang="pl-PL" sz="1800" b="0" baseline="-25000" dirty="0">
                          <a:solidFill>
                            <a:schemeClr val="tx1"/>
                          </a:solidFill>
                        </a:rPr>
                        <a:t>i</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b</a:t>
                      </a:r>
                      <a:r>
                        <a:rPr lang="pl-PL" sz="1800" b="0" baseline="-25000" dirty="0">
                          <a:solidFill>
                            <a:schemeClr val="tx1"/>
                          </a:solidFill>
                        </a:rPr>
                        <a:t>3</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err="1">
                          <a:solidFill>
                            <a:schemeClr val="tx1"/>
                          </a:solidFill>
                        </a:rPr>
                        <a:t>q</a:t>
                      </a:r>
                      <a:r>
                        <a:rPr lang="pl-PL" sz="1800" b="0" baseline="-25000" dirty="0" err="1">
                          <a:solidFill>
                            <a:schemeClr val="tx1"/>
                          </a:solidFill>
                        </a:rPr>
                        <a:t>y</a:t>
                      </a:r>
                      <a:endParaRPr lang="en-US" sz="1800" b="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b</a:t>
                      </a:r>
                      <a:r>
                        <a:rPr lang="pl-PL" sz="1800" b="0" baseline="-25000" dirty="0">
                          <a:solidFill>
                            <a:schemeClr val="tx1"/>
                          </a:solidFill>
                        </a:rPr>
                        <a:t>3</a:t>
                      </a:r>
                      <a:endParaRPr lang="en-US" sz="1800" b="0" dirty="0">
                        <a:solidFill>
                          <a:schemeClr val="tx1"/>
                        </a:solidFill>
                      </a:endParaRPr>
                    </a:p>
                  </a:txBody>
                  <a:tcPr anchor="ctr"/>
                </a:tc>
                <a:tc>
                  <a:txBody>
                    <a:bodyPr/>
                    <a:lstStyle/>
                    <a:p>
                      <a:pPr algn="ctr"/>
                      <a:r>
                        <a:rPr lang="pl-PL" b="0" dirty="0">
                          <a:solidFill>
                            <a:schemeClr val="tx1"/>
                          </a:solidFill>
                        </a:rPr>
                        <a:t>0</a:t>
                      </a:r>
                      <a:endParaRPr lang="en-US" b="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b="0" dirty="0">
                          <a:solidFill>
                            <a:schemeClr val="tx1"/>
                          </a:solidFill>
                        </a:rPr>
                        <a:t>Osiągnęliśmy b</a:t>
                      </a:r>
                      <a:r>
                        <a:rPr lang="pl-PL" sz="1600" b="0" baseline="-25000" dirty="0">
                          <a:solidFill>
                            <a:schemeClr val="tx1"/>
                          </a:solidFill>
                        </a:rPr>
                        <a:t>3</a:t>
                      </a:r>
                      <a:r>
                        <a:rPr lang="pl-PL" sz="1600" b="0" baseline="0" dirty="0">
                          <a:solidFill>
                            <a:schemeClr val="tx1"/>
                          </a:solidFill>
                        </a:rPr>
                        <a:t> nie osiągając p</a:t>
                      </a:r>
                      <a:r>
                        <a:rPr lang="pl-PL" sz="1600" b="0" baseline="-25000" dirty="0">
                          <a:solidFill>
                            <a:schemeClr val="tx1"/>
                          </a:solidFill>
                        </a:rPr>
                        <a:t>1</a:t>
                      </a:r>
                      <a:r>
                        <a:rPr lang="pl-PL" sz="1600" b="0" baseline="0" dirty="0">
                          <a:solidFill>
                            <a:schemeClr val="tx1"/>
                          </a:solidFill>
                        </a:rPr>
                        <a:t>, zatem liczba pierwsza jest dłuższa</a:t>
                      </a:r>
                      <a:endParaRPr lang="en-US" sz="1600" b="0" baseline="0" dirty="0">
                        <a:solidFill>
                          <a:schemeClr val="tx1"/>
                        </a:solidFill>
                      </a:endParaRPr>
                    </a:p>
                  </a:txBody>
                  <a:tcPr anchor="ctr"/>
                </a:tc>
                <a:extLst>
                  <a:ext uri="{0D108BD9-81ED-4DB2-BD59-A6C34878D82A}">
                    <a16:rowId xmlns:a16="http://schemas.microsoft.com/office/drawing/2014/main" val="2460311372"/>
                  </a:ext>
                </a:extLst>
              </a:tr>
            </a:tbl>
          </a:graphicData>
        </a:graphic>
      </p:graphicFrame>
    </p:spTree>
    <p:extLst>
      <p:ext uri="{BB962C8B-B14F-4D97-AF65-F5344CB8AC3E}">
        <p14:creationId xmlns:p14="http://schemas.microsoft.com/office/powerpoint/2010/main" val="2244556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8A369A-FC03-FB5F-6A37-BE9A9DB85338}"/>
              </a:ext>
            </a:extLst>
          </p:cNvPr>
          <p:cNvSpPr>
            <a:spLocks noGrp="1"/>
          </p:cNvSpPr>
          <p:nvPr>
            <p:ph type="title"/>
          </p:nvPr>
        </p:nvSpPr>
        <p:spPr/>
        <p:txBody>
          <a:bodyPr/>
          <a:lstStyle/>
          <a:p>
            <a:r>
              <a:rPr lang="pl-PL" dirty="0"/>
              <a:t>Wielotaśmowa Maszyna Turinga</a:t>
            </a:r>
          </a:p>
        </p:txBody>
      </p:sp>
      <p:sp>
        <p:nvSpPr>
          <p:cNvPr id="3" name="Symbol zastępczy zawartości 2">
            <a:extLst>
              <a:ext uri="{FF2B5EF4-FFF2-40B4-BE49-F238E27FC236}">
                <a16:creationId xmlns:a16="http://schemas.microsoft.com/office/drawing/2014/main" id="{5FC41CCA-8BF7-1F09-0EC7-9784B6028708}"/>
              </a:ext>
            </a:extLst>
          </p:cNvPr>
          <p:cNvSpPr>
            <a:spLocks noGrp="1"/>
          </p:cNvSpPr>
          <p:nvPr>
            <p:ph idx="1"/>
          </p:nvPr>
        </p:nvSpPr>
        <p:spPr/>
        <p:txBody>
          <a:bodyPr/>
          <a:lstStyle/>
          <a:p>
            <a:r>
              <a:rPr lang="pl-PL" dirty="0"/>
              <a:t>W przypadku gdybyśmy chcieli rozwiązać ten sam skomplikowany problem na wielotaśmowej Maszynie Turinga, to okazałoby się, że wystarczą jedynie dwie taśmy i problem staje się trywialnie prosty.</a:t>
            </a:r>
          </a:p>
          <a:p>
            <a:r>
              <a:rPr lang="pl-PL" dirty="0">
                <a:solidFill>
                  <a:srgbClr val="C00000"/>
                </a:solidFill>
              </a:rPr>
              <a:t>Pozostawiam to Państwu </a:t>
            </a:r>
            <a:r>
              <a:rPr lang="pl-PL">
                <a:solidFill>
                  <a:srgbClr val="C00000"/>
                </a:solidFill>
              </a:rPr>
              <a:t>do zrobienia…</a:t>
            </a:r>
            <a:endParaRPr lang="pl-PL" dirty="0">
              <a:solidFill>
                <a:srgbClr val="C00000"/>
              </a:solidFill>
            </a:endParaRPr>
          </a:p>
        </p:txBody>
      </p:sp>
    </p:spTree>
    <p:extLst>
      <p:ext uri="{BB962C8B-B14F-4D97-AF65-F5344CB8AC3E}">
        <p14:creationId xmlns:p14="http://schemas.microsoft.com/office/powerpoint/2010/main" val="2099762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F56E92E2-8FCC-901A-818D-F4B5F7F744E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pl-PL" sz="7200" dirty="0"/>
              <a:t>Dziękuję za uwagę</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016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67930A-67C9-6684-61BF-2300418FDE43}"/>
              </a:ext>
            </a:extLst>
          </p:cNvPr>
          <p:cNvSpPr>
            <a:spLocks noGrp="1"/>
          </p:cNvSpPr>
          <p:nvPr>
            <p:ph type="title"/>
          </p:nvPr>
        </p:nvSpPr>
        <p:spPr/>
        <p:txBody>
          <a:bodyPr/>
          <a:lstStyle/>
          <a:p>
            <a:r>
              <a:rPr lang="pl-PL" dirty="0"/>
              <a:t>Deterministyczna Maszyna Turinga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EC645BC9-551C-50DD-FDB9-A63B6F948D7A}"/>
                  </a:ext>
                </a:extLst>
              </p:cNvPr>
              <p:cNvSpPr>
                <a:spLocks noGrp="1"/>
              </p:cNvSpPr>
              <p:nvPr>
                <p:ph idx="1"/>
              </p:nvPr>
            </p:nvSpPr>
            <p:spPr>
              <a:xfrm>
                <a:off x="1115568" y="2210463"/>
                <a:ext cx="10168128" cy="3961737"/>
              </a:xfrm>
            </p:spPr>
            <p:txBody>
              <a:bodyPr>
                <a:normAutofit fontScale="92500" lnSpcReduction="20000"/>
              </a:bodyPr>
              <a:lstStyle/>
              <a:p>
                <a:pPr marL="0" indent="0">
                  <a:buNone/>
                </a:pPr>
                <a:r>
                  <a:rPr lang="pl-PL" sz="1400" dirty="0"/>
                  <a:t>Następujące elementy składają się na model architekturalny Turinga</a:t>
                </a:r>
              </a:p>
              <a:p>
                <a:pPr marL="179388" indent="-179388">
                  <a:buFont typeface="+mj-lt"/>
                  <a:buAutoNum type="arabicPeriod"/>
                </a:pPr>
                <a:r>
                  <a:rPr lang="pl-PL" sz="1400" dirty="0"/>
                  <a:t>Skończony alfabet symboli: a, b, c, ..., m.</a:t>
                </a:r>
              </a:p>
              <a:p>
                <a:pPr marL="179388" indent="-179388">
                  <a:buFont typeface="+mj-lt"/>
                  <a:buAutoNum type="arabicPeriod"/>
                </a:pPr>
                <a:r>
                  <a:rPr lang="pl-PL" sz="1400" dirty="0"/>
                  <a:t>Skończony zbiór stanów: stan </a:t>
                </a:r>
                <a14:m>
                  <m:oMath xmlns:m="http://schemas.openxmlformats.org/officeDocument/2006/math">
                    <m:sSub>
                      <m:sSubPr>
                        <m:ctrlPr>
                          <a:rPr lang="pl-PL" sz="1400" i="1" smtClean="0">
                            <a:latin typeface="Cambria Math" panose="02040503050406030204" pitchFamily="18" charset="0"/>
                          </a:rPr>
                        </m:ctrlPr>
                      </m:sSubPr>
                      <m:e>
                        <m:r>
                          <a:rPr lang="pl-PL" sz="1400" b="0" i="1" smtClean="0">
                            <a:latin typeface="Cambria Math" panose="02040503050406030204" pitchFamily="18" charset="0"/>
                          </a:rPr>
                          <m:t>𝑠</m:t>
                        </m:r>
                      </m:e>
                      <m:sub>
                        <m:r>
                          <a:rPr lang="pl-PL" sz="1400" b="0" i="1" smtClean="0">
                            <a:latin typeface="Cambria Math" panose="02040503050406030204" pitchFamily="18" charset="0"/>
                          </a:rPr>
                          <m:t>0</m:t>
                        </m:r>
                      </m:sub>
                    </m:sSub>
                  </m:oMath>
                </a14:m>
                <a:r>
                  <a:rPr lang="pl-PL" sz="1400" dirty="0"/>
                  <a:t>, stan </a:t>
                </a:r>
                <a14:m>
                  <m:oMath xmlns:m="http://schemas.openxmlformats.org/officeDocument/2006/math">
                    <m:sSub>
                      <m:sSubPr>
                        <m:ctrlPr>
                          <a:rPr lang="pl-PL" sz="1400" i="1">
                            <a:latin typeface="Cambria Math" panose="02040503050406030204" pitchFamily="18" charset="0"/>
                          </a:rPr>
                        </m:ctrlPr>
                      </m:sSubPr>
                      <m:e>
                        <m:r>
                          <a:rPr lang="pl-PL" sz="1400" i="1">
                            <a:latin typeface="Cambria Math" panose="02040503050406030204" pitchFamily="18" charset="0"/>
                          </a:rPr>
                          <m:t>𝑠</m:t>
                        </m:r>
                      </m:e>
                      <m:sub>
                        <m:r>
                          <a:rPr lang="pl-PL" sz="1400" b="0" i="1" smtClean="0">
                            <a:latin typeface="Cambria Math" panose="02040503050406030204" pitchFamily="18" charset="0"/>
                          </a:rPr>
                          <m:t>1</m:t>
                        </m:r>
                      </m:sub>
                    </m:sSub>
                  </m:oMath>
                </a14:m>
                <a:r>
                  <a:rPr lang="pl-PL" sz="1400" dirty="0"/>
                  <a:t>, stan </a:t>
                </a:r>
                <a14:m>
                  <m:oMath xmlns:m="http://schemas.openxmlformats.org/officeDocument/2006/math">
                    <m:sSub>
                      <m:sSubPr>
                        <m:ctrlPr>
                          <a:rPr lang="pl-PL" sz="1400" i="1">
                            <a:latin typeface="Cambria Math" panose="02040503050406030204" pitchFamily="18" charset="0"/>
                          </a:rPr>
                        </m:ctrlPr>
                      </m:sSubPr>
                      <m:e>
                        <m:r>
                          <a:rPr lang="pl-PL" sz="1400" i="1">
                            <a:latin typeface="Cambria Math" panose="02040503050406030204" pitchFamily="18" charset="0"/>
                          </a:rPr>
                          <m:t>𝑠</m:t>
                        </m:r>
                      </m:e>
                      <m:sub>
                        <m:r>
                          <a:rPr lang="pl-PL" sz="1400" b="0" i="1" smtClean="0">
                            <a:latin typeface="Cambria Math" panose="02040503050406030204" pitchFamily="18" charset="0"/>
                          </a:rPr>
                          <m:t>2</m:t>
                        </m:r>
                      </m:sub>
                    </m:sSub>
                  </m:oMath>
                </a14:m>
                <a:r>
                  <a:rPr lang="pl-PL" sz="1400" dirty="0"/>
                  <a:t>, stan </a:t>
                </a:r>
                <a14:m>
                  <m:oMath xmlns:m="http://schemas.openxmlformats.org/officeDocument/2006/math">
                    <m:sSub>
                      <m:sSubPr>
                        <m:ctrlPr>
                          <a:rPr lang="pl-PL" sz="1400" i="1">
                            <a:latin typeface="Cambria Math" panose="02040503050406030204" pitchFamily="18" charset="0"/>
                          </a:rPr>
                        </m:ctrlPr>
                      </m:sSubPr>
                      <m:e>
                        <m:r>
                          <a:rPr lang="pl-PL" sz="1400" i="1">
                            <a:latin typeface="Cambria Math" panose="02040503050406030204" pitchFamily="18" charset="0"/>
                          </a:rPr>
                          <m:t>𝑠</m:t>
                        </m:r>
                      </m:e>
                      <m:sub>
                        <m:r>
                          <a:rPr lang="pl-PL" sz="1400" b="0" i="1" smtClean="0">
                            <a:latin typeface="Cambria Math" panose="02040503050406030204" pitchFamily="18" charset="0"/>
                          </a:rPr>
                          <m:t>3</m:t>
                        </m:r>
                      </m:sub>
                    </m:sSub>
                  </m:oMath>
                </a14:m>
                <a:r>
                  <a:rPr lang="pl-PL" sz="1400" dirty="0"/>
                  <a:t>, ..., stan końcowy </a:t>
                </a:r>
                <a14:m>
                  <m:oMath xmlns:m="http://schemas.openxmlformats.org/officeDocument/2006/math">
                    <m:sSub>
                      <m:sSubPr>
                        <m:ctrlPr>
                          <a:rPr lang="pl-PL" sz="1400" i="1">
                            <a:latin typeface="Cambria Math" panose="02040503050406030204" pitchFamily="18" charset="0"/>
                          </a:rPr>
                        </m:ctrlPr>
                      </m:sSubPr>
                      <m:e>
                        <m:r>
                          <a:rPr lang="pl-PL" sz="1400" i="1">
                            <a:latin typeface="Cambria Math" panose="02040503050406030204" pitchFamily="18" charset="0"/>
                          </a:rPr>
                          <m:t>𝑠</m:t>
                        </m:r>
                      </m:e>
                      <m:sub>
                        <m:r>
                          <a:rPr lang="pl-PL" sz="1400" b="0" i="1" smtClean="0">
                            <a:latin typeface="Cambria Math" panose="02040503050406030204" pitchFamily="18" charset="0"/>
                          </a:rPr>
                          <m:t>𝑘</m:t>
                        </m:r>
                      </m:sub>
                    </m:sSub>
                  </m:oMath>
                </a14:m>
                <a:r>
                  <a:rPr lang="pl-PL" sz="1400" dirty="0"/>
                  <a:t>.</a:t>
                </a:r>
              </a:p>
              <a:p>
                <a:pPr marL="179388" indent="-179388">
                  <a:buFont typeface="+mj-lt"/>
                  <a:buAutoNum type="arabicPeriod"/>
                </a:pPr>
                <a:r>
                  <a:rPr lang="pl-PL" sz="1400" dirty="0"/>
                  <a:t>Nieskończona taśma z polami na zapis symboli.</a:t>
                </a:r>
              </a:p>
              <a:p>
                <a:pPr marL="179388" indent="-179388">
                  <a:buFont typeface="+mj-lt"/>
                  <a:buAutoNum type="arabicPeriod"/>
                </a:pPr>
                <a:r>
                  <a:rPr lang="pl-PL" sz="1400" dirty="0"/>
                  <a:t>Głowica czytająca/pisząca na taśmie, która może przesuwać się o jedno pole w zadanym kierunku,</a:t>
                </a:r>
              </a:p>
              <a:p>
                <a:pPr marL="179388" indent="-179388">
                  <a:buFont typeface="+mj-lt"/>
                  <a:buAutoNum type="arabicPeriod"/>
                </a:pPr>
                <a:r>
                  <a:rPr lang="pl-PL" sz="1400" dirty="0"/>
                  <a:t>Diagram przejść między stanami - tablica przejść, określająca następny stan, zapis symbolu pod głowicą i kierunek następnego ruchu.</a:t>
                </a:r>
              </a:p>
              <a:p>
                <a:pPr marL="179388" indent="-179388">
                  <a:buFont typeface="+mj-lt"/>
                  <a:buAutoNum type="arabicPeriod"/>
                </a:pPr>
                <a:r>
                  <a:rPr lang="pl-PL" sz="1400" dirty="0"/>
                  <a:t>Działanie mechanizmu sterowania</a:t>
                </a:r>
              </a:p>
              <a:p>
                <a:pPr lvl="1"/>
                <a:r>
                  <a:rPr lang="pl-PL" sz="1200" dirty="0"/>
                  <a:t>maszyna w stanie "</a:t>
                </a:r>
                <a14:m>
                  <m:oMath xmlns:m="http://schemas.openxmlformats.org/officeDocument/2006/math">
                    <m:r>
                      <a:rPr lang="pl-PL" sz="1000" b="0" i="1" kern="1200" smtClean="0">
                        <a:solidFill>
                          <a:srgbClr val="000000"/>
                        </a:solidFill>
                        <a:effectLst/>
                        <a:latin typeface="Cambria Math" panose="02040503050406030204" pitchFamily="18" charset="0"/>
                        <a:ea typeface="+mn-ea"/>
                        <a:cs typeface="+mn-cs"/>
                      </a:rPr>
                      <m:t>𝑖</m:t>
                    </m:r>
                  </m:oMath>
                </a14:m>
                <a:r>
                  <a:rPr lang="pl-PL" sz="1200" dirty="0"/>
                  <a:t>" czyta znak "z" pod głowicą,</a:t>
                </a:r>
              </a:p>
              <a:p>
                <a:pPr lvl="1"/>
                <a:r>
                  <a:rPr lang="pl-PL" sz="1200" dirty="0"/>
                  <a:t>dla stanu "</a:t>
                </a:r>
                <a:r>
                  <a:rPr lang="pl-PL" sz="1000" kern="1200" dirty="0">
                    <a:solidFill>
                      <a:srgbClr val="000000"/>
                    </a:solidFill>
                    <a:effectLst/>
                    <a:ea typeface="+mn-ea"/>
                    <a:cs typeface="+mn-cs"/>
                  </a:rPr>
                  <a:t>i</a:t>
                </a:r>
                <a:r>
                  <a:rPr lang="pl-PL" sz="1200" dirty="0"/>
                  <a:t>" oraz znaku "</a:t>
                </a:r>
                <a:r>
                  <a:rPr lang="pl-PL" sz="1000" kern="1200" dirty="0">
                    <a:solidFill>
                      <a:srgbClr val="000000"/>
                    </a:solidFill>
                    <a:effectLst/>
                    <a:ea typeface="+mn-ea"/>
                    <a:cs typeface="+mn-cs"/>
                  </a:rPr>
                  <a:t>z</a:t>
                </a:r>
                <a:r>
                  <a:rPr lang="pl-PL" sz="1200" dirty="0"/>
                  <a:t>" maszyna określa z tabeli przejść:</a:t>
                </a:r>
              </a:p>
              <a:p>
                <a:pPr lvl="2"/>
                <a:r>
                  <a:rPr lang="pl-PL" sz="1100" dirty="0"/>
                  <a:t>stan, do którego ma przejść, </a:t>
                </a:r>
              </a:p>
              <a:p>
                <a:pPr lvl="2"/>
                <a:r>
                  <a:rPr lang="pl-PL" sz="1100" dirty="0"/>
                  <a:t>znak, który ma być wpisany w polu pod głowicą</a:t>
                </a:r>
              </a:p>
              <a:p>
                <a:pPr lvl="2"/>
                <a:r>
                  <a:rPr lang="pl-PL" sz="1100" dirty="0"/>
                  <a:t>kierunek ruchu głowicy o 1 miejsce, L - w lewo, R - w prawo.</a:t>
                </a:r>
              </a:p>
              <a:p>
                <a:pPr lvl="1"/>
                <a:r>
                  <a:rPr lang="pl-PL" sz="1200" dirty="0"/>
                  <a:t>głowica wpisuje nowy znak i przesuwa się w zadanym kierunku.</a:t>
                </a:r>
              </a:p>
              <a:p>
                <a:pPr marL="179388" indent="-179388">
                  <a:buFont typeface="+mj-lt"/>
                  <a:buAutoNum type="arabicPeriod"/>
                </a:pPr>
                <a:r>
                  <a:rPr lang="pl-PL" sz="1400" dirty="0"/>
                  <a:t>Instrukcje to znak, stan, kierunek.</a:t>
                </a:r>
              </a:p>
            </p:txBody>
          </p:sp>
        </mc:Choice>
        <mc:Fallback xmlns="">
          <p:sp>
            <p:nvSpPr>
              <p:cNvPr id="3" name="Symbol zastępczy zawartości 2">
                <a:extLst>
                  <a:ext uri="{FF2B5EF4-FFF2-40B4-BE49-F238E27FC236}">
                    <a16:creationId xmlns:a16="http://schemas.microsoft.com/office/drawing/2014/main" id="{EC645BC9-551C-50DD-FDB9-A63B6F948D7A}"/>
                  </a:ext>
                </a:extLst>
              </p:cNvPr>
              <p:cNvSpPr>
                <a:spLocks noGrp="1" noRot="1" noChangeAspect="1" noMove="1" noResize="1" noEditPoints="1" noAdjustHandles="1" noChangeArrowheads="1" noChangeShapeType="1" noTextEdit="1"/>
              </p:cNvSpPr>
              <p:nvPr>
                <p:ph idx="1"/>
              </p:nvPr>
            </p:nvSpPr>
            <p:spPr>
              <a:xfrm>
                <a:off x="1115568" y="2210463"/>
                <a:ext cx="10168128" cy="3961737"/>
              </a:xfrm>
              <a:blipFill>
                <a:blip r:embed="rId2"/>
                <a:stretch>
                  <a:fillRect l="-120" t="-462"/>
                </a:stretch>
              </a:blipFill>
            </p:spPr>
            <p:txBody>
              <a:bodyPr/>
              <a:lstStyle/>
              <a:p>
                <a:r>
                  <a:rPr lang="pl-PL">
                    <a:noFill/>
                  </a:rPr>
                  <a:t> </a:t>
                </a:r>
              </a:p>
            </p:txBody>
          </p:sp>
        </mc:Fallback>
      </mc:AlternateContent>
    </p:spTree>
    <p:extLst>
      <p:ext uri="{BB962C8B-B14F-4D97-AF65-F5344CB8AC3E}">
        <p14:creationId xmlns:p14="http://schemas.microsoft.com/office/powerpoint/2010/main" val="295726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5EFC08-07A6-0EF5-0F35-88981CB4933D}"/>
              </a:ext>
            </a:extLst>
          </p:cNvPr>
          <p:cNvSpPr>
            <a:spLocks noGrp="1"/>
          </p:cNvSpPr>
          <p:nvPr>
            <p:ph type="title"/>
          </p:nvPr>
        </p:nvSpPr>
        <p:spPr/>
        <p:txBody>
          <a:bodyPr/>
          <a:lstStyle/>
          <a:p>
            <a:r>
              <a:rPr lang="pl-PL" dirty="0"/>
              <a:t>Jednotaśmowa Maszyna Turinga</a:t>
            </a:r>
          </a:p>
        </p:txBody>
      </p:sp>
      <p:sp>
        <p:nvSpPr>
          <p:cNvPr id="3" name="Symbol zastępczy zawartości 2">
            <a:extLst>
              <a:ext uri="{FF2B5EF4-FFF2-40B4-BE49-F238E27FC236}">
                <a16:creationId xmlns:a16="http://schemas.microsoft.com/office/drawing/2014/main" id="{7296BA45-1E58-4031-1985-70895FA37DFE}"/>
              </a:ext>
            </a:extLst>
          </p:cNvPr>
          <p:cNvSpPr>
            <a:spLocks noGrp="1"/>
          </p:cNvSpPr>
          <p:nvPr>
            <p:ph idx="1"/>
          </p:nvPr>
        </p:nvSpPr>
        <p:spPr>
          <a:xfrm>
            <a:off x="1115568" y="2166730"/>
            <a:ext cx="10168128" cy="4142630"/>
          </a:xfrm>
        </p:spPr>
        <p:txBody>
          <a:bodyPr>
            <a:normAutofit fontScale="55000" lnSpcReduction="20000"/>
          </a:bodyPr>
          <a:lstStyle/>
          <a:p>
            <a:pPr marL="0" indent="0">
              <a:buNone/>
            </a:pPr>
            <a:r>
              <a:rPr lang="pl-PL" dirty="0"/>
              <a:t>Rozważmy następujący problem: </a:t>
            </a:r>
          </a:p>
          <a:p>
            <a:r>
              <a:rPr lang="pl-PL" dirty="0">
                <a:solidFill>
                  <a:srgbClr val="FF0000"/>
                </a:solidFill>
              </a:rPr>
              <a:t>Porównajmy wartości dwóch liczb binarnych. Jak jednak mamy przestawić porównywane liczby na pojedynczej taśmie?</a:t>
            </a:r>
          </a:p>
          <a:p>
            <a:r>
              <a:rPr lang="pl-PL" dirty="0"/>
              <a:t>Załóżmy, że mamy liczby: 0011010 i 0011011.</a:t>
            </a:r>
          </a:p>
          <a:p>
            <a:r>
              <a:rPr lang="pl-PL" dirty="0"/>
              <a:t>Mamy wiele możliwych rozwiązań.</a:t>
            </a:r>
          </a:p>
          <a:p>
            <a:r>
              <a:rPr lang="pl-PL" dirty="0"/>
              <a:t>Można zapisać obie liczby binarne „obok siebie” przy czym na początku wstawiamy pierwszą z liczb.</a:t>
            </a:r>
          </a:p>
          <a:p>
            <a:endParaRPr lang="pl-PL" dirty="0"/>
          </a:p>
          <a:p>
            <a:endParaRPr lang="pl-PL" dirty="0"/>
          </a:p>
          <a:p>
            <a:r>
              <a:rPr lang="pl-PL" dirty="0"/>
              <a:t>Można to zrobić odwrotnie.</a:t>
            </a:r>
          </a:p>
          <a:p>
            <a:endParaRPr lang="pl-PL" dirty="0"/>
          </a:p>
          <a:p>
            <a:endParaRPr lang="pl-PL" dirty="0"/>
          </a:p>
          <a:p>
            <a:r>
              <a:rPr lang="pl-PL" dirty="0"/>
              <a:t>Teraz ustalić trzeba algorytm, który pozwoli na porównywanie wartości tych liczb. Wiadomo, że trzeba poszukać „najbardziej znaczących” jedynek w obu liczbach patrząc, na których są one pozycjach.</a:t>
            </a:r>
          </a:p>
        </p:txBody>
      </p:sp>
      <p:graphicFrame>
        <p:nvGraphicFramePr>
          <p:cNvPr id="4" name="Tabela 10">
            <a:extLst>
              <a:ext uri="{FF2B5EF4-FFF2-40B4-BE49-F238E27FC236}">
                <a16:creationId xmlns:a16="http://schemas.microsoft.com/office/drawing/2014/main" id="{6315A42F-9C16-B3F1-1821-2976E923DABD}"/>
              </a:ext>
            </a:extLst>
          </p:cNvPr>
          <p:cNvGraphicFramePr>
            <a:graphicFrameLocks noGrp="1"/>
          </p:cNvGraphicFramePr>
          <p:nvPr>
            <p:extLst>
              <p:ext uri="{D42A27DB-BD31-4B8C-83A1-F6EECF244321}">
                <p14:modId xmlns:p14="http://schemas.microsoft.com/office/powerpoint/2010/main" val="1467357724"/>
              </p:ext>
            </p:extLst>
          </p:nvPr>
        </p:nvGraphicFramePr>
        <p:xfrm>
          <a:off x="3151632" y="4096512"/>
          <a:ext cx="6096000" cy="45720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4239259723"/>
                    </a:ext>
                  </a:extLst>
                </a:gridCol>
                <a:gridCol w="304800">
                  <a:extLst>
                    <a:ext uri="{9D8B030D-6E8A-4147-A177-3AD203B41FA5}">
                      <a16:colId xmlns:a16="http://schemas.microsoft.com/office/drawing/2014/main" val="3343060405"/>
                    </a:ext>
                  </a:extLst>
                </a:gridCol>
                <a:gridCol w="304800">
                  <a:extLst>
                    <a:ext uri="{9D8B030D-6E8A-4147-A177-3AD203B41FA5}">
                      <a16:colId xmlns:a16="http://schemas.microsoft.com/office/drawing/2014/main" val="513954293"/>
                    </a:ext>
                  </a:extLst>
                </a:gridCol>
                <a:gridCol w="304800">
                  <a:extLst>
                    <a:ext uri="{9D8B030D-6E8A-4147-A177-3AD203B41FA5}">
                      <a16:colId xmlns:a16="http://schemas.microsoft.com/office/drawing/2014/main" val="3795003320"/>
                    </a:ext>
                  </a:extLst>
                </a:gridCol>
                <a:gridCol w="304800">
                  <a:extLst>
                    <a:ext uri="{9D8B030D-6E8A-4147-A177-3AD203B41FA5}">
                      <a16:colId xmlns:a16="http://schemas.microsoft.com/office/drawing/2014/main" val="2474884862"/>
                    </a:ext>
                  </a:extLst>
                </a:gridCol>
                <a:gridCol w="304800">
                  <a:extLst>
                    <a:ext uri="{9D8B030D-6E8A-4147-A177-3AD203B41FA5}">
                      <a16:colId xmlns:a16="http://schemas.microsoft.com/office/drawing/2014/main" val="114419096"/>
                    </a:ext>
                  </a:extLst>
                </a:gridCol>
                <a:gridCol w="304800">
                  <a:extLst>
                    <a:ext uri="{9D8B030D-6E8A-4147-A177-3AD203B41FA5}">
                      <a16:colId xmlns:a16="http://schemas.microsoft.com/office/drawing/2014/main" val="1143486065"/>
                    </a:ext>
                  </a:extLst>
                </a:gridCol>
                <a:gridCol w="304800">
                  <a:extLst>
                    <a:ext uri="{9D8B030D-6E8A-4147-A177-3AD203B41FA5}">
                      <a16:colId xmlns:a16="http://schemas.microsoft.com/office/drawing/2014/main" val="946082608"/>
                    </a:ext>
                  </a:extLst>
                </a:gridCol>
                <a:gridCol w="304800">
                  <a:extLst>
                    <a:ext uri="{9D8B030D-6E8A-4147-A177-3AD203B41FA5}">
                      <a16:colId xmlns:a16="http://schemas.microsoft.com/office/drawing/2014/main" val="3523441353"/>
                    </a:ext>
                  </a:extLst>
                </a:gridCol>
                <a:gridCol w="304800">
                  <a:extLst>
                    <a:ext uri="{9D8B030D-6E8A-4147-A177-3AD203B41FA5}">
                      <a16:colId xmlns:a16="http://schemas.microsoft.com/office/drawing/2014/main" val="1996109444"/>
                    </a:ext>
                  </a:extLst>
                </a:gridCol>
                <a:gridCol w="304800">
                  <a:extLst>
                    <a:ext uri="{9D8B030D-6E8A-4147-A177-3AD203B41FA5}">
                      <a16:colId xmlns:a16="http://schemas.microsoft.com/office/drawing/2014/main" val="3273695387"/>
                    </a:ext>
                  </a:extLst>
                </a:gridCol>
                <a:gridCol w="304800">
                  <a:extLst>
                    <a:ext uri="{9D8B030D-6E8A-4147-A177-3AD203B41FA5}">
                      <a16:colId xmlns:a16="http://schemas.microsoft.com/office/drawing/2014/main" val="1749672450"/>
                    </a:ext>
                  </a:extLst>
                </a:gridCol>
                <a:gridCol w="304800">
                  <a:extLst>
                    <a:ext uri="{9D8B030D-6E8A-4147-A177-3AD203B41FA5}">
                      <a16:colId xmlns:a16="http://schemas.microsoft.com/office/drawing/2014/main" val="2875291666"/>
                    </a:ext>
                  </a:extLst>
                </a:gridCol>
                <a:gridCol w="304800">
                  <a:extLst>
                    <a:ext uri="{9D8B030D-6E8A-4147-A177-3AD203B41FA5}">
                      <a16:colId xmlns:a16="http://schemas.microsoft.com/office/drawing/2014/main" val="2686341888"/>
                    </a:ext>
                  </a:extLst>
                </a:gridCol>
                <a:gridCol w="304800">
                  <a:extLst>
                    <a:ext uri="{9D8B030D-6E8A-4147-A177-3AD203B41FA5}">
                      <a16:colId xmlns:a16="http://schemas.microsoft.com/office/drawing/2014/main" val="2571024285"/>
                    </a:ext>
                  </a:extLst>
                </a:gridCol>
                <a:gridCol w="304800">
                  <a:extLst>
                    <a:ext uri="{9D8B030D-6E8A-4147-A177-3AD203B41FA5}">
                      <a16:colId xmlns:a16="http://schemas.microsoft.com/office/drawing/2014/main" val="498047984"/>
                    </a:ext>
                  </a:extLst>
                </a:gridCol>
                <a:gridCol w="304800">
                  <a:extLst>
                    <a:ext uri="{9D8B030D-6E8A-4147-A177-3AD203B41FA5}">
                      <a16:colId xmlns:a16="http://schemas.microsoft.com/office/drawing/2014/main" val="1712182268"/>
                    </a:ext>
                  </a:extLst>
                </a:gridCol>
                <a:gridCol w="304800">
                  <a:extLst>
                    <a:ext uri="{9D8B030D-6E8A-4147-A177-3AD203B41FA5}">
                      <a16:colId xmlns:a16="http://schemas.microsoft.com/office/drawing/2014/main" val="3060840006"/>
                    </a:ext>
                  </a:extLst>
                </a:gridCol>
                <a:gridCol w="304800">
                  <a:extLst>
                    <a:ext uri="{9D8B030D-6E8A-4147-A177-3AD203B41FA5}">
                      <a16:colId xmlns:a16="http://schemas.microsoft.com/office/drawing/2014/main" val="2791375192"/>
                    </a:ext>
                  </a:extLst>
                </a:gridCol>
                <a:gridCol w="304800">
                  <a:extLst>
                    <a:ext uri="{9D8B030D-6E8A-4147-A177-3AD203B41FA5}">
                      <a16:colId xmlns:a16="http://schemas.microsoft.com/office/drawing/2014/main" val="2341903566"/>
                    </a:ext>
                  </a:extLst>
                </a:gridCol>
              </a:tblGrid>
              <a:tr h="370840">
                <a:tc>
                  <a:txBody>
                    <a:bodyPr/>
                    <a:lstStyle/>
                    <a:p>
                      <a:pPr marL="0" algn="ctr" defTabSz="914400" rtl="0" eaLnBrk="1" latinLnBrk="0" hangingPunct="1"/>
                      <a:endParaRPr lang="en-US" sz="2400" b="0" kern="1200" dirty="0">
                        <a:solidFill>
                          <a:schemeClr val="tx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b</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b</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0</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1</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r>
                        <a:rPr lang="pl-PL" sz="2400" b="0" kern="1200" dirty="0">
                          <a:solidFill>
                            <a:schemeClr val="tx1"/>
                          </a:solidFill>
                          <a:latin typeface="+mn-lt"/>
                          <a:ea typeface="+mn-ea"/>
                          <a:cs typeface="+mn-cs"/>
                        </a:rPr>
                        <a:t>b</a:t>
                      </a:r>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latinLnBrk="0" hangingPunct="1"/>
                      <a:endParaRPr lang="en-US" sz="2400" b="0" kern="1200" dirty="0">
                        <a:solidFill>
                          <a:schemeClr val="tx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32253077"/>
                  </a:ext>
                </a:extLst>
              </a:tr>
            </a:tbl>
          </a:graphicData>
        </a:graphic>
      </p:graphicFrame>
      <p:graphicFrame>
        <p:nvGraphicFramePr>
          <p:cNvPr id="5" name="Tabela 10">
            <a:extLst>
              <a:ext uri="{FF2B5EF4-FFF2-40B4-BE49-F238E27FC236}">
                <a16:creationId xmlns:a16="http://schemas.microsoft.com/office/drawing/2014/main" id="{B8019F57-5012-B02B-87BF-8FB1FFDCE980}"/>
              </a:ext>
            </a:extLst>
          </p:cNvPr>
          <p:cNvGraphicFramePr>
            <a:graphicFrameLocks noGrp="1"/>
          </p:cNvGraphicFramePr>
          <p:nvPr>
            <p:extLst>
              <p:ext uri="{D42A27DB-BD31-4B8C-83A1-F6EECF244321}">
                <p14:modId xmlns:p14="http://schemas.microsoft.com/office/powerpoint/2010/main" val="2083276466"/>
              </p:ext>
            </p:extLst>
          </p:nvPr>
        </p:nvGraphicFramePr>
        <p:xfrm>
          <a:off x="3151632" y="5115204"/>
          <a:ext cx="6096000" cy="45720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4239259723"/>
                    </a:ext>
                  </a:extLst>
                </a:gridCol>
                <a:gridCol w="304800">
                  <a:extLst>
                    <a:ext uri="{9D8B030D-6E8A-4147-A177-3AD203B41FA5}">
                      <a16:colId xmlns:a16="http://schemas.microsoft.com/office/drawing/2014/main" val="3343060405"/>
                    </a:ext>
                  </a:extLst>
                </a:gridCol>
                <a:gridCol w="304800">
                  <a:extLst>
                    <a:ext uri="{9D8B030D-6E8A-4147-A177-3AD203B41FA5}">
                      <a16:colId xmlns:a16="http://schemas.microsoft.com/office/drawing/2014/main" val="513954293"/>
                    </a:ext>
                  </a:extLst>
                </a:gridCol>
                <a:gridCol w="304800">
                  <a:extLst>
                    <a:ext uri="{9D8B030D-6E8A-4147-A177-3AD203B41FA5}">
                      <a16:colId xmlns:a16="http://schemas.microsoft.com/office/drawing/2014/main" val="3795003320"/>
                    </a:ext>
                  </a:extLst>
                </a:gridCol>
                <a:gridCol w="304800">
                  <a:extLst>
                    <a:ext uri="{9D8B030D-6E8A-4147-A177-3AD203B41FA5}">
                      <a16:colId xmlns:a16="http://schemas.microsoft.com/office/drawing/2014/main" val="2474884862"/>
                    </a:ext>
                  </a:extLst>
                </a:gridCol>
                <a:gridCol w="304800">
                  <a:extLst>
                    <a:ext uri="{9D8B030D-6E8A-4147-A177-3AD203B41FA5}">
                      <a16:colId xmlns:a16="http://schemas.microsoft.com/office/drawing/2014/main" val="114419096"/>
                    </a:ext>
                  </a:extLst>
                </a:gridCol>
                <a:gridCol w="304800">
                  <a:extLst>
                    <a:ext uri="{9D8B030D-6E8A-4147-A177-3AD203B41FA5}">
                      <a16:colId xmlns:a16="http://schemas.microsoft.com/office/drawing/2014/main" val="1143486065"/>
                    </a:ext>
                  </a:extLst>
                </a:gridCol>
                <a:gridCol w="304800">
                  <a:extLst>
                    <a:ext uri="{9D8B030D-6E8A-4147-A177-3AD203B41FA5}">
                      <a16:colId xmlns:a16="http://schemas.microsoft.com/office/drawing/2014/main" val="946082608"/>
                    </a:ext>
                  </a:extLst>
                </a:gridCol>
                <a:gridCol w="304800">
                  <a:extLst>
                    <a:ext uri="{9D8B030D-6E8A-4147-A177-3AD203B41FA5}">
                      <a16:colId xmlns:a16="http://schemas.microsoft.com/office/drawing/2014/main" val="3523441353"/>
                    </a:ext>
                  </a:extLst>
                </a:gridCol>
                <a:gridCol w="304800">
                  <a:extLst>
                    <a:ext uri="{9D8B030D-6E8A-4147-A177-3AD203B41FA5}">
                      <a16:colId xmlns:a16="http://schemas.microsoft.com/office/drawing/2014/main" val="1996109444"/>
                    </a:ext>
                  </a:extLst>
                </a:gridCol>
                <a:gridCol w="304800">
                  <a:extLst>
                    <a:ext uri="{9D8B030D-6E8A-4147-A177-3AD203B41FA5}">
                      <a16:colId xmlns:a16="http://schemas.microsoft.com/office/drawing/2014/main" val="3273695387"/>
                    </a:ext>
                  </a:extLst>
                </a:gridCol>
                <a:gridCol w="304800">
                  <a:extLst>
                    <a:ext uri="{9D8B030D-6E8A-4147-A177-3AD203B41FA5}">
                      <a16:colId xmlns:a16="http://schemas.microsoft.com/office/drawing/2014/main" val="1749672450"/>
                    </a:ext>
                  </a:extLst>
                </a:gridCol>
                <a:gridCol w="304800">
                  <a:extLst>
                    <a:ext uri="{9D8B030D-6E8A-4147-A177-3AD203B41FA5}">
                      <a16:colId xmlns:a16="http://schemas.microsoft.com/office/drawing/2014/main" val="2875291666"/>
                    </a:ext>
                  </a:extLst>
                </a:gridCol>
                <a:gridCol w="304800">
                  <a:extLst>
                    <a:ext uri="{9D8B030D-6E8A-4147-A177-3AD203B41FA5}">
                      <a16:colId xmlns:a16="http://schemas.microsoft.com/office/drawing/2014/main" val="2686341888"/>
                    </a:ext>
                  </a:extLst>
                </a:gridCol>
                <a:gridCol w="304800">
                  <a:extLst>
                    <a:ext uri="{9D8B030D-6E8A-4147-A177-3AD203B41FA5}">
                      <a16:colId xmlns:a16="http://schemas.microsoft.com/office/drawing/2014/main" val="2571024285"/>
                    </a:ext>
                  </a:extLst>
                </a:gridCol>
                <a:gridCol w="304800">
                  <a:extLst>
                    <a:ext uri="{9D8B030D-6E8A-4147-A177-3AD203B41FA5}">
                      <a16:colId xmlns:a16="http://schemas.microsoft.com/office/drawing/2014/main" val="498047984"/>
                    </a:ext>
                  </a:extLst>
                </a:gridCol>
                <a:gridCol w="304800">
                  <a:extLst>
                    <a:ext uri="{9D8B030D-6E8A-4147-A177-3AD203B41FA5}">
                      <a16:colId xmlns:a16="http://schemas.microsoft.com/office/drawing/2014/main" val="1712182268"/>
                    </a:ext>
                  </a:extLst>
                </a:gridCol>
                <a:gridCol w="304800">
                  <a:extLst>
                    <a:ext uri="{9D8B030D-6E8A-4147-A177-3AD203B41FA5}">
                      <a16:colId xmlns:a16="http://schemas.microsoft.com/office/drawing/2014/main" val="3060840006"/>
                    </a:ext>
                  </a:extLst>
                </a:gridCol>
                <a:gridCol w="304800">
                  <a:extLst>
                    <a:ext uri="{9D8B030D-6E8A-4147-A177-3AD203B41FA5}">
                      <a16:colId xmlns:a16="http://schemas.microsoft.com/office/drawing/2014/main" val="2791375192"/>
                    </a:ext>
                  </a:extLst>
                </a:gridCol>
                <a:gridCol w="304800">
                  <a:extLst>
                    <a:ext uri="{9D8B030D-6E8A-4147-A177-3AD203B41FA5}">
                      <a16:colId xmlns:a16="http://schemas.microsoft.com/office/drawing/2014/main" val="2341903566"/>
                    </a:ext>
                  </a:extLst>
                </a:gridCol>
              </a:tblGrid>
              <a:tr h="370840">
                <a:tc>
                  <a:txBody>
                    <a:bodyPr/>
                    <a:lstStyle/>
                    <a:p>
                      <a:pPr algn="ctr"/>
                      <a:endParaRPr lang="en-US" sz="2400" b="0" dirty="0">
                        <a:solidFill>
                          <a:schemeClr val="tx1"/>
                        </a:solidFill>
                      </a:endParaRPr>
                    </a:p>
                  </a:txBody>
                  <a:tcPr anchor="ctr">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2232253077"/>
                  </a:ext>
                </a:extLst>
              </a:tr>
            </a:tbl>
          </a:graphicData>
        </a:graphic>
      </p:graphicFrame>
    </p:spTree>
    <p:extLst>
      <p:ext uri="{BB962C8B-B14F-4D97-AF65-F5344CB8AC3E}">
        <p14:creationId xmlns:p14="http://schemas.microsoft.com/office/powerpoint/2010/main" val="247572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E6B122-B097-A6B2-2527-1E9913A2F2A7}"/>
              </a:ext>
            </a:extLst>
          </p:cNvPr>
          <p:cNvSpPr>
            <a:spLocks noGrp="1"/>
          </p:cNvSpPr>
          <p:nvPr>
            <p:ph type="title"/>
          </p:nvPr>
        </p:nvSpPr>
        <p:spPr/>
        <p:txBody>
          <a:bodyPr/>
          <a:lstStyle/>
          <a:p>
            <a:r>
              <a:rPr lang="pl-PL" dirty="0"/>
              <a:t>Jednotaśmowa Maszyna Turinga</a:t>
            </a:r>
          </a:p>
        </p:txBody>
      </p:sp>
      <p:sp>
        <p:nvSpPr>
          <p:cNvPr id="3" name="Symbol zastępczy zawartości 2">
            <a:extLst>
              <a:ext uri="{FF2B5EF4-FFF2-40B4-BE49-F238E27FC236}">
                <a16:creationId xmlns:a16="http://schemas.microsoft.com/office/drawing/2014/main" id="{5FE6BAF1-F7C1-F9C9-B341-74140B662969}"/>
              </a:ext>
            </a:extLst>
          </p:cNvPr>
          <p:cNvSpPr>
            <a:spLocks noGrp="1"/>
          </p:cNvSpPr>
          <p:nvPr>
            <p:ph idx="1"/>
          </p:nvPr>
        </p:nvSpPr>
        <p:spPr/>
        <p:txBody>
          <a:bodyPr>
            <a:normAutofit fontScale="70000" lnSpcReduction="20000"/>
          </a:bodyPr>
          <a:lstStyle/>
          <a:p>
            <a:r>
              <a:rPr lang="pl-PL" dirty="0"/>
              <a:t>Jeśli pierwsza liczba ma jedynkę na numerze najbardziej znaczącej pozycji, który jest większy od numeru najbardziej znaczącej pozycji, na której druga liczba ma jedynkę, to pierwsza liczba jest większa od drugiej.</a:t>
            </a:r>
          </a:p>
          <a:p>
            <a:r>
              <a:rPr lang="pl-PL" dirty="0"/>
              <a:t>Jeśli mają jedynki „najbardziej znaczące” na tych samych pozycjach, to poszukujemy jedynek na kolejnych pozycjach itd.</a:t>
            </a:r>
          </a:p>
          <a:p>
            <a:r>
              <a:rPr lang="pl-PL" dirty="0"/>
              <a:t>Przypadki szczególne, to:</a:t>
            </a:r>
          </a:p>
          <a:p>
            <a:pPr lvl="1"/>
            <a:r>
              <a:rPr lang="pl-PL" dirty="0"/>
              <a:t>obie liczby są identyczne,</a:t>
            </a:r>
          </a:p>
          <a:p>
            <a:pPr lvl="1"/>
            <a:r>
              <a:rPr lang="pl-PL" dirty="0"/>
              <a:t>liczba pierwsza jest zerem lub liczba druga jest zerem,</a:t>
            </a:r>
          </a:p>
          <a:p>
            <a:pPr lvl="1"/>
            <a:r>
              <a:rPr lang="pl-PL" dirty="0"/>
              <a:t>obie liczby są zerami,</a:t>
            </a:r>
          </a:p>
          <a:p>
            <a:pPr lvl="1"/>
            <a:r>
              <a:rPr lang="pl-PL" dirty="0"/>
              <a:t>Nie ma którejś z liczb lub obu (brak cyfr między dwoma b).</a:t>
            </a:r>
          </a:p>
          <a:p>
            <a:r>
              <a:rPr lang="pl-PL" dirty="0"/>
              <a:t>Nasz algorytm musi obejmować wszystkie przypadki.</a:t>
            </a:r>
          </a:p>
          <a:p>
            <a:endParaRPr lang="pl-PL" dirty="0"/>
          </a:p>
        </p:txBody>
      </p:sp>
    </p:spTree>
    <p:extLst>
      <p:ext uri="{BB962C8B-B14F-4D97-AF65-F5344CB8AC3E}">
        <p14:creationId xmlns:p14="http://schemas.microsoft.com/office/powerpoint/2010/main" val="52669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10">
            <a:extLst>
              <a:ext uri="{FF2B5EF4-FFF2-40B4-BE49-F238E27FC236}">
                <a16:creationId xmlns:a16="http://schemas.microsoft.com/office/drawing/2014/main" id="{B5E55B73-9769-3BC5-211F-1E22D0B6FBF4}"/>
              </a:ext>
            </a:extLst>
          </p:cNvPr>
          <p:cNvGraphicFramePr>
            <a:graphicFrameLocks noGrp="1"/>
          </p:cNvGraphicFramePr>
          <p:nvPr>
            <p:extLst>
              <p:ext uri="{D42A27DB-BD31-4B8C-83A1-F6EECF244321}">
                <p14:modId xmlns:p14="http://schemas.microsoft.com/office/powerpoint/2010/main" val="3606213341"/>
              </p:ext>
            </p:extLst>
          </p:nvPr>
        </p:nvGraphicFramePr>
        <p:xfrm>
          <a:off x="3048000" y="4391189"/>
          <a:ext cx="6096000" cy="45720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4239259723"/>
                    </a:ext>
                  </a:extLst>
                </a:gridCol>
                <a:gridCol w="304800">
                  <a:extLst>
                    <a:ext uri="{9D8B030D-6E8A-4147-A177-3AD203B41FA5}">
                      <a16:colId xmlns:a16="http://schemas.microsoft.com/office/drawing/2014/main" val="3343060405"/>
                    </a:ext>
                  </a:extLst>
                </a:gridCol>
                <a:gridCol w="304800">
                  <a:extLst>
                    <a:ext uri="{9D8B030D-6E8A-4147-A177-3AD203B41FA5}">
                      <a16:colId xmlns:a16="http://schemas.microsoft.com/office/drawing/2014/main" val="513954293"/>
                    </a:ext>
                  </a:extLst>
                </a:gridCol>
                <a:gridCol w="304800">
                  <a:extLst>
                    <a:ext uri="{9D8B030D-6E8A-4147-A177-3AD203B41FA5}">
                      <a16:colId xmlns:a16="http://schemas.microsoft.com/office/drawing/2014/main" val="3795003320"/>
                    </a:ext>
                  </a:extLst>
                </a:gridCol>
                <a:gridCol w="304800">
                  <a:extLst>
                    <a:ext uri="{9D8B030D-6E8A-4147-A177-3AD203B41FA5}">
                      <a16:colId xmlns:a16="http://schemas.microsoft.com/office/drawing/2014/main" val="2474884862"/>
                    </a:ext>
                  </a:extLst>
                </a:gridCol>
                <a:gridCol w="304800">
                  <a:extLst>
                    <a:ext uri="{9D8B030D-6E8A-4147-A177-3AD203B41FA5}">
                      <a16:colId xmlns:a16="http://schemas.microsoft.com/office/drawing/2014/main" val="114419096"/>
                    </a:ext>
                  </a:extLst>
                </a:gridCol>
                <a:gridCol w="304800">
                  <a:extLst>
                    <a:ext uri="{9D8B030D-6E8A-4147-A177-3AD203B41FA5}">
                      <a16:colId xmlns:a16="http://schemas.microsoft.com/office/drawing/2014/main" val="1143486065"/>
                    </a:ext>
                  </a:extLst>
                </a:gridCol>
                <a:gridCol w="304800">
                  <a:extLst>
                    <a:ext uri="{9D8B030D-6E8A-4147-A177-3AD203B41FA5}">
                      <a16:colId xmlns:a16="http://schemas.microsoft.com/office/drawing/2014/main" val="946082608"/>
                    </a:ext>
                  </a:extLst>
                </a:gridCol>
                <a:gridCol w="304800">
                  <a:extLst>
                    <a:ext uri="{9D8B030D-6E8A-4147-A177-3AD203B41FA5}">
                      <a16:colId xmlns:a16="http://schemas.microsoft.com/office/drawing/2014/main" val="3523441353"/>
                    </a:ext>
                  </a:extLst>
                </a:gridCol>
                <a:gridCol w="304800">
                  <a:extLst>
                    <a:ext uri="{9D8B030D-6E8A-4147-A177-3AD203B41FA5}">
                      <a16:colId xmlns:a16="http://schemas.microsoft.com/office/drawing/2014/main" val="1996109444"/>
                    </a:ext>
                  </a:extLst>
                </a:gridCol>
                <a:gridCol w="304800">
                  <a:extLst>
                    <a:ext uri="{9D8B030D-6E8A-4147-A177-3AD203B41FA5}">
                      <a16:colId xmlns:a16="http://schemas.microsoft.com/office/drawing/2014/main" val="3273695387"/>
                    </a:ext>
                  </a:extLst>
                </a:gridCol>
                <a:gridCol w="304800">
                  <a:extLst>
                    <a:ext uri="{9D8B030D-6E8A-4147-A177-3AD203B41FA5}">
                      <a16:colId xmlns:a16="http://schemas.microsoft.com/office/drawing/2014/main" val="1749672450"/>
                    </a:ext>
                  </a:extLst>
                </a:gridCol>
                <a:gridCol w="304800">
                  <a:extLst>
                    <a:ext uri="{9D8B030D-6E8A-4147-A177-3AD203B41FA5}">
                      <a16:colId xmlns:a16="http://schemas.microsoft.com/office/drawing/2014/main" val="2875291666"/>
                    </a:ext>
                  </a:extLst>
                </a:gridCol>
                <a:gridCol w="304800">
                  <a:extLst>
                    <a:ext uri="{9D8B030D-6E8A-4147-A177-3AD203B41FA5}">
                      <a16:colId xmlns:a16="http://schemas.microsoft.com/office/drawing/2014/main" val="2686341888"/>
                    </a:ext>
                  </a:extLst>
                </a:gridCol>
                <a:gridCol w="304800">
                  <a:extLst>
                    <a:ext uri="{9D8B030D-6E8A-4147-A177-3AD203B41FA5}">
                      <a16:colId xmlns:a16="http://schemas.microsoft.com/office/drawing/2014/main" val="2571024285"/>
                    </a:ext>
                  </a:extLst>
                </a:gridCol>
                <a:gridCol w="304800">
                  <a:extLst>
                    <a:ext uri="{9D8B030D-6E8A-4147-A177-3AD203B41FA5}">
                      <a16:colId xmlns:a16="http://schemas.microsoft.com/office/drawing/2014/main" val="498047984"/>
                    </a:ext>
                  </a:extLst>
                </a:gridCol>
                <a:gridCol w="304800">
                  <a:extLst>
                    <a:ext uri="{9D8B030D-6E8A-4147-A177-3AD203B41FA5}">
                      <a16:colId xmlns:a16="http://schemas.microsoft.com/office/drawing/2014/main" val="1712182268"/>
                    </a:ext>
                  </a:extLst>
                </a:gridCol>
                <a:gridCol w="304800">
                  <a:extLst>
                    <a:ext uri="{9D8B030D-6E8A-4147-A177-3AD203B41FA5}">
                      <a16:colId xmlns:a16="http://schemas.microsoft.com/office/drawing/2014/main" val="3060840006"/>
                    </a:ext>
                  </a:extLst>
                </a:gridCol>
                <a:gridCol w="304800">
                  <a:extLst>
                    <a:ext uri="{9D8B030D-6E8A-4147-A177-3AD203B41FA5}">
                      <a16:colId xmlns:a16="http://schemas.microsoft.com/office/drawing/2014/main" val="2791375192"/>
                    </a:ext>
                  </a:extLst>
                </a:gridCol>
                <a:gridCol w="304800">
                  <a:extLst>
                    <a:ext uri="{9D8B030D-6E8A-4147-A177-3AD203B41FA5}">
                      <a16:colId xmlns:a16="http://schemas.microsoft.com/office/drawing/2014/main" val="2341903566"/>
                    </a:ext>
                  </a:extLst>
                </a:gridCol>
              </a:tblGrid>
              <a:tr h="370840">
                <a:tc>
                  <a:txBody>
                    <a:bodyPr/>
                    <a:lstStyle/>
                    <a:p>
                      <a:pPr algn="ctr"/>
                      <a:endParaRPr lang="en-US" sz="2400" b="0" dirty="0">
                        <a:solidFill>
                          <a:schemeClr val="tx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32253077"/>
                  </a:ext>
                </a:extLst>
              </a:tr>
            </a:tbl>
          </a:graphicData>
        </a:graphic>
      </p:graphicFrame>
      <p:graphicFrame>
        <p:nvGraphicFramePr>
          <p:cNvPr id="5" name="Tabela 10">
            <a:extLst>
              <a:ext uri="{FF2B5EF4-FFF2-40B4-BE49-F238E27FC236}">
                <a16:creationId xmlns:a16="http://schemas.microsoft.com/office/drawing/2014/main" id="{1C1334E0-6E16-A1A2-3B85-C12E683C8812}"/>
              </a:ext>
            </a:extLst>
          </p:cNvPr>
          <p:cNvGraphicFramePr>
            <a:graphicFrameLocks noGrp="1"/>
          </p:cNvGraphicFramePr>
          <p:nvPr>
            <p:extLst>
              <p:ext uri="{D42A27DB-BD31-4B8C-83A1-F6EECF244321}">
                <p14:modId xmlns:p14="http://schemas.microsoft.com/office/powerpoint/2010/main" val="486861831"/>
              </p:ext>
            </p:extLst>
          </p:nvPr>
        </p:nvGraphicFramePr>
        <p:xfrm>
          <a:off x="3048000" y="5657353"/>
          <a:ext cx="6096000" cy="45720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4239259723"/>
                    </a:ext>
                  </a:extLst>
                </a:gridCol>
                <a:gridCol w="304800">
                  <a:extLst>
                    <a:ext uri="{9D8B030D-6E8A-4147-A177-3AD203B41FA5}">
                      <a16:colId xmlns:a16="http://schemas.microsoft.com/office/drawing/2014/main" val="3343060405"/>
                    </a:ext>
                  </a:extLst>
                </a:gridCol>
                <a:gridCol w="304800">
                  <a:extLst>
                    <a:ext uri="{9D8B030D-6E8A-4147-A177-3AD203B41FA5}">
                      <a16:colId xmlns:a16="http://schemas.microsoft.com/office/drawing/2014/main" val="513954293"/>
                    </a:ext>
                  </a:extLst>
                </a:gridCol>
                <a:gridCol w="304800">
                  <a:extLst>
                    <a:ext uri="{9D8B030D-6E8A-4147-A177-3AD203B41FA5}">
                      <a16:colId xmlns:a16="http://schemas.microsoft.com/office/drawing/2014/main" val="3795003320"/>
                    </a:ext>
                  </a:extLst>
                </a:gridCol>
                <a:gridCol w="304800">
                  <a:extLst>
                    <a:ext uri="{9D8B030D-6E8A-4147-A177-3AD203B41FA5}">
                      <a16:colId xmlns:a16="http://schemas.microsoft.com/office/drawing/2014/main" val="2474884862"/>
                    </a:ext>
                  </a:extLst>
                </a:gridCol>
                <a:gridCol w="304800">
                  <a:extLst>
                    <a:ext uri="{9D8B030D-6E8A-4147-A177-3AD203B41FA5}">
                      <a16:colId xmlns:a16="http://schemas.microsoft.com/office/drawing/2014/main" val="114419096"/>
                    </a:ext>
                  </a:extLst>
                </a:gridCol>
                <a:gridCol w="304800">
                  <a:extLst>
                    <a:ext uri="{9D8B030D-6E8A-4147-A177-3AD203B41FA5}">
                      <a16:colId xmlns:a16="http://schemas.microsoft.com/office/drawing/2014/main" val="1143486065"/>
                    </a:ext>
                  </a:extLst>
                </a:gridCol>
                <a:gridCol w="304800">
                  <a:extLst>
                    <a:ext uri="{9D8B030D-6E8A-4147-A177-3AD203B41FA5}">
                      <a16:colId xmlns:a16="http://schemas.microsoft.com/office/drawing/2014/main" val="946082608"/>
                    </a:ext>
                  </a:extLst>
                </a:gridCol>
                <a:gridCol w="304800">
                  <a:extLst>
                    <a:ext uri="{9D8B030D-6E8A-4147-A177-3AD203B41FA5}">
                      <a16:colId xmlns:a16="http://schemas.microsoft.com/office/drawing/2014/main" val="3523441353"/>
                    </a:ext>
                  </a:extLst>
                </a:gridCol>
                <a:gridCol w="304800">
                  <a:extLst>
                    <a:ext uri="{9D8B030D-6E8A-4147-A177-3AD203B41FA5}">
                      <a16:colId xmlns:a16="http://schemas.microsoft.com/office/drawing/2014/main" val="1996109444"/>
                    </a:ext>
                  </a:extLst>
                </a:gridCol>
                <a:gridCol w="304800">
                  <a:extLst>
                    <a:ext uri="{9D8B030D-6E8A-4147-A177-3AD203B41FA5}">
                      <a16:colId xmlns:a16="http://schemas.microsoft.com/office/drawing/2014/main" val="3273695387"/>
                    </a:ext>
                  </a:extLst>
                </a:gridCol>
                <a:gridCol w="304800">
                  <a:extLst>
                    <a:ext uri="{9D8B030D-6E8A-4147-A177-3AD203B41FA5}">
                      <a16:colId xmlns:a16="http://schemas.microsoft.com/office/drawing/2014/main" val="1749672450"/>
                    </a:ext>
                  </a:extLst>
                </a:gridCol>
                <a:gridCol w="304800">
                  <a:extLst>
                    <a:ext uri="{9D8B030D-6E8A-4147-A177-3AD203B41FA5}">
                      <a16:colId xmlns:a16="http://schemas.microsoft.com/office/drawing/2014/main" val="2875291666"/>
                    </a:ext>
                  </a:extLst>
                </a:gridCol>
                <a:gridCol w="304800">
                  <a:extLst>
                    <a:ext uri="{9D8B030D-6E8A-4147-A177-3AD203B41FA5}">
                      <a16:colId xmlns:a16="http://schemas.microsoft.com/office/drawing/2014/main" val="2686341888"/>
                    </a:ext>
                  </a:extLst>
                </a:gridCol>
                <a:gridCol w="304800">
                  <a:extLst>
                    <a:ext uri="{9D8B030D-6E8A-4147-A177-3AD203B41FA5}">
                      <a16:colId xmlns:a16="http://schemas.microsoft.com/office/drawing/2014/main" val="2571024285"/>
                    </a:ext>
                  </a:extLst>
                </a:gridCol>
                <a:gridCol w="304800">
                  <a:extLst>
                    <a:ext uri="{9D8B030D-6E8A-4147-A177-3AD203B41FA5}">
                      <a16:colId xmlns:a16="http://schemas.microsoft.com/office/drawing/2014/main" val="498047984"/>
                    </a:ext>
                  </a:extLst>
                </a:gridCol>
                <a:gridCol w="304800">
                  <a:extLst>
                    <a:ext uri="{9D8B030D-6E8A-4147-A177-3AD203B41FA5}">
                      <a16:colId xmlns:a16="http://schemas.microsoft.com/office/drawing/2014/main" val="1712182268"/>
                    </a:ext>
                  </a:extLst>
                </a:gridCol>
                <a:gridCol w="304800">
                  <a:extLst>
                    <a:ext uri="{9D8B030D-6E8A-4147-A177-3AD203B41FA5}">
                      <a16:colId xmlns:a16="http://schemas.microsoft.com/office/drawing/2014/main" val="3060840006"/>
                    </a:ext>
                  </a:extLst>
                </a:gridCol>
                <a:gridCol w="304800">
                  <a:extLst>
                    <a:ext uri="{9D8B030D-6E8A-4147-A177-3AD203B41FA5}">
                      <a16:colId xmlns:a16="http://schemas.microsoft.com/office/drawing/2014/main" val="2791375192"/>
                    </a:ext>
                  </a:extLst>
                </a:gridCol>
                <a:gridCol w="304800">
                  <a:extLst>
                    <a:ext uri="{9D8B030D-6E8A-4147-A177-3AD203B41FA5}">
                      <a16:colId xmlns:a16="http://schemas.microsoft.com/office/drawing/2014/main" val="2341903566"/>
                    </a:ext>
                  </a:extLst>
                </a:gridCol>
              </a:tblGrid>
              <a:tr h="370840">
                <a:tc>
                  <a:txBody>
                    <a:bodyPr/>
                    <a:lstStyle/>
                    <a:p>
                      <a:pPr algn="ctr"/>
                      <a:endParaRPr lang="en-US" sz="2400" b="0" dirty="0">
                        <a:solidFill>
                          <a:schemeClr val="tx1"/>
                        </a:solidFill>
                      </a:endParaRPr>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0</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1</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pl-PL" sz="2400" b="0" dirty="0">
                          <a:solidFill>
                            <a:schemeClr val="tx1"/>
                          </a:solidFill>
                        </a:rPr>
                        <a:t>b</a:t>
                      </a: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2400" b="0" dirty="0">
                        <a:solidFill>
                          <a:schemeClr val="tx1"/>
                        </a:solidFill>
                      </a:endParaRPr>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32253077"/>
                  </a:ext>
                </a:extLst>
              </a:tr>
            </a:tbl>
          </a:graphicData>
        </a:graphic>
      </p:graphicFrame>
      <p:cxnSp>
        <p:nvCxnSpPr>
          <p:cNvPr id="9" name="Łącznik prosty ze strzałką 8">
            <a:extLst>
              <a:ext uri="{FF2B5EF4-FFF2-40B4-BE49-F238E27FC236}">
                <a16:creationId xmlns:a16="http://schemas.microsoft.com/office/drawing/2014/main" id="{E58C3859-C61F-0204-2C07-717812010D80}"/>
              </a:ext>
            </a:extLst>
          </p:cNvPr>
          <p:cNvCxnSpPr>
            <a:cxnSpLocks/>
          </p:cNvCxnSpPr>
          <p:nvPr/>
        </p:nvCxnSpPr>
        <p:spPr bwMode="auto">
          <a:xfrm>
            <a:off x="4118776" y="4794636"/>
            <a:ext cx="286247" cy="910425"/>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4" name="Łącznik prosty ze strzałką 13">
            <a:extLst>
              <a:ext uri="{FF2B5EF4-FFF2-40B4-BE49-F238E27FC236}">
                <a16:creationId xmlns:a16="http://schemas.microsoft.com/office/drawing/2014/main" id="{20B56646-BC80-B98C-629A-8DB6A6EC6A0D}"/>
              </a:ext>
            </a:extLst>
          </p:cNvPr>
          <p:cNvCxnSpPr>
            <a:cxnSpLocks/>
          </p:cNvCxnSpPr>
          <p:nvPr/>
        </p:nvCxnSpPr>
        <p:spPr bwMode="auto">
          <a:xfrm>
            <a:off x="5697110" y="4794636"/>
            <a:ext cx="1709530" cy="950181"/>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9CE0E59F-F13C-329B-A673-DDB90B1D8CBE}"/>
              </a:ext>
            </a:extLst>
          </p:cNvPr>
          <p:cNvCxnSpPr>
            <a:cxnSpLocks/>
          </p:cNvCxnSpPr>
          <p:nvPr/>
        </p:nvCxnSpPr>
        <p:spPr bwMode="auto">
          <a:xfrm flipH="1">
            <a:off x="4118776" y="4794636"/>
            <a:ext cx="2115046" cy="910425"/>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22" name="Łącznik prosty ze strzałką 21">
            <a:extLst>
              <a:ext uri="{FF2B5EF4-FFF2-40B4-BE49-F238E27FC236}">
                <a16:creationId xmlns:a16="http://schemas.microsoft.com/office/drawing/2014/main" id="{C126D6D9-A098-2ECD-22D0-54D1554426E5}"/>
              </a:ext>
            </a:extLst>
          </p:cNvPr>
          <p:cNvCxnSpPr>
            <a:cxnSpLocks/>
          </p:cNvCxnSpPr>
          <p:nvPr/>
        </p:nvCxnSpPr>
        <p:spPr bwMode="auto">
          <a:xfrm flipH="1">
            <a:off x="4723075" y="4794636"/>
            <a:ext cx="1828800" cy="910425"/>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25" name="Łącznik prosty ze strzałką 24">
            <a:extLst>
              <a:ext uri="{FF2B5EF4-FFF2-40B4-BE49-F238E27FC236}">
                <a16:creationId xmlns:a16="http://schemas.microsoft.com/office/drawing/2014/main" id="{C97BFE1D-1A60-ECE3-2F48-1AAFC494D854}"/>
              </a:ext>
            </a:extLst>
          </p:cNvPr>
          <p:cNvCxnSpPr>
            <a:cxnSpLocks/>
          </p:cNvCxnSpPr>
          <p:nvPr/>
        </p:nvCxnSpPr>
        <p:spPr bwMode="auto">
          <a:xfrm flipH="1">
            <a:off x="7776376" y="4794636"/>
            <a:ext cx="282271" cy="910425"/>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 name="Łącznik prosty ze strzałką 5">
            <a:extLst>
              <a:ext uri="{FF2B5EF4-FFF2-40B4-BE49-F238E27FC236}">
                <a16:creationId xmlns:a16="http://schemas.microsoft.com/office/drawing/2014/main" id="{48660327-DBAE-55DA-163B-D8B355D5E405}"/>
              </a:ext>
            </a:extLst>
          </p:cNvPr>
          <p:cNvCxnSpPr>
            <a:cxnSpLocks/>
          </p:cNvCxnSpPr>
          <p:nvPr/>
        </p:nvCxnSpPr>
        <p:spPr bwMode="auto">
          <a:xfrm>
            <a:off x="3796748" y="4794636"/>
            <a:ext cx="0" cy="910425"/>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2" name="Tytuł 1">
            <a:extLst>
              <a:ext uri="{FF2B5EF4-FFF2-40B4-BE49-F238E27FC236}">
                <a16:creationId xmlns:a16="http://schemas.microsoft.com/office/drawing/2014/main" id="{EA0D2176-8588-7A4C-F3B1-03FBA4EF3402}"/>
              </a:ext>
            </a:extLst>
          </p:cNvPr>
          <p:cNvSpPr>
            <a:spLocks noGrp="1"/>
          </p:cNvSpPr>
          <p:nvPr>
            <p:ph type="title"/>
          </p:nvPr>
        </p:nvSpPr>
        <p:spPr/>
        <p:txBody>
          <a:bodyPr/>
          <a:lstStyle/>
          <a:p>
            <a:r>
              <a:rPr lang="pl-PL" dirty="0"/>
              <a:t>Jednotaśmowa Maszyna Turinga</a:t>
            </a:r>
          </a:p>
        </p:txBody>
      </p:sp>
      <p:sp>
        <p:nvSpPr>
          <p:cNvPr id="3" name="Symbol zastępczy zawartości 2">
            <a:extLst>
              <a:ext uri="{FF2B5EF4-FFF2-40B4-BE49-F238E27FC236}">
                <a16:creationId xmlns:a16="http://schemas.microsoft.com/office/drawing/2014/main" id="{B55D0DC6-51A1-9CCC-9218-2197CA606931}"/>
              </a:ext>
            </a:extLst>
          </p:cNvPr>
          <p:cNvSpPr>
            <a:spLocks noGrp="1"/>
          </p:cNvSpPr>
          <p:nvPr>
            <p:ph idx="1"/>
          </p:nvPr>
        </p:nvSpPr>
        <p:spPr>
          <a:xfrm>
            <a:off x="1115568" y="2190584"/>
            <a:ext cx="10168128" cy="4019385"/>
          </a:xfrm>
        </p:spPr>
        <p:txBody>
          <a:bodyPr>
            <a:normAutofit fontScale="70000" lnSpcReduction="20000"/>
          </a:bodyPr>
          <a:lstStyle/>
          <a:p>
            <a:r>
              <a:rPr lang="pl-PL" dirty="0"/>
              <a:t>Gdyby przyjąć ułożenie liczb na taśmie zgodnie z przyjętymi poprzednio założeniami, to musielibyśmy przechodzić od jednej liczby do drugiej wielokrotnie, co za każdym razem dawałoby liczne kroki w procedurze obliczeń Maszyny Turinga.</a:t>
            </a:r>
          </a:p>
          <a:p>
            <a:r>
              <a:rPr lang="pl-PL" dirty="0"/>
              <a:t>Chciałbym jednak Państwu pokazać, że „sprytne” ułożenie liczb na taśmie może w istotny sposób uprościć konstruowaną Maszynę Turinga.</a:t>
            </a:r>
          </a:p>
          <a:p>
            <a:r>
              <a:rPr lang="pl-PL" dirty="0"/>
              <a:t>Przyjmijmy, że kolejne bity obu liczb nie są ułożone tak, jak poprzednio:</a:t>
            </a:r>
          </a:p>
          <a:p>
            <a:endParaRPr lang="pl-PL" dirty="0"/>
          </a:p>
          <a:p>
            <a:endParaRPr lang="pl-PL" dirty="0"/>
          </a:p>
          <a:p>
            <a:r>
              <a:rPr lang="pl-PL" dirty="0"/>
              <a:t>ale kolejne bity od najważniejszych do najmniej ważnych ułożone są naprzemiennie na taśmie.</a:t>
            </a:r>
          </a:p>
          <a:p>
            <a:endParaRPr lang="pl-PL" dirty="0"/>
          </a:p>
        </p:txBody>
      </p:sp>
    </p:spTree>
    <p:extLst>
      <p:ext uri="{BB962C8B-B14F-4D97-AF65-F5344CB8AC3E}">
        <p14:creationId xmlns:p14="http://schemas.microsoft.com/office/powerpoint/2010/main" val="395424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9558B5-1C65-8A5E-13AB-D50C7A60F941}"/>
              </a:ext>
            </a:extLst>
          </p:cNvPr>
          <p:cNvSpPr>
            <a:spLocks noGrp="1"/>
          </p:cNvSpPr>
          <p:nvPr>
            <p:ph type="title"/>
          </p:nvPr>
        </p:nvSpPr>
        <p:spPr/>
        <p:txBody>
          <a:bodyPr/>
          <a:lstStyle/>
          <a:p>
            <a:r>
              <a:rPr lang="pl-PL" dirty="0"/>
              <a:t>Jednotaśmowa Maszyna Turinga</a:t>
            </a:r>
          </a:p>
        </p:txBody>
      </p:sp>
      <p:sp>
        <p:nvSpPr>
          <p:cNvPr id="3" name="Symbol zastępczy zawartości 2">
            <a:extLst>
              <a:ext uri="{FF2B5EF4-FFF2-40B4-BE49-F238E27FC236}">
                <a16:creationId xmlns:a16="http://schemas.microsoft.com/office/drawing/2014/main" id="{62D6A7A4-7B35-CDCB-FE50-1D23152AE5C2}"/>
              </a:ext>
            </a:extLst>
          </p:cNvPr>
          <p:cNvSpPr>
            <a:spLocks noGrp="1"/>
          </p:cNvSpPr>
          <p:nvPr>
            <p:ph idx="1"/>
          </p:nvPr>
        </p:nvSpPr>
        <p:spPr/>
        <p:txBody>
          <a:bodyPr>
            <a:normAutofit fontScale="92500" lnSpcReduction="10000"/>
          </a:bodyPr>
          <a:lstStyle/>
          <a:p>
            <a:r>
              <a:rPr lang="pl-PL" dirty="0"/>
              <a:t>Zauważmy, że teraz algorytm porównywania liczb jest prosty, co wynika z następującego faktu:</a:t>
            </a:r>
          </a:p>
          <a:p>
            <a:pPr lvl="1"/>
            <a:r>
              <a:rPr lang="pl-PL" dirty="0"/>
              <a:t>kolejne w sensie ważności pozycje następują po sobie,</a:t>
            </a:r>
          </a:p>
          <a:p>
            <a:pPr lvl="1"/>
            <a:r>
              <a:rPr lang="pl-PL" dirty="0"/>
              <a:t>porównanie dwóch kolejnych pozycji, jeśli porównanie wskazuje różnicę liczb binarnych kończy działanie algorytmu.</a:t>
            </a:r>
          </a:p>
          <a:p>
            <a:r>
              <a:rPr lang="pl-PL" dirty="0"/>
              <a:t>Trzeba oczywiście uwzględnić jeszcze przypadki szczególne.</a:t>
            </a:r>
          </a:p>
          <a:p>
            <a:r>
              <a:rPr lang="pl-PL" dirty="0"/>
              <a:t>Z jakich stanów i z jakich przekształceń będzie składała się w tym przypadku Maszyna Turinga?</a:t>
            </a:r>
          </a:p>
          <a:p>
            <a:endParaRPr lang="pl-PL" dirty="0"/>
          </a:p>
        </p:txBody>
      </p:sp>
    </p:spTree>
    <p:extLst>
      <p:ext uri="{BB962C8B-B14F-4D97-AF65-F5344CB8AC3E}">
        <p14:creationId xmlns:p14="http://schemas.microsoft.com/office/powerpoint/2010/main" val="332512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1A6654-8495-B976-7C4A-49DC59CBC185}"/>
              </a:ext>
            </a:extLst>
          </p:cNvPr>
          <p:cNvSpPr>
            <a:spLocks noGrp="1"/>
          </p:cNvSpPr>
          <p:nvPr>
            <p:ph type="title"/>
          </p:nvPr>
        </p:nvSpPr>
        <p:spPr/>
        <p:txBody>
          <a:bodyPr/>
          <a:lstStyle/>
          <a:p>
            <a:r>
              <a:rPr lang="pl-PL" dirty="0"/>
              <a:t>Jednotaśmowa Maszyna Turinga</a:t>
            </a: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A6278B26-C76D-0B10-E53C-43869E7C4ED9}"/>
                  </a:ext>
                </a:extLst>
              </p:cNvPr>
              <p:cNvSpPr>
                <a:spLocks noGrp="1"/>
              </p:cNvSpPr>
              <p:nvPr>
                <p:ph idx="1"/>
              </p:nvPr>
            </p:nvSpPr>
            <p:spPr>
              <a:xfrm>
                <a:off x="1115568" y="2230341"/>
                <a:ext cx="10168128" cy="3999506"/>
              </a:xfrm>
            </p:spPr>
            <p:txBody>
              <a:bodyPr>
                <a:normAutofit fontScale="85000" lnSpcReduction="20000"/>
              </a:bodyPr>
              <a:lstStyle/>
              <a:p>
                <a:pPr marL="0" indent="0">
                  <a:buNone/>
                </a:pPr>
                <a:r>
                  <a:rPr lang="pl-PL" dirty="0"/>
                  <a:t>Rozpatrzmy przykład Maszyny Turinga dla zagadnienia porównywania wartości dwóch liczba binarnych. Pytanie dla Maszyny Turinga brzmi, czy pierwsza z liczb ma większą wartość od drugiej?</a:t>
                </a:r>
              </a:p>
              <a:p>
                <a:pPr marL="0" indent="0">
                  <a:buNone/>
                </a:pPr>
                <a:r>
                  <a:rPr lang="pl-PL" dirty="0"/>
                  <a:t>Przyjmijmy, że:</a:t>
                </a:r>
              </a:p>
              <a:p>
                <a:pPr marL="514350" indent="-514350">
                  <a:buFont typeface="+mj-lt"/>
                  <a:buAutoNum type="arabicPeriod"/>
                </a:pPr>
                <a14:m>
                  <m:oMath xmlns:m="http://schemas.openxmlformats.org/officeDocument/2006/math">
                    <m:r>
                      <m:rPr>
                        <m:sty m:val="p"/>
                      </m:rPr>
                      <a:rPr lang="el-GR" i="0" dirty="0" smtClean="0">
                        <a:latin typeface="Cambria Math" panose="02040503050406030204" pitchFamily="18" charset="0"/>
                      </a:rPr>
                      <m:t>Γ</m:t>
                    </m:r>
                    <m:r>
                      <a:rPr lang="el-GR" i="1" dirty="0" smtClean="0">
                        <a:latin typeface="Cambria Math" panose="02040503050406030204" pitchFamily="18" charset="0"/>
                      </a:rPr>
                      <m:t>={0,1,</m:t>
                    </m:r>
                    <m:r>
                      <a:rPr lang="el-GR" i="1" dirty="0" smtClean="0">
                        <a:latin typeface="Cambria Math" panose="02040503050406030204" pitchFamily="18" charset="0"/>
                      </a:rPr>
                      <m:t>𝑏</m:t>
                    </m:r>
                    <m:r>
                      <a:rPr lang="el-GR" i="1" dirty="0" smtClean="0">
                        <a:latin typeface="Cambria Math" panose="02040503050406030204" pitchFamily="18" charset="0"/>
                      </a:rPr>
                      <m:t>},</m:t>
                    </m:r>
                    <m:r>
                      <m:rPr>
                        <m:sty m:val="p"/>
                      </m:rPr>
                      <a:rPr lang="el-GR" i="0" dirty="0" smtClean="0">
                        <a:latin typeface="Cambria Math" panose="02040503050406030204" pitchFamily="18" charset="0"/>
                      </a:rPr>
                      <m:t>Σ</m:t>
                    </m:r>
                    <m:r>
                      <a:rPr lang="el-GR" i="1" dirty="0" smtClean="0">
                        <a:latin typeface="Cambria Math" panose="02040503050406030204" pitchFamily="18" charset="0"/>
                      </a:rPr>
                      <m:t>={0,1}</m:t>
                    </m:r>
                  </m:oMath>
                </a14:m>
                <a:endParaRPr lang="pl-PL" dirty="0"/>
              </a:p>
              <a:p>
                <a:pPr marL="514350" indent="-514350">
                  <a:buFont typeface="+mj-lt"/>
                  <a:buAutoNum type="arabicPeriod"/>
                </a:pPr>
                <a14:m>
                  <m:oMath xmlns:m="http://schemas.openxmlformats.org/officeDocument/2006/math">
                    <m:r>
                      <a:rPr lang="pl-PL" i="1" smtClean="0">
                        <a:solidFill>
                          <a:srgbClr val="000000"/>
                        </a:solidFill>
                        <a:latin typeface="Cambria Math" panose="02040503050406030204" pitchFamily="18" charset="0"/>
                      </a:rPr>
                      <m:t>𝑄</m:t>
                    </m:r>
                    <m:r>
                      <a:rPr lang="pl-PL" i="1" smtClean="0">
                        <a:solidFill>
                          <a:srgbClr val="000000"/>
                        </a:solidFill>
                        <a:latin typeface="Cambria Math" panose="02040503050406030204" pitchFamily="18" charset="0"/>
                      </a:rPr>
                      <m:t>=</m:t>
                    </m:r>
                    <m:d>
                      <m:dPr>
                        <m:begChr m:val="{"/>
                        <m:endChr m:val="}"/>
                        <m:ctrlPr>
                          <a:rPr lang="pl-PL" i="1">
                            <a:solidFill>
                              <a:srgbClr val="000000"/>
                            </a:solidFill>
                            <a:latin typeface="Cambria Math" panose="02040503050406030204" pitchFamily="18" charset="0"/>
                          </a:rPr>
                        </m:ctrlPr>
                      </m:dPr>
                      <m:e>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0</m:t>
                            </m:r>
                          </m:sub>
                        </m:sSub>
                        <m:r>
                          <a:rPr lang="pl-PL"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1</m:t>
                            </m:r>
                          </m:sub>
                        </m:sSub>
                        <m:r>
                          <a:rPr lang="pl-PL"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2</m:t>
                            </m:r>
                          </m:sub>
                        </m:sSub>
                        <m:r>
                          <a:rPr lang="pl-PL"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3</m:t>
                            </m:r>
                          </m:sub>
                        </m:sSub>
                        <m:r>
                          <a:rPr lang="pl-PL"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𝑦</m:t>
                            </m:r>
                          </m:sub>
                        </m:sSub>
                        <m:r>
                          <a:rPr lang="pl-PL" i="1">
                            <a:solidFill>
                              <a:srgbClr val="000000"/>
                            </a:solidFill>
                            <a:latin typeface="Cambria Math" panose="02040503050406030204" pitchFamily="18" charset="0"/>
                          </a:rPr>
                          <m:t>,</m:t>
                        </m:r>
                        <m:sSub>
                          <m:sSubPr>
                            <m:ctrlPr>
                              <a:rPr lang="pl-PL" i="1">
                                <a:solidFill>
                                  <a:srgbClr val="000000"/>
                                </a:solidFill>
                                <a:latin typeface="Cambria Math" panose="02040503050406030204" pitchFamily="18" charset="0"/>
                              </a:rPr>
                            </m:ctrlPr>
                          </m:sSubPr>
                          <m:e>
                            <m:r>
                              <a:rPr lang="pl-PL" i="1">
                                <a:solidFill>
                                  <a:srgbClr val="000000"/>
                                </a:solidFill>
                                <a:latin typeface="Cambria Math" panose="02040503050406030204" pitchFamily="18" charset="0"/>
                              </a:rPr>
                              <m:t>𝑞</m:t>
                            </m:r>
                          </m:e>
                          <m:sub>
                            <m:r>
                              <a:rPr lang="pl-PL" i="1">
                                <a:solidFill>
                                  <a:srgbClr val="000000"/>
                                </a:solidFill>
                                <a:latin typeface="Cambria Math" panose="02040503050406030204" pitchFamily="18" charset="0"/>
                              </a:rPr>
                              <m:t>𝑛</m:t>
                            </m:r>
                          </m:sub>
                        </m:sSub>
                        <m:r>
                          <a:rPr lang="pl-PL" i="1">
                            <a:solidFill>
                              <a:srgbClr val="000000"/>
                            </a:solidFill>
                            <a:latin typeface="Cambria Math" panose="02040503050406030204" pitchFamily="18" charset="0"/>
                          </a:rPr>
                          <m:t>,</m:t>
                        </m:r>
                      </m:e>
                    </m:d>
                  </m:oMath>
                </a14:m>
                <a:endParaRPr lang="pl-PL" dirty="0"/>
              </a:p>
              <a:p>
                <a:pPr lvl="1"/>
                <a:r>
                  <a:rPr lang="pl-PL" dirty="0"/>
                  <a:t>nie wiadomo jeszcze tego, ile będziemy potrzebowali stanów, ponieważ zależy to przede wszystkim od sposobu reprezentacji problemu na taśmie oraz od ustalonego algorytmu,</a:t>
                </a:r>
              </a:p>
              <a:p>
                <a:pPr marL="514350" indent="-514350">
                  <a:buFont typeface="+mj-lt"/>
                  <a:buAutoNum type="arabicPeriod"/>
                </a:pPr>
                <a:r>
                  <a:rPr lang="pl-PL" dirty="0"/>
                  <a:t>Trzeba ustalić funkcję </a:t>
                </a:r>
                <a14:m>
                  <m:oMath xmlns:m="http://schemas.openxmlformats.org/officeDocument/2006/math">
                    <m:r>
                      <a:rPr lang="pl-PL" i="1" dirty="0" smtClean="0">
                        <a:latin typeface="Cambria Math" panose="02040503050406030204" pitchFamily="18" charset="0"/>
                      </a:rPr>
                      <m:t>h</m:t>
                    </m:r>
                    <m:r>
                      <a:rPr lang="pl-PL" i="1" dirty="0" smtClean="0">
                        <a:latin typeface="Cambria Math" panose="02040503050406030204" pitchFamily="18" charset="0"/>
                      </a:rPr>
                      <m:t>(</m:t>
                    </m:r>
                    <m:r>
                      <a:rPr lang="pl-PL" i="1" dirty="0" err="1" smtClean="0">
                        <a:latin typeface="Cambria Math" panose="02040503050406030204" pitchFamily="18" charset="0"/>
                      </a:rPr>
                      <m:t>𝑞</m:t>
                    </m:r>
                    <m:r>
                      <a:rPr lang="pl-PL" i="1" dirty="0" err="1" smtClean="0">
                        <a:latin typeface="Cambria Math" panose="02040503050406030204" pitchFamily="18" charset="0"/>
                      </a:rPr>
                      <m:t>,</m:t>
                    </m:r>
                    <m:r>
                      <a:rPr lang="pl-PL" i="1" dirty="0" err="1" smtClean="0">
                        <a:latin typeface="Cambria Math" panose="02040503050406030204" pitchFamily="18" charset="0"/>
                      </a:rPr>
                      <m:t>𝑠</m:t>
                    </m:r>
                    <m:r>
                      <a:rPr lang="pl-PL" i="1" dirty="0" smtClean="0">
                        <a:latin typeface="Cambria Math" panose="02040503050406030204" pitchFamily="18" charset="0"/>
                      </a:rPr>
                      <m:t>)</m:t>
                    </m:r>
                  </m:oMath>
                </a14:m>
                <a:endParaRPr lang="pl-PL" dirty="0"/>
              </a:p>
            </p:txBody>
          </p:sp>
        </mc:Choice>
        <mc:Fallback xmlns="">
          <p:sp>
            <p:nvSpPr>
              <p:cNvPr id="3" name="Symbol zastępczy zawartości 2">
                <a:extLst>
                  <a:ext uri="{FF2B5EF4-FFF2-40B4-BE49-F238E27FC236}">
                    <a16:creationId xmlns:a16="http://schemas.microsoft.com/office/drawing/2014/main" id="{A6278B26-C76D-0B10-E53C-43869E7C4ED9}"/>
                  </a:ext>
                </a:extLst>
              </p:cNvPr>
              <p:cNvSpPr>
                <a:spLocks noGrp="1" noRot="1" noChangeAspect="1" noMove="1" noResize="1" noEditPoints="1" noAdjustHandles="1" noChangeArrowheads="1" noChangeShapeType="1" noTextEdit="1"/>
              </p:cNvSpPr>
              <p:nvPr>
                <p:ph idx="1"/>
              </p:nvPr>
            </p:nvSpPr>
            <p:spPr>
              <a:xfrm>
                <a:off x="1115568" y="2230341"/>
                <a:ext cx="10168128" cy="3999506"/>
              </a:xfrm>
              <a:blipFill>
                <a:blip r:embed="rId2"/>
                <a:stretch>
                  <a:fillRect l="-959" t="-1982" r="-1319"/>
                </a:stretch>
              </a:blipFill>
            </p:spPr>
            <p:txBody>
              <a:bodyPr/>
              <a:lstStyle/>
              <a:p>
                <a:r>
                  <a:rPr lang="pl-PL">
                    <a:noFill/>
                  </a:rPr>
                  <a:t> </a:t>
                </a:r>
              </a:p>
            </p:txBody>
          </p:sp>
        </mc:Fallback>
      </mc:AlternateContent>
    </p:spTree>
    <p:extLst>
      <p:ext uri="{BB962C8B-B14F-4D97-AF65-F5344CB8AC3E}">
        <p14:creationId xmlns:p14="http://schemas.microsoft.com/office/powerpoint/2010/main" val="303517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A78A424-B508-F978-2651-C391B24CBD57}"/>
              </a:ext>
            </a:extLst>
          </p:cNvPr>
          <p:cNvSpPr>
            <a:spLocks noGrp="1"/>
          </p:cNvSpPr>
          <p:nvPr>
            <p:ph type="title"/>
          </p:nvPr>
        </p:nvSpPr>
        <p:spPr/>
        <p:txBody>
          <a:bodyPr>
            <a:normAutofit/>
          </a:bodyPr>
          <a:lstStyle/>
          <a:p>
            <a:r>
              <a:rPr lang="pl-PL" dirty="0"/>
              <a:t>Jednotaśmowa Maszyna Turinga</a:t>
            </a:r>
            <a:br>
              <a:rPr lang="pl-PL" dirty="0"/>
            </a:br>
            <a:r>
              <a:rPr lang="pl-PL" sz="2400" dirty="0"/>
              <a:t>- Zakładamy, że obie liczby są identycznej długości.</a:t>
            </a:r>
            <a:endParaRPr lang="pl-PL" dirty="0"/>
          </a:p>
        </p:txBody>
      </p:sp>
      <p:graphicFrame>
        <p:nvGraphicFramePr>
          <p:cNvPr id="4" name="Tabela 3">
            <a:extLst>
              <a:ext uri="{FF2B5EF4-FFF2-40B4-BE49-F238E27FC236}">
                <a16:creationId xmlns:a16="http://schemas.microsoft.com/office/drawing/2014/main" id="{568562E8-26E4-E235-0D48-4098E1415006}"/>
              </a:ext>
            </a:extLst>
          </p:cNvPr>
          <p:cNvGraphicFramePr>
            <a:graphicFrameLocks noGrp="1"/>
          </p:cNvGraphicFramePr>
          <p:nvPr>
            <p:extLst>
              <p:ext uri="{D42A27DB-BD31-4B8C-83A1-F6EECF244321}">
                <p14:modId xmlns:p14="http://schemas.microsoft.com/office/powerpoint/2010/main" val="476617796"/>
              </p:ext>
            </p:extLst>
          </p:nvPr>
        </p:nvGraphicFramePr>
        <p:xfrm>
          <a:off x="2107617" y="2288032"/>
          <a:ext cx="8184029" cy="4074160"/>
        </p:xfrm>
        <a:graphic>
          <a:graphicData uri="http://schemas.openxmlformats.org/drawingml/2006/table">
            <a:tbl>
              <a:tblPr firstRow="1" bandRow="1">
                <a:tableStyleId>{5C22544A-7EE6-4342-B048-85BDC9FD1C3A}</a:tableStyleId>
              </a:tblPr>
              <a:tblGrid>
                <a:gridCol w="554583">
                  <a:extLst>
                    <a:ext uri="{9D8B030D-6E8A-4147-A177-3AD203B41FA5}">
                      <a16:colId xmlns:a16="http://schemas.microsoft.com/office/drawing/2014/main" val="2925080720"/>
                    </a:ext>
                  </a:extLst>
                </a:gridCol>
                <a:gridCol w="686650">
                  <a:extLst>
                    <a:ext uri="{9D8B030D-6E8A-4147-A177-3AD203B41FA5}">
                      <a16:colId xmlns:a16="http://schemas.microsoft.com/office/drawing/2014/main" val="3481394039"/>
                    </a:ext>
                  </a:extLst>
                </a:gridCol>
                <a:gridCol w="686650">
                  <a:extLst>
                    <a:ext uri="{9D8B030D-6E8A-4147-A177-3AD203B41FA5}">
                      <a16:colId xmlns:a16="http://schemas.microsoft.com/office/drawing/2014/main" val="257445632"/>
                    </a:ext>
                  </a:extLst>
                </a:gridCol>
                <a:gridCol w="610356">
                  <a:extLst>
                    <a:ext uri="{9D8B030D-6E8A-4147-A177-3AD203B41FA5}">
                      <a16:colId xmlns:a16="http://schemas.microsoft.com/office/drawing/2014/main" val="2163798665"/>
                    </a:ext>
                  </a:extLst>
                </a:gridCol>
                <a:gridCol w="610356">
                  <a:extLst>
                    <a:ext uri="{9D8B030D-6E8A-4147-A177-3AD203B41FA5}">
                      <a16:colId xmlns:a16="http://schemas.microsoft.com/office/drawing/2014/main" val="3297013702"/>
                    </a:ext>
                  </a:extLst>
                </a:gridCol>
                <a:gridCol w="534061">
                  <a:extLst>
                    <a:ext uri="{9D8B030D-6E8A-4147-A177-3AD203B41FA5}">
                      <a16:colId xmlns:a16="http://schemas.microsoft.com/office/drawing/2014/main" val="539714464"/>
                    </a:ext>
                  </a:extLst>
                </a:gridCol>
                <a:gridCol w="4501373">
                  <a:extLst>
                    <a:ext uri="{9D8B030D-6E8A-4147-A177-3AD203B41FA5}">
                      <a16:colId xmlns:a16="http://schemas.microsoft.com/office/drawing/2014/main" val="2707132355"/>
                    </a:ext>
                  </a:extLst>
                </a:gridCol>
              </a:tblGrid>
              <a:tr h="328449">
                <a:tc>
                  <a:txBody>
                    <a:bodyPr/>
                    <a:lstStyle/>
                    <a:p>
                      <a:pPr algn="ctr"/>
                      <a:r>
                        <a:rPr lang="pl-PL" b="0" dirty="0">
                          <a:solidFill>
                            <a:schemeClr val="tx1"/>
                          </a:solidFill>
                        </a:rPr>
                        <a:t>Nr</a:t>
                      </a:r>
                      <a:endParaRPr lang="en-US" b="0" dirty="0">
                        <a:solidFill>
                          <a:schemeClr val="tx1"/>
                        </a:solidFill>
                      </a:endParaRPr>
                    </a:p>
                  </a:txBody>
                  <a:tcPr anchor="ctr"/>
                </a:tc>
                <a:tc>
                  <a:txBody>
                    <a:bodyPr/>
                    <a:lstStyle/>
                    <a:p>
                      <a:pPr algn="ctr"/>
                      <a:r>
                        <a:rPr lang="pl-PL" b="0" dirty="0">
                          <a:solidFill>
                            <a:schemeClr val="tx1"/>
                          </a:solidFill>
                        </a:rPr>
                        <a:t>q</a:t>
                      </a:r>
                      <a:endParaRPr lang="en-US" b="0" dirty="0">
                        <a:solidFill>
                          <a:schemeClr val="tx1"/>
                        </a:solidFill>
                      </a:endParaRPr>
                    </a:p>
                  </a:txBody>
                  <a:tcPr anchor="ctr"/>
                </a:tc>
                <a:tc>
                  <a:txBody>
                    <a:bodyPr/>
                    <a:lstStyle/>
                    <a:p>
                      <a:pPr algn="ctr"/>
                      <a:r>
                        <a:rPr lang="pl-PL" b="0" dirty="0">
                          <a:solidFill>
                            <a:schemeClr val="tx1"/>
                          </a:solidFill>
                        </a:rPr>
                        <a:t>s</a:t>
                      </a:r>
                      <a:endParaRPr lang="en-US" b="0" dirty="0">
                        <a:solidFill>
                          <a:schemeClr val="tx1"/>
                        </a:solidFill>
                      </a:endParaRPr>
                    </a:p>
                  </a:txBody>
                  <a:tcPr anchor="ctr"/>
                </a:tc>
                <a:tc>
                  <a:txBody>
                    <a:bodyPr/>
                    <a:lstStyle/>
                    <a:p>
                      <a:pPr algn="ctr"/>
                      <a:r>
                        <a:rPr lang="pl-PL" b="0" dirty="0">
                          <a:solidFill>
                            <a:schemeClr val="tx1"/>
                          </a:solidFill>
                        </a:rPr>
                        <a:t>q’</a:t>
                      </a:r>
                      <a:endParaRPr lang="en-US" b="0" dirty="0">
                        <a:solidFill>
                          <a:schemeClr val="tx1"/>
                        </a:solidFill>
                      </a:endParaRPr>
                    </a:p>
                  </a:txBody>
                  <a:tcPr anchor="ctr"/>
                </a:tc>
                <a:tc>
                  <a:txBody>
                    <a:bodyPr/>
                    <a:lstStyle/>
                    <a:p>
                      <a:pPr algn="ctr"/>
                      <a:r>
                        <a:rPr lang="pl-PL" b="0" dirty="0">
                          <a:solidFill>
                            <a:schemeClr val="tx1"/>
                          </a:solidFill>
                        </a:rPr>
                        <a:t>s’</a:t>
                      </a:r>
                      <a:endParaRPr lang="en-US" b="0" dirty="0">
                        <a:solidFill>
                          <a:schemeClr val="tx1"/>
                        </a:solidFill>
                      </a:endParaRPr>
                    </a:p>
                  </a:txBody>
                  <a:tcPr anchor="ctr"/>
                </a:tc>
                <a:tc>
                  <a:txBody>
                    <a:bodyPr/>
                    <a:lstStyle/>
                    <a:p>
                      <a:pPr algn="ctr"/>
                      <a:r>
                        <a:rPr lang="pl-PL" b="0" dirty="0">
                          <a:solidFill>
                            <a:schemeClr val="tx1"/>
                          </a:solidFill>
                        </a:rPr>
                        <a:t>l</a:t>
                      </a:r>
                      <a:endParaRPr lang="en-US" b="0" dirty="0">
                        <a:solidFill>
                          <a:schemeClr val="tx1"/>
                        </a:solidFill>
                      </a:endParaRPr>
                    </a:p>
                  </a:txBody>
                  <a:tcPr anchor="ctr"/>
                </a:tc>
                <a:tc>
                  <a:txBody>
                    <a:bodyPr/>
                    <a:lstStyle/>
                    <a:p>
                      <a:pPr algn="ctr"/>
                      <a:r>
                        <a:rPr lang="pl-PL" b="0" dirty="0">
                          <a:solidFill>
                            <a:schemeClr val="tx1"/>
                          </a:solidFill>
                        </a:rPr>
                        <a:t>komentarz</a:t>
                      </a:r>
                      <a:endParaRPr lang="en-US" b="0" dirty="0">
                        <a:solidFill>
                          <a:schemeClr val="tx1"/>
                        </a:solidFill>
                      </a:endParaRPr>
                    </a:p>
                  </a:txBody>
                  <a:tcPr anchor="ctr"/>
                </a:tc>
                <a:extLst>
                  <a:ext uri="{0D108BD9-81ED-4DB2-BD59-A6C34878D82A}">
                    <a16:rowId xmlns:a16="http://schemas.microsoft.com/office/drawing/2014/main" val="1461384780"/>
                  </a:ext>
                </a:extLst>
              </a:tr>
              <a:tr h="370840">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Pierwszy bit jest 0, co zapisuję w stanie</a:t>
                      </a:r>
                      <a:endParaRPr lang="en-US" sz="1600" dirty="0">
                        <a:solidFill>
                          <a:schemeClr val="tx1"/>
                        </a:solidFill>
                      </a:endParaRPr>
                    </a:p>
                  </a:txBody>
                  <a:tcPr anchor="ctr"/>
                </a:tc>
                <a:extLst>
                  <a:ext uri="{0D108BD9-81ED-4DB2-BD59-A6C34878D82A}">
                    <a16:rowId xmlns:a16="http://schemas.microsoft.com/office/drawing/2014/main" val="286481323"/>
                  </a:ext>
                </a:extLst>
              </a:tr>
              <a:tr h="370840">
                <a:tc>
                  <a:txBody>
                    <a:bodyPr/>
                    <a:lstStyle/>
                    <a:p>
                      <a:pPr algn="ctr"/>
                      <a:r>
                        <a:rPr lang="pl-PL" dirty="0">
                          <a:solidFill>
                            <a:schemeClr val="tx1"/>
                          </a:solidFill>
                        </a:rPr>
                        <a:t>2</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Pierwszy bit jest 1, co zapisuję w stanie</a:t>
                      </a:r>
                      <a:endParaRPr lang="en-US" sz="1600" dirty="0">
                        <a:solidFill>
                          <a:schemeClr val="tx1"/>
                        </a:solidFill>
                      </a:endParaRPr>
                    </a:p>
                  </a:txBody>
                  <a:tcPr anchor="ctr"/>
                </a:tc>
                <a:extLst>
                  <a:ext uri="{0D108BD9-81ED-4DB2-BD59-A6C34878D82A}">
                    <a16:rowId xmlns:a16="http://schemas.microsoft.com/office/drawing/2014/main" val="1225794947"/>
                  </a:ext>
                </a:extLst>
              </a:tr>
              <a:tr h="370840">
                <a:tc>
                  <a:txBody>
                    <a:bodyPr/>
                    <a:lstStyle/>
                    <a:p>
                      <a:pPr algn="ctr"/>
                      <a:r>
                        <a:rPr lang="pl-PL" dirty="0">
                          <a:solidFill>
                            <a:schemeClr val="tx1"/>
                          </a:solidFill>
                        </a:rPr>
                        <a:t>3</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Oba bity są identyczne, stan jak na początku</a:t>
                      </a:r>
                      <a:endParaRPr lang="en-US" sz="1600" dirty="0">
                        <a:solidFill>
                          <a:schemeClr val="tx1"/>
                        </a:solidFill>
                      </a:endParaRPr>
                    </a:p>
                  </a:txBody>
                  <a:tcPr anchor="ctr"/>
                </a:tc>
                <a:extLst>
                  <a:ext uri="{0D108BD9-81ED-4DB2-BD59-A6C34878D82A}">
                    <a16:rowId xmlns:a16="http://schemas.microsoft.com/office/drawing/2014/main" val="180565794"/>
                  </a:ext>
                </a:extLst>
              </a:tr>
              <a:tr h="370840">
                <a:tc>
                  <a:txBody>
                    <a:bodyPr/>
                    <a:lstStyle/>
                    <a:p>
                      <a:pPr algn="ctr"/>
                      <a:r>
                        <a:rPr lang="pl-PL" dirty="0">
                          <a:solidFill>
                            <a:schemeClr val="tx1"/>
                          </a:solidFill>
                        </a:rPr>
                        <a:t>4</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Druga liczba jest większa, odpowiedź „nie”</a:t>
                      </a:r>
                      <a:endParaRPr lang="en-US" sz="1600" dirty="0">
                        <a:solidFill>
                          <a:schemeClr val="tx1"/>
                        </a:solidFill>
                      </a:endParaRPr>
                    </a:p>
                  </a:txBody>
                  <a:tcPr anchor="ctr"/>
                </a:tc>
                <a:extLst>
                  <a:ext uri="{0D108BD9-81ED-4DB2-BD59-A6C34878D82A}">
                    <a16:rowId xmlns:a16="http://schemas.microsoft.com/office/drawing/2014/main" val="1187222195"/>
                  </a:ext>
                </a:extLst>
              </a:tr>
              <a:tr h="370840">
                <a:tc>
                  <a:txBody>
                    <a:bodyPr/>
                    <a:lstStyle/>
                    <a:p>
                      <a:pPr algn="ctr"/>
                      <a:r>
                        <a:rPr lang="pl-PL" dirty="0">
                          <a:solidFill>
                            <a:schemeClr val="tx1"/>
                          </a:solidFill>
                        </a:rPr>
                        <a:t>5</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1x</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err="1">
                          <a:solidFill>
                            <a:schemeClr val="tx1"/>
                          </a:solidFill>
                        </a:rPr>
                        <a:t>q</a:t>
                      </a:r>
                      <a:r>
                        <a:rPr lang="pl-PL" baseline="-25000" dirty="0" err="1">
                          <a:solidFill>
                            <a:schemeClr val="tx1"/>
                          </a:solidFill>
                        </a:rPr>
                        <a:t>y</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Pierwsza liczba jest większa, odpowiedź „tak”</a:t>
                      </a:r>
                      <a:endParaRPr lang="en-US" sz="1600" dirty="0">
                        <a:solidFill>
                          <a:schemeClr val="tx1"/>
                        </a:solidFill>
                      </a:endParaRPr>
                    </a:p>
                  </a:txBody>
                  <a:tcPr anchor="ctr"/>
                </a:tc>
                <a:extLst>
                  <a:ext uri="{0D108BD9-81ED-4DB2-BD59-A6C34878D82A}">
                    <a16:rowId xmlns:a16="http://schemas.microsoft.com/office/drawing/2014/main" val="74902773"/>
                  </a:ext>
                </a:extLst>
              </a:tr>
              <a:tr h="370840">
                <a:tc>
                  <a:txBody>
                    <a:bodyPr/>
                    <a:lstStyle/>
                    <a:p>
                      <a:pPr algn="ctr"/>
                      <a:r>
                        <a:rPr lang="pl-PL" dirty="0">
                          <a:solidFill>
                            <a:schemeClr val="tx1"/>
                          </a:solidFill>
                        </a:rPr>
                        <a:t>6</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1x</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algn="ctr"/>
                      <a:r>
                        <a:rPr lang="pl-PL" dirty="0">
                          <a:solidFill>
                            <a:schemeClr val="tx1"/>
                          </a:solidFill>
                        </a:rPr>
                        <a:t>+1</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Oba bity są identyczne, stan jak na początku</a:t>
                      </a:r>
                      <a:endParaRPr lang="en-US" sz="1600" dirty="0">
                        <a:solidFill>
                          <a:schemeClr val="tx1"/>
                        </a:solidFill>
                      </a:endParaRPr>
                    </a:p>
                  </a:txBody>
                  <a:tcPr anchor="ctr"/>
                </a:tc>
                <a:extLst>
                  <a:ext uri="{0D108BD9-81ED-4DB2-BD59-A6C34878D82A}">
                    <a16:rowId xmlns:a16="http://schemas.microsoft.com/office/drawing/2014/main" val="2736591912"/>
                  </a:ext>
                </a:extLst>
              </a:tr>
              <a:tr h="370840">
                <a:tc>
                  <a:txBody>
                    <a:bodyPr/>
                    <a:lstStyle/>
                    <a:p>
                      <a:pPr algn="ctr"/>
                      <a:r>
                        <a:rPr lang="pl-PL" dirty="0">
                          <a:solidFill>
                            <a:schemeClr val="tx1"/>
                          </a:solidFill>
                        </a:rPr>
                        <a:t>7</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0</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solidFill>
                            <a:schemeClr val="tx1"/>
                          </a:solidFill>
                        </a:rPr>
                        <a:t>q</a:t>
                      </a:r>
                      <a:r>
                        <a:rPr lang="pl-PL" baseline="-25000" dirty="0">
                          <a:solidFill>
                            <a:schemeClr val="tx1"/>
                          </a:solidFill>
                        </a:rPr>
                        <a:t>n</a:t>
                      </a:r>
                      <a:endParaRPr lang="en-US" dirty="0">
                        <a:solidFill>
                          <a:schemeClr val="tx1"/>
                        </a:solidFill>
                      </a:endParaRPr>
                    </a:p>
                  </a:txBody>
                  <a:tcPr anchor="ctr"/>
                </a:tc>
                <a:tc>
                  <a:txBody>
                    <a:bodyPr/>
                    <a:lstStyle/>
                    <a:p>
                      <a:pPr algn="ctr"/>
                      <a:r>
                        <a:rPr lang="pl-PL" dirty="0">
                          <a:solidFill>
                            <a:schemeClr val="tx1"/>
                          </a:solidFill>
                        </a:rPr>
                        <a:t>b</a:t>
                      </a:r>
                      <a:endParaRPr lang="en-US" dirty="0">
                        <a:solidFill>
                          <a:schemeClr val="tx1"/>
                        </a:solidFill>
                      </a:endParaRPr>
                    </a:p>
                  </a:txBody>
                  <a:tcPr anchor="ctr"/>
                </a:tc>
                <a:tc>
                  <a:txBody>
                    <a:bodyPr/>
                    <a:lstStyle/>
                    <a:p>
                      <a:pPr algn="ctr"/>
                      <a:r>
                        <a:rPr lang="pl-PL" dirty="0">
                          <a:solidFill>
                            <a:schemeClr val="tx1"/>
                          </a:solidFill>
                        </a:rPr>
                        <a:t>0</a:t>
                      </a:r>
                      <a:endParaRPr lang="en-US"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solidFill>
                            <a:schemeClr val="tx1"/>
                          </a:solidFill>
                        </a:rPr>
                        <a:t>Obie liczby są identyczne</a:t>
                      </a:r>
                      <a:endParaRPr lang="en-US" sz="1600" dirty="0">
                        <a:solidFill>
                          <a:schemeClr val="tx1"/>
                        </a:solidFill>
                      </a:endParaRPr>
                    </a:p>
                  </a:txBody>
                  <a:tcPr anchor="ctr"/>
                </a:tc>
                <a:extLst>
                  <a:ext uri="{0D108BD9-81ED-4DB2-BD59-A6C34878D82A}">
                    <a16:rowId xmlns:a16="http://schemas.microsoft.com/office/drawing/2014/main" val="1286913666"/>
                  </a:ext>
                </a:extLst>
              </a:tr>
              <a:tr h="370840">
                <a:tc>
                  <a:txBody>
                    <a:bodyPr/>
                    <a:lstStyle/>
                    <a:p>
                      <a:pPr algn="ctr"/>
                      <a:r>
                        <a:rPr lang="pl-PL" dirty="0">
                          <a:solidFill>
                            <a:schemeClr val="tx1"/>
                          </a:solidFill>
                        </a:rPr>
                        <a:t>8</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tc>
                <a:extLst>
                  <a:ext uri="{0D108BD9-81ED-4DB2-BD59-A6C34878D82A}">
                    <a16:rowId xmlns:a16="http://schemas.microsoft.com/office/drawing/2014/main" val="2855944526"/>
                  </a:ext>
                </a:extLst>
              </a:tr>
              <a:tr h="370840">
                <a:tc>
                  <a:txBody>
                    <a:bodyPr/>
                    <a:lstStyle/>
                    <a:p>
                      <a:pPr algn="ctr"/>
                      <a:r>
                        <a:rPr lang="pl-PL" dirty="0">
                          <a:solidFill>
                            <a:schemeClr val="tx1"/>
                          </a:solidFill>
                        </a:rPr>
                        <a:t>9</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tc>
                <a:extLst>
                  <a:ext uri="{0D108BD9-81ED-4DB2-BD59-A6C34878D82A}">
                    <a16:rowId xmlns:a16="http://schemas.microsoft.com/office/drawing/2014/main" val="2044110264"/>
                  </a:ext>
                </a:extLst>
              </a:tr>
              <a:tr h="370840">
                <a:tc>
                  <a:txBody>
                    <a:bodyPr/>
                    <a:lstStyle/>
                    <a:p>
                      <a:pPr algn="ctr"/>
                      <a:r>
                        <a:rPr lang="pl-PL" dirty="0">
                          <a:solidFill>
                            <a:schemeClr val="tx1"/>
                          </a:solidFill>
                        </a:rPr>
                        <a:t>10</a:t>
                      </a: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tc>
                <a:extLst>
                  <a:ext uri="{0D108BD9-81ED-4DB2-BD59-A6C34878D82A}">
                    <a16:rowId xmlns:a16="http://schemas.microsoft.com/office/drawing/2014/main" val="3269009478"/>
                  </a:ext>
                </a:extLst>
              </a:tr>
            </a:tbl>
          </a:graphicData>
        </a:graphic>
      </p:graphicFrame>
    </p:spTree>
    <p:extLst>
      <p:ext uri="{BB962C8B-B14F-4D97-AF65-F5344CB8AC3E}">
        <p14:creationId xmlns:p14="http://schemas.microsoft.com/office/powerpoint/2010/main" val="2053015416"/>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22E1C"/>
      </a:dk2>
      <a:lt2>
        <a:srgbClr val="F0F1F3"/>
      </a:lt2>
      <a:accent1>
        <a:srgbClr val="B3A046"/>
      </a:accent1>
      <a:accent2>
        <a:srgbClr val="B16B3B"/>
      </a:accent2>
      <a:accent3>
        <a:srgbClr val="C34D4E"/>
      </a:accent3>
      <a:accent4>
        <a:srgbClr val="B13B6D"/>
      </a:accent4>
      <a:accent5>
        <a:srgbClr val="C34DB0"/>
      </a:accent5>
      <a:accent6>
        <a:srgbClr val="933BB1"/>
      </a:accent6>
      <a:hlink>
        <a:srgbClr val="C2489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405</TotalTime>
  <Words>2493</Words>
  <Application>Microsoft Office PowerPoint</Application>
  <PresentationFormat>Panoramiczny</PresentationFormat>
  <Paragraphs>621</Paragraphs>
  <Slides>22</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22</vt:i4>
      </vt:variant>
    </vt:vector>
  </HeadingPairs>
  <TitlesOfParts>
    <vt:vector size="27" baseType="lpstr">
      <vt:lpstr>Arial</vt:lpstr>
      <vt:lpstr>Avenir Next LT Pro</vt:lpstr>
      <vt:lpstr>Calibri</vt:lpstr>
      <vt:lpstr>Cambria Math</vt:lpstr>
      <vt:lpstr>AccentBoxVTI</vt:lpstr>
      <vt:lpstr>Teoretyczne Podstawy Informatyki Ćwiczenia nr 2 Jedno i wielotaśmowa maszyna Turinga</vt:lpstr>
      <vt:lpstr>Deterministyczna Maszyna Turinga - przypomnienie definicji jednotaśmowej Maszyny Turinga</vt:lpstr>
      <vt:lpstr>Deterministyczna Maszyna Turinga</vt:lpstr>
      <vt:lpstr>Jednotaśmowa Maszyna Turinga</vt:lpstr>
      <vt:lpstr>Jednotaśmowa Maszyna Turinga</vt:lpstr>
      <vt:lpstr>Jednotaśmowa Maszyna Turinga</vt:lpstr>
      <vt:lpstr>Jednotaśmowa Maszyna Turinga</vt:lpstr>
      <vt:lpstr>Jednotaśmowa Maszyna Turinga</vt:lpstr>
      <vt:lpstr>Jednotaśmowa Maszyna Turinga - Zakładamy, że obie liczby są identycznej długości.</vt:lpstr>
      <vt:lpstr>Jednotaśmowa Maszyna Turinga - Zakładamy, że obie liczby są identycznej długości.</vt:lpstr>
      <vt:lpstr>Wielotaśmowa Maszyna Turinga</vt:lpstr>
      <vt:lpstr>Wielotaśmowa Maszyna Turinga</vt:lpstr>
      <vt:lpstr>Wielotaśmowa Maszyna Turinga - Zakładamy, że obie liczby są identycznej długości. Zapisujemy liczby na 2 taśmach w naturalny sposób. Obie liczby zaczynają się od „b” i na nich kończą.</vt:lpstr>
      <vt:lpstr>Wielotaśmowa Maszyna Turinga - Zakładamy, że obie liczby są identycznej długości. Zapisujemy liczby na 2 taśmach w naturalny sposób. Obie liczby zaczynają się od „b” i na nich kończą.</vt:lpstr>
      <vt:lpstr>Jednotaśmowa Maszyna Turinga</vt:lpstr>
      <vt:lpstr>Jednotaśmowa Maszyna Turinga</vt:lpstr>
      <vt:lpstr>Jednotaśmowa Maszyna Turinga</vt:lpstr>
      <vt:lpstr>Jednotaśmowa Maszyna Turinga - Stąd idea algorytmu jest następująca: na początku poruszamy się do końca pierwszej liczby zwiększając indeksy stanów q_i,</vt:lpstr>
      <vt:lpstr>Jednotaśmowa Maszyna Turinga - jeśli osiągniemy symbol końca pierwszej liczby b_2, mając pewien stan q_k, to przechodzimy do drugiej liczby zmieniając stan na p_k,</vt:lpstr>
      <vt:lpstr>Jednotaśmowa Maszyna Turinga - jeśli osiągniemy symbol p_1, to przechodzimy do kolejnego symbolu sprawdzając, czy jest to b_3, nie zmieniając stanu (p_j),</vt:lpstr>
      <vt:lpstr>Wielotaśmowa Maszyna Turinga</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Patryk Barczak</dc:creator>
  <cp:lastModifiedBy>Patryk Serafin</cp:lastModifiedBy>
  <cp:revision>1</cp:revision>
  <dcterms:created xsi:type="dcterms:W3CDTF">2023-04-14T08:43:41Z</dcterms:created>
  <dcterms:modified xsi:type="dcterms:W3CDTF">2024-01-17T09:17:55Z</dcterms:modified>
</cp:coreProperties>
</file>