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282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Styl jasny 1 — Ak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 ciemny 2 - Akcent 5/Ak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Styl pośredni 4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Barczak" userId="86fa742248e137ce" providerId="LiveId" clId="{0742A0EB-A727-4708-A4B6-A1510892676C}"/>
    <pc:docChg chg="modSld">
      <pc:chgData name="Patryk Barczak" userId="86fa742248e137ce" providerId="LiveId" clId="{0742A0EB-A727-4708-A4B6-A1510892676C}" dt="2023-06-05T07:55:03.777" v="1"/>
      <pc:docMkLst>
        <pc:docMk/>
      </pc:docMkLst>
      <pc:sldChg chg="modSp mod">
        <pc:chgData name="Patryk Barczak" userId="86fa742248e137ce" providerId="LiveId" clId="{0742A0EB-A727-4708-A4B6-A1510892676C}" dt="2023-06-05T07:55:03.777" v="1"/>
        <pc:sldMkLst>
          <pc:docMk/>
          <pc:sldMk cId="1812538164" sldId="313"/>
        </pc:sldMkLst>
        <pc:spChg chg="mod">
          <ac:chgData name="Patryk Barczak" userId="86fa742248e137ce" providerId="LiveId" clId="{0742A0EB-A727-4708-A4B6-A1510892676C}" dt="2023-06-05T07:55:03.777" v="1"/>
          <ac:spMkLst>
            <pc:docMk/>
            <pc:sldMk cId="1812538164" sldId="313"/>
            <ac:spMk id="4" creationId="{B1C92FED-67D5-5EEE-F2A6-036F84429E74}"/>
          </ac:spMkLst>
        </pc:spChg>
      </pc:sldChg>
    </pc:docChg>
  </pc:docChgLst>
  <pc:docChgLst>
    <pc:chgData name="Patryk Barczak" userId="86fa742248e137ce" providerId="LiveId" clId="{BA7E16A4-FCF1-4C41-8B32-7429EE79B8E9}"/>
    <pc:docChg chg="undo redo custSel addSld delSld modSld addMainMaster delMainMaster">
      <pc:chgData name="Patryk Barczak" userId="86fa742248e137ce" providerId="LiveId" clId="{BA7E16A4-FCF1-4C41-8B32-7429EE79B8E9}" dt="2023-04-14T11:27:59.549" v="2347" actId="27636"/>
      <pc:docMkLst>
        <pc:docMk/>
      </pc:docMkLst>
      <pc:sldChg chg="addSp modSp mod setBg modClrScheme chgLayout">
        <pc:chgData name="Patryk Barczak" userId="86fa742248e137ce" providerId="LiveId" clId="{BA7E16A4-FCF1-4C41-8B32-7429EE79B8E9}" dt="2023-04-14T11:27:59.549" v="2347" actId="27636"/>
        <pc:sldMkLst>
          <pc:docMk/>
          <pc:sldMk cId="527867234" sldId="256"/>
        </pc:sldMkLst>
        <pc:spChg chg="mo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2" creationId="{06D1D233-F4B2-A74D-777C-6B0BE2E55DE8}"/>
          </ac:spMkLst>
        </pc:spChg>
        <pc:spChg chg="mod">
          <ac:chgData name="Patryk Barczak" userId="86fa742248e137ce" providerId="LiveId" clId="{BA7E16A4-FCF1-4C41-8B32-7429EE79B8E9}" dt="2023-04-14T11:27:59.549" v="2347" actId="27636"/>
          <ac:spMkLst>
            <pc:docMk/>
            <pc:sldMk cId="527867234" sldId="256"/>
            <ac:spMk id="3" creationId="{2DF877C1-FFB8-EE3A-7589-AD1D4A371B66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9" creationId="{2D6FBB9D-1CAA-4D05-AB33-BABDFE17B843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1" creationId="{04727B71-B4B6-4823-80A1-68C40B475118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3" creationId="{79A6DB05-9FB5-4B07-8675-74C23D4FD89D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5" creationId="{8380AD67-C5CA-4918-B4BB-C359BB03EEDD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7" creationId="{EABAD4DA-87BA-4F70-9EF0-45C6BCF17823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9" creationId="{915128D9-2797-47FA-B6FE-EC24E6B8437A}"/>
          </ac:spMkLst>
        </pc:spChg>
        <pc:picChg chg="add">
          <ac:chgData name="Patryk Barczak" userId="86fa742248e137ce" providerId="LiveId" clId="{BA7E16A4-FCF1-4C41-8B32-7429EE79B8E9}" dt="2023-04-14T09:52:08.488" v="231" actId="26606"/>
          <ac:picMkLst>
            <pc:docMk/>
            <pc:sldMk cId="527867234" sldId="256"/>
            <ac:picMk id="4" creationId="{CC6EC301-A049-6616-560A-089DB84F0CEC}"/>
          </ac:picMkLst>
        </pc:picChg>
      </pc:sldChg>
      <pc:sldChg chg="modSp new mod">
        <pc:chgData name="Patryk Barczak" userId="86fa742248e137ce" providerId="LiveId" clId="{BA7E16A4-FCF1-4C41-8B32-7429EE79B8E9}" dt="2023-04-14T09:53:37.749" v="266" actId="20577"/>
        <pc:sldMkLst>
          <pc:docMk/>
          <pc:sldMk cId="2457693816" sldId="257"/>
        </pc:sldMkLst>
        <pc:spChg chg="mod">
          <ac:chgData name="Patryk Barczak" userId="86fa742248e137ce" providerId="LiveId" clId="{BA7E16A4-FCF1-4C41-8B32-7429EE79B8E9}" dt="2023-04-14T09:53:31.595" v="264" actId="20577"/>
          <ac:spMkLst>
            <pc:docMk/>
            <pc:sldMk cId="2457693816" sldId="257"/>
            <ac:spMk id="2" creationId="{425F1119-2E8A-467A-3FC0-C51536B99785}"/>
          </ac:spMkLst>
        </pc:spChg>
        <pc:spChg chg="mod">
          <ac:chgData name="Patryk Barczak" userId="86fa742248e137ce" providerId="LiveId" clId="{BA7E16A4-FCF1-4C41-8B32-7429EE79B8E9}" dt="2023-04-14T09:53:37.749" v="266" actId="20577"/>
          <ac:spMkLst>
            <pc:docMk/>
            <pc:sldMk cId="2457693816" sldId="257"/>
            <ac:spMk id="3" creationId="{C1354EC3-26D9-55BF-8CBD-D7F92D5A81A5}"/>
          </ac:spMkLst>
        </pc:spChg>
      </pc:sldChg>
      <pc:sldChg chg="modSp new mod">
        <pc:chgData name="Patryk Barczak" userId="86fa742248e137ce" providerId="LiveId" clId="{BA7E16A4-FCF1-4C41-8B32-7429EE79B8E9}" dt="2023-04-14T09:55:56.027" v="646" actId="20577"/>
        <pc:sldMkLst>
          <pc:docMk/>
          <pc:sldMk cId="209998470" sldId="258"/>
        </pc:sldMkLst>
        <pc:spChg chg="mod">
          <ac:chgData name="Patryk Barczak" userId="86fa742248e137ce" providerId="LiveId" clId="{BA7E16A4-FCF1-4C41-8B32-7429EE79B8E9}" dt="2023-04-14T09:53:50.060" v="268"/>
          <ac:spMkLst>
            <pc:docMk/>
            <pc:sldMk cId="209998470" sldId="258"/>
            <ac:spMk id="2" creationId="{6315AC45-9603-80C4-FC19-5E740A3EEB98}"/>
          </ac:spMkLst>
        </pc:spChg>
        <pc:spChg chg="mod">
          <ac:chgData name="Patryk Barczak" userId="86fa742248e137ce" providerId="LiveId" clId="{BA7E16A4-FCF1-4C41-8B32-7429EE79B8E9}" dt="2023-04-14T09:55:56.027" v="646" actId="20577"/>
          <ac:spMkLst>
            <pc:docMk/>
            <pc:sldMk cId="209998470" sldId="258"/>
            <ac:spMk id="3" creationId="{95156ED6-1EA8-B393-99F3-588FB557A0F1}"/>
          </ac:spMkLst>
        </pc:spChg>
      </pc:sldChg>
      <pc:sldChg chg="modSp new mod">
        <pc:chgData name="Patryk Barczak" userId="86fa742248e137ce" providerId="LiveId" clId="{BA7E16A4-FCF1-4C41-8B32-7429EE79B8E9}" dt="2023-04-14T09:56:58.698" v="698" actId="27636"/>
        <pc:sldMkLst>
          <pc:docMk/>
          <pc:sldMk cId="899157190" sldId="259"/>
        </pc:sldMkLst>
        <pc:spChg chg="mod">
          <ac:chgData name="Patryk Barczak" userId="86fa742248e137ce" providerId="LiveId" clId="{BA7E16A4-FCF1-4C41-8B32-7429EE79B8E9}" dt="2023-04-14T09:56:11.057" v="648"/>
          <ac:spMkLst>
            <pc:docMk/>
            <pc:sldMk cId="899157190" sldId="259"/>
            <ac:spMk id="2" creationId="{64CBE330-9C81-F3CD-E973-9CBD858942F8}"/>
          </ac:spMkLst>
        </pc:spChg>
        <pc:spChg chg="mod">
          <ac:chgData name="Patryk Barczak" userId="86fa742248e137ce" providerId="LiveId" clId="{BA7E16A4-FCF1-4C41-8B32-7429EE79B8E9}" dt="2023-04-14T09:56:58.698" v="698" actId="27636"/>
          <ac:spMkLst>
            <pc:docMk/>
            <pc:sldMk cId="899157190" sldId="259"/>
            <ac:spMk id="3" creationId="{787A34E2-C31B-F70B-860C-4CD3D3AB4503}"/>
          </ac:spMkLst>
        </pc:spChg>
      </pc:sldChg>
      <pc:sldChg chg="modSp new mod">
        <pc:chgData name="Patryk Barczak" userId="86fa742248e137ce" providerId="LiveId" clId="{BA7E16A4-FCF1-4C41-8B32-7429EE79B8E9}" dt="2023-04-14T09:58:17.121" v="745" actId="20577"/>
        <pc:sldMkLst>
          <pc:docMk/>
          <pc:sldMk cId="3787877521" sldId="260"/>
        </pc:sldMkLst>
        <pc:spChg chg="mod">
          <ac:chgData name="Patryk Barczak" userId="86fa742248e137ce" providerId="LiveId" clId="{BA7E16A4-FCF1-4C41-8B32-7429EE79B8E9}" dt="2023-04-14T09:58:17.121" v="745" actId="20577"/>
          <ac:spMkLst>
            <pc:docMk/>
            <pc:sldMk cId="3787877521" sldId="260"/>
            <ac:spMk id="2" creationId="{A20084CF-124E-61DC-7B7A-D2CD0EB2DD05}"/>
          </ac:spMkLst>
        </pc:spChg>
        <pc:spChg chg="mod">
          <ac:chgData name="Patryk Barczak" userId="86fa742248e137ce" providerId="LiveId" clId="{BA7E16A4-FCF1-4C41-8B32-7429EE79B8E9}" dt="2023-04-14T09:57:52.226" v="725" actId="113"/>
          <ac:spMkLst>
            <pc:docMk/>
            <pc:sldMk cId="3787877521" sldId="260"/>
            <ac:spMk id="3" creationId="{86FD8713-F7FF-247A-BDC7-ED417E7F2C0A}"/>
          </ac:spMkLst>
        </pc:spChg>
      </pc:sldChg>
      <pc:sldChg chg="addSp delSp modSp new mod setBg">
        <pc:chgData name="Patryk Barczak" userId="86fa742248e137ce" providerId="LiveId" clId="{BA7E16A4-FCF1-4C41-8B32-7429EE79B8E9}" dt="2023-04-14T10:05:22.964" v="890" actId="26606"/>
        <pc:sldMkLst>
          <pc:docMk/>
          <pc:sldMk cId="1652796332" sldId="261"/>
        </pc:sldMkLst>
        <pc:spChg chg="mo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2" creationId="{FFDF111E-A293-AFD8-07B7-32B3A02D4EAC}"/>
          </ac:spMkLst>
        </pc:spChg>
        <pc:spChg chg="mo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3" creationId="{FCE3EA97-37F9-918B-E69D-F8F2FD35F0ED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8" creationId="{1C799903-48D5-4A31-A1A2-541072D9771E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0" creationId="{8EFFF109-FC58-4FD3-BE05-9775A1310F55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2" creationId="{E1B96AD6-92A9-4273-A62B-96A1C3E0BA95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4" creationId="{463EEC44-1BA3-44ED-81FC-A644B04B2A44}"/>
          </ac:spMkLst>
        </pc:spChg>
        <pc:graphicFrameChg chg="add del mod">
          <ac:chgData name="Patryk Barczak" userId="86fa742248e137ce" providerId="LiveId" clId="{BA7E16A4-FCF1-4C41-8B32-7429EE79B8E9}" dt="2023-04-14T09:59:06.980" v="757"/>
          <ac:graphicFrameMkLst>
            <pc:docMk/>
            <pc:sldMk cId="1652796332" sldId="261"/>
            <ac:graphicFrameMk id="4" creationId="{7697BF17-65AA-6A3E-AC37-48D566CFE7E3}"/>
          </ac:graphicFrameMkLst>
        </pc:graphicFrameChg>
        <pc:graphicFrameChg chg="add del mod">
          <ac:chgData name="Patryk Barczak" userId="86fa742248e137ce" providerId="LiveId" clId="{BA7E16A4-FCF1-4C41-8B32-7429EE79B8E9}" dt="2023-04-14T09:59:54.060" v="780"/>
          <ac:graphicFrameMkLst>
            <pc:docMk/>
            <pc:sldMk cId="1652796332" sldId="261"/>
            <ac:graphicFrameMk id="5" creationId="{CF28FB7B-DCA0-77E0-176E-5E93079A8495}"/>
          </ac:graphicFrameMkLst>
        </pc:graphicFrameChg>
      </pc:sldChg>
      <pc:sldChg chg="addSp delSp modSp new mod setBg">
        <pc:chgData name="Patryk Barczak" userId="86fa742248e137ce" providerId="LiveId" clId="{BA7E16A4-FCF1-4C41-8B32-7429EE79B8E9}" dt="2023-04-14T10:08:15.802" v="956" actId="26606"/>
        <pc:sldMkLst>
          <pc:docMk/>
          <pc:sldMk cId="3805650416" sldId="262"/>
        </pc:sldMkLst>
        <pc:spChg chg="mod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2" creationId="{30D59161-0C3D-C820-B4EB-75BA8246C30D}"/>
          </ac:spMkLst>
        </pc:spChg>
        <pc:spChg chg="mod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3" creationId="{CF4CA2BE-EAC6-072C-695D-2E1F916E088B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8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0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2" creationId="{E1B96AD6-92A9-4273-A62B-96A1C3E0BA95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4" creationId="{463EEC44-1BA3-44ED-81FC-A644B04B2A44}"/>
          </ac:spMkLst>
        </pc:spChg>
      </pc:sldChg>
      <pc:sldChg chg="modSp new mod">
        <pc:chgData name="Patryk Barczak" userId="86fa742248e137ce" providerId="LiveId" clId="{BA7E16A4-FCF1-4C41-8B32-7429EE79B8E9}" dt="2023-04-14T10:10:56.677" v="992" actId="20577"/>
        <pc:sldMkLst>
          <pc:docMk/>
          <pc:sldMk cId="3946505899" sldId="263"/>
        </pc:sldMkLst>
        <pc:spChg chg="mod">
          <ac:chgData name="Patryk Barczak" userId="86fa742248e137ce" providerId="LiveId" clId="{BA7E16A4-FCF1-4C41-8B32-7429EE79B8E9}" dt="2023-04-14T10:08:26.394" v="958"/>
          <ac:spMkLst>
            <pc:docMk/>
            <pc:sldMk cId="3946505899" sldId="263"/>
            <ac:spMk id="2" creationId="{6D5FAC86-2433-FB56-B953-9FD41C609A83}"/>
          </ac:spMkLst>
        </pc:spChg>
        <pc:spChg chg="mod">
          <ac:chgData name="Patryk Barczak" userId="86fa742248e137ce" providerId="LiveId" clId="{BA7E16A4-FCF1-4C41-8B32-7429EE79B8E9}" dt="2023-04-14T10:10:56.677" v="992" actId="20577"/>
          <ac:spMkLst>
            <pc:docMk/>
            <pc:sldMk cId="3946505899" sldId="263"/>
            <ac:spMk id="3" creationId="{8F2317AF-CADC-8E48-8ABF-2959BF8CDE2E}"/>
          </ac:spMkLst>
        </pc:spChg>
      </pc:sldChg>
      <pc:sldChg chg="modSp new mod">
        <pc:chgData name="Patryk Barczak" userId="86fa742248e137ce" providerId="LiveId" clId="{BA7E16A4-FCF1-4C41-8B32-7429EE79B8E9}" dt="2023-04-14T10:12:41.771" v="1020" actId="27636"/>
        <pc:sldMkLst>
          <pc:docMk/>
          <pc:sldMk cId="2600576710" sldId="264"/>
        </pc:sldMkLst>
        <pc:spChg chg="mod">
          <ac:chgData name="Patryk Barczak" userId="86fa742248e137ce" providerId="LiveId" clId="{BA7E16A4-FCF1-4C41-8B32-7429EE79B8E9}" dt="2023-04-14T10:11:07.265" v="994"/>
          <ac:spMkLst>
            <pc:docMk/>
            <pc:sldMk cId="2600576710" sldId="264"/>
            <ac:spMk id="2" creationId="{8EA2C8D8-2B27-F0A2-309E-8B88B6D4C58E}"/>
          </ac:spMkLst>
        </pc:spChg>
        <pc:spChg chg="mod">
          <ac:chgData name="Patryk Barczak" userId="86fa742248e137ce" providerId="LiveId" clId="{BA7E16A4-FCF1-4C41-8B32-7429EE79B8E9}" dt="2023-04-14T10:12:41.771" v="1020" actId="27636"/>
          <ac:spMkLst>
            <pc:docMk/>
            <pc:sldMk cId="2600576710" sldId="264"/>
            <ac:spMk id="3" creationId="{D406F87D-7E32-6476-2270-142B2B02EB30}"/>
          </ac:spMkLst>
        </pc:spChg>
      </pc:sldChg>
      <pc:sldChg chg="modSp new mod">
        <pc:chgData name="Patryk Barczak" userId="86fa742248e137ce" providerId="LiveId" clId="{BA7E16A4-FCF1-4C41-8B32-7429EE79B8E9}" dt="2023-04-14T10:14:32.746" v="1049" actId="5793"/>
        <pc:sldMkLst>
          <pc:docMk/>
          <pc:sldMk cId="492209698" sldId="265"/>
        </pc:sldMkLst>
        <pc:spChg chg="mod">
          <ac:chgData name="Patryk Barczak" userId="86fa742248e137ce" providerId="LiveId" clId="{BA7E16A4-FCF1-4C41-8B32-7429EE79B8E9}" dt="2023-04-14T10:12:57.570" v="1022"/>
          <ac:spMkLst>
            <pc:docMk/>
            <pc:sldMk cId="492209698" sldId="265"/>
            <ac:spMk id="2" creationId="{92C384D8-D779-D4C0-92E7-21B6CF99E4AE}"/>
          </ac:spMkLst>
        </pc:spChg>
        <pc:spChg chg="mod">
          <ac:chgData name="Patryk Barczak" userId="86fa742248e137ce" providerId="LiveId" clId="{BA7E16A4-FCF1-4C41-8B32-7429EE79B8E9}" dt="2023-04-14T10:14:32.746" v="1049" actId="5793"/>
          <ac:spMkLst>
            <pc:docMk/>
            <pc:sldMk cId="492209698" sldId="265"/>
            <ac:spMk id="3" creationId="{525634E3-B3F4-ED55-263C-D89796CB45BA}"/>
          </ac:spMkLst>
        </pc:spChg>
      </pc:sldChg>
      <pc:sldChg chg="addSp delSp modSp new mod setBg">
        <pc:chgData name="Patryk Barczak" userId="86fa742248e137ce" providerId="LiveId" clId="{BA7E16A4-FCF1-4C41-8B32-7429EE79B8E9}" dt="2023-04-14T10:19:32.911" v="1122" actId="115"/>
        <pc:sldMkLst>
          <pc:docMk/>
          <pc:sldMk cId="1784877391" sldId="266"/>
        </pc:sldMkLst>
        <pc:spChg chg="mod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2" creationId="{E6CA8EDE-A862-5066-B9C7-B8FDFE3D58C8}"/>
          </ac:spMkLst>
        </pc:spChg>
        <pc:spChg chg="mod">
          <ac:chgData name="Patryk Barczak" userId="86fa742248e137ce" providerId="LiveId" clId="{BA7E16A4-FCF1-4C41-8B32-7429EE79B8E9}" dt="2023-04-14T10:19:32.911" v="1122" actId="115"/>
          <ac:spMkLst>
            <pc:docMk/>
            <pc:sldMk cId="1784877391" sldId="266"/>
            <ac:spMk id="3" creationId="{D17C4BA6-ED37-E832-FAE1-A501B7E6F84C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8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0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2" creationId="{E1B96AD6-92A9-4273-A62B-96A1C3E0BA95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4" creationId="{463EEC44-1BA3-44ED-81FC-A644B04B2A44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6" creationId="{DAF1966E-FD40-4A4A-B61B-C4DF7FA05F06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7" creationId="{047BFA19-D45E-416B-A404-7AF2F3F27017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8" creationId="{8E0105E7-23DB-4CF2-8258-FF47C7620F6E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9" creationId="{074B4F7D-14B2-478B-8BF5-01E4E0C5D263}"/>
          </ac:spMkLst>
        </pc:spChg>
      </pc:sldChg>
      <pc:sldChg chg="modSp new mod">
        <pc:chgData name="Patryk Barczak" userId="86fa742248e137ce" providerId="LiveId" clId="{BA7E16A4-FCF1-4C41-8B32-7429EE79B8E9}" dt="2023-04-14T10:20:57.069" v="1146" actId="20577"/>
        <pc:sldMkLst>
          <pc:docMk/>
          <pc:sldMk cId="3921095430" sldId="267"/>
        </pc:sldMkLst>
        <pc:spChg chg="mod">
          <ac:chgData name="Patryk Barczak" userId="86fa742248e137ce" providerId="LiveId" clId="{BA7E16A4-FCF1-4C41-8B32-7429EE79B8E9}" dt="2023-04-14T10:17:16.343" v="1096"/>
          <ac:spMkLst>
            <pc:docMk/>
            <pc:sldMk cId="3921095430" sldId="267"/>
            <ac:spMk id="2" creationId="{AD9FD267-A842-440D-675F-9AA44FF1F2B6}"/>
          </ac:spMkLst>
        </pc:spChg>
        <pc:spChg chg="mod">
          <ac:chgData name="Patryk Barczak" userId="86fa742248e137ce" providerId="LiveId" clId="{BA7E16A4-FCF1-4C41-8B32-7429EE79B8E9}" dt="2023-04-14T10:20:57.069" v="1146" actId="20577"/>
          <ac:spMkLst>
            <pc:docMk/>
            <pc:sldMk cId="3921095430" sldId="267"/>
            <ac:spMk id="3" creationId="{F4E51D61-5872-166C-BC14-D42EF41ADA99}"/>
          </ac:spMkLst>
        </pc:spChg>
      </pc:sldChg>
      <pc:sldChg chg="addSp delSp modSp new mod setBg">
        <pc:chgData name="Patryk Barczak" userId="86fa742248e137ce" providerId="LiveId" clId="{BA7E16A4-FCF1-4C41-8B32-7429EE79B8E9}" dt="2023-04-14T10:22:26.911" v="1173" actId="27636"/>
        <pc:sldMkLst>
          <pc:docMk/>
          <pc:sldMk cId="2755900060" sldId="268"/>
        </pc:sldMkLst>
        <pc:spChg chg="mod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2" creationId="{04373EB8-5F34-563E-ACE4-3DEF7DA01DFB}"/>
          </ac:spMkLst>
        </pc:spChg>
        <pc:spChg chg="mod">
          <ac:chgData name="Patryk Barczak" userId="86fa742248e137ce" providerId="LiveId" clId="{BA7E16A4-FCF1-4C41-8B32-7429EE79B8E9}" dt="2023-04-14T10:22:26.911" v="1173" actId="27636"/>
          <ac:spMkLst>
            <pc:docMk/>
            <pc:sldMk cId="2755900060" sldId="268"/>
            <ac:spMk id="3" creationId="{5AEA8D6F-1E75-72DD-4C0A-A66A6A8C8295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6" creationId="{8108D317-7CBD-4897-BD1F-959436D2A3BE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8" creationId="{DAF1966E-FD40-4A4A-B61B-C4DF7FA05F06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9" creationId="{8380AD67-C5CA-4918-B4BB-C359BB03EEDD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0" creationId="{047BFA19-D45E-416B-A404-7AF2F3F27017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11" creationId="{EABAD4DA-87BA-4F70-9EF0-45C6BCF17823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2" creationId="{8E0105E7-23DB-4CF2-8258-FF47C7620F6E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13" creationId="{915128D9-2797-47FA-B6FE-EC24E6B8437A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4" creationId="{074B4F7D-14B2-478B-8BF5-01E4E0C5D263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15" creationId="{D6297641-8B9F-4767-9606-8A11313227BF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16" creationId="{D8F3CA65-EA00-46B4-9616-39E6853F7BED}"/>
          </ac:spMkLst>
        </pc:spChg>
        <pc:picChg chg="add del">
          <ac:chgData name="Patryk Barczak" userId="86fa742248e137ce" providerId="LiveId" clId="{BA7E16A4-FCF1-4C41-8B32-7429EE79B8E9}" dt="2023-04-14T10:22:19.951" v="1169" actId="26606"/>
          <ac:picMkLst>
            <pc:docMk/>
            <pc:sldMk cId="2755900060" sldId="268"/>
            <ac:picMk id="5" creationId="{FFB2AFEE-C51E-ADC6-1940-671C60FC2017}"/>
          </ac:picMkLst>
        </pc:picChg>
        <pc:picChg chg="add del">
          <ac:chgData name="Patryk Barczak" userId="86fa742248e137ce" providerId="LiveId" clId="{BA7E16A4-FCF1-4C41-8B32-7429EE79B8E9}" dt="2023-04-14T10:22:22.046" v="1171" actId="26606"/>
          <ac:picMkLst>
            <pc:docMk/>
            <pc:sldMk cId="2755900060" sldId="268"/>
            <ac:picMk id="7" creationId="{BEDD67D9-C5E1-D2FC-C635-4541791BF50D}"/>
          </ac:picMkLst>
        </pc:picChg>
      </pc:sldChg>
      <pc:sldChg chg="modSp new mod">
        <pc:chgData name="Patryk Barczak" userId="86fa742248e137ce" providerId="LiveId" clId="{BA7E16A4-FCF1-4C41-8B32-7429EE79B8E9}" dt="2023-04-14T10:22:48.381" v="1178" actId="15"/>
        <pc:sldMkLst>
          <pc:docMk/>
          <pc:sldMk cId="4092573337" sldId="269"/>
        </pc:sldMkLst>
        <pc:spChg chg="mod">
          <ac:chgData name="Patryk Barczak" userId="86fa742248e137ce" providerId="LiveId" clId="{BA7E16A4-FCF1-4C41-8B32-7429EE79B8E9}" dt="2023-04-14T10:22:37.098" v="1175"/>
          <ac:spMkLst>
            <pc:docMk/>
            <pc:sldMk cId="4092573337" sldId="269"/>
            <ac:spMk id="2" creationId="{D1923544-39C8-D65A-D24D-D92A73940149}"/>
          </ac:spMkLst>
        </pc:spChg>
        <pc:spChg chg="mod">
          <ac:chgData name="Patryk Barczak" userId="86fa742248e137ce" providerId="LiveId" clId="{BA7E16A4-FCF1-4C41-8B32-7429EE79B8E9}" dt="2023-04-14T10:22:48.381" v="1178" actId="15"/>
          <ac:spMkLst>
            <pc:docMk/>
            <pc:sldMk cId="4092573337" sldId="269"/>
            <ac:spMk id="3" creationId="{CA60817A-3E80-6D8A-E6C9-4A1B6F628C1F}"/>
          </ac:spMkLst>
        </pc:spChg>
      </pc:sldChg>
      <pc:sldChg chg="addSp modSp new mod modAnim">
        <pc:chgData name="Patryk Barczak" userId="86fa742248e137ce" providerId="LiveId" clId="{BA7E16A4-FCF1-4C41-8B32-7429EE79B8E9}" dt="2023-04-14T10:57:08.455" v="2340"/>
        <pc:sldMkLst>
          <pc:docMk/>
          <pc:sldMk cId="2515674413" sldId="270"/>
        </pc:sldMkLst>
        <pc:spChg chg="mod">
          <ac:chgData name="Patryk Barczak" userId="86fa742248e137ce" providerId="LiveId" clId="{BA7E16A4-FCF1-4C41-8B32-7429EE79B8E9}" dt="2023-04-14T10:23:26.002" v="1180"/>
          <ac:spMkLst>
            <pc:docMk/>
            <pc:sldMk cId="2515674413" sldId="270"/>
            <ac:spMk id="2" creationId="{1D9BA9D8-325C-47EB-357E-2819F9325DD8}"/>
          </ac:spMkLst>
        </pc:spChg>
        <pc:spChg chg="mod">
          <ac:chgData name="Patryk Barczak" userId="86fa742248e137ce" providerId="LiveId" clId="{BA7E16A4-FCF1-4C41-8B32-7429EE79B8E9}" dt="2023-04-14T10:23:33.404" v="1181"/>
          <ac:spMkLst>
            <pc:docMk/>
            <pc:sldMk cId="2515674413" sldId="270"/>
            <ac:spMk id="3" creationId="{5B32F9B3-DFA4-A1CB-77BC-49B7B30F597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8" creationId="{1C550C5D-298D-C5BE-4C6E-EBABA3D8EA15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9" creationId="{ED84A1BC-D8EA-FD25-464E-F6D7E218153D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1" creationId="{C262D462-610C-4EBE-B790-08BF9296EF88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2" creationId="{7A691068-0165-C7DE-0D9B-B832C302CEE1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3" creationId="{F17CD908-2356-5401-FF47-2D65239B2E8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4" creationId="{4875D8C5-8DC1-B03C-BBEE-6C926ACC847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5" creationId="{7EF1AC6C-A836-2A5C-8A0D-D4857D6040D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6" creationId="{93DF4607-E0D7-4FCD-D28A-7EDC1490DB9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7" creationId="{3086FC28-F340-9950-6A4A-BFAFB42E7D01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8" creationId="{5E7635A8-2A09-5445-1F2E-A06B300F840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9" creationId="{419C380B-08B5-E199-E2C4-B757185A03C4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2" creationId="{194F8295-55D3-82D4-04C2-962FD6C84E3E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4" creationId="{4FB136F2-BC6F-D7C1-0E02-790F91BA523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5" creationId="{6E0B4B7E-126F-B93B-7852-55359DCDA84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6" creationId="{350EE6CE-81AB-FC4C-4AC4-68F253E63C6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7" creationId="{D339EC5D-C823-18EF-E6C8-02723FBB5CEA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8" creationId="{EF4530A7-0552-9F46-CC8D-EB60F8931A8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9" creationId="{89F1B95B-8A3D-01A6-009C-D5C52375EE15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0" creationId="{08BA5E6C-ED2C-B4EB-0545-CAF5387664C3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1" creationId="{C5AF2A1B-0D71-CF13-6E0C-B15880957C4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2" creationId="{56237C9D-F9A7-F5AB-0793-4D6410C671C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3" creationId="{39C8F2AC-9B87-DAC6-723B-C57F2BB693B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4" creationId="{DFF92106-3791-3DBA-AED7-C070A788E27D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5" creationId="{F21F94A0-E5B3-8D9A-C0D7-B65309FC75A4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6" creationId="{16720F8E-61DE-044F-9D8E-544B318B381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7" creationId="{E3DF5F88-13B7-8920-4C67-E280570E6C6A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8" creationId="{6010971E-4205-0054-6BDB-661F88E42A5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9" creationId="{F2E4ACD7-2BA5-D54E-6EFB-3045EBFC748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40" creationId="{C168D781-7E7E-0C24-5E60-0083FE1CEFAF}"/>
          </ac:spMkLst>
        </pc:spChg>
        <pc:grpChg chg="add 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5" creationId="{B2DBEDCD-F24F-40C3-4C6B-E18EC601E440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6" creationId="{58E591D2-989A-8D27-D4B6-7E0739005878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7" creationId="{E2152993-88BF-8CD4-F9CC-B014A555B3D0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10" creationId="{8858DD5E-FDC5-4DB8-AB2E-43604F4EDBBD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0" creationId="{BBADC854-CCB4-E1EC-7FEC-A7E09D585B1E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1" creationId="{8AA28EA6-4224-2EAE-8C4E-FFCAAE858E59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3" creationId="{6B92EDEF-17EF-DD44-D40E-883537AF8B67}"/>
          </ac:grpSpMkLst>
        </pc:grpChg>
        <pc:picChg chg="add mod">
          <ac:chgData name="Patryk Barczak" userId="86fa742248e137ce" providerId="LiveId" clId="{BA7E16A4-FCF1-4C41-8B32-7429EE79B8E9}" dt="2023-04-14T10:26:28.545" v="1204" actId="1076"/>
          <ac:picMkLst>
            <pc:docMk/>
            <pc:sldMk cId="2515674413" sldId="270"/>
            <ac:picMk id="4" creationId="{304FED55-F9B3-63DB-09DC-B3378D74E29C}"/>
          </ac:picMkLst>
        </pc:picChg>
      </pc:sldChg>
      <pc:sldChg chg="addSp delSp modSp new mod setBg">
        <pc:chgData name="Patryk Barczak" userId="86fa742248e137ce" providerId="LiveId" clId="{BA7E16A4-FCF1-4C41-8B32-7429EE79B8E9}" dt="2023-04-14T10:28:11.421" v="1225" actId="26606"/>
        <pc:sldMkLst>
          <pc:docMk/>
          <pc:sldMk cId="2048274188" sldId="271"/>
        </pc:sldMkLst>
        <pc:spChg chg="mod">
          <ac:chgData name="Patryk Barczak" userId="86fa742248e137ce" providerId="LiveId" clId="{BA7E16A4-FCF1-4C41-8B32-7429EE79B8E9}" dt="2023-04-14T10:27:17.155" v="1216" actId="26606"/>
          <ac:spMkLst>
            <pc:docMk/>
            <pc:sldMk cId="2048274188" sldId="271"/>
            <ac:spMk id="2" creationId="{93A3758F-61BF-B8F9-EA88-A6B7B8B0084C}"/>
          </ac:spMkLst>
        </pc:spChg>
        <pc:spChg chg="mod ord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3" creationId="{C0683D97-3F87-97D5-92C1-5A8A87396A6D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9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11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13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5" creationId="{768EB4DD-3704-43AD-92B3-C4E0C6EA92CB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6" creationId="{84ECDE7A-6944-466D-8FFE-149A29BA6BAE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7" creationId="{B3420082-9415-44EC-802E-C77D71D59C57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8" creationId="{55A52C45-1FCB-4636-A80F-2849B8226C01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0" creationId="{E45CA849-654C-4173-AD99-B3A2528275F5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1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2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4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5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6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1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3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5" creationId="{E5BBB0F9-6A59-4D02-A9C7-A2D6516684CE}"/>
          </ac:spMkLst>
        </pc:spChg>
        <pc:picChg chg="add del mod">
          <ac:chgData name="Patryk Barczak" userId="86fa742248e137ce" providerId="LiveId" clId="{BA7E16A4-FCF1-4C41-8B32-7429EE79B8E9}" dt="2023-04-14T10:28:10.814" v="1223" actId="478"/>
          <ac:picMkLst>
            <pc:docMk/>
            <pc:sldMk cId="2048274188" sldId="271"/>
            <ac:picMk id="4" creationId="{0C4598AA-D35E-3616-3892-CF1C2095D9E9}"/>
          </ac:picMkLst>
        </pc:picChg>
        <pc:picChg chg="add del mod">
          <ac:chgData name="Patryk Barczak" userId="86fa742248e137ce" providerId="LiveId" clId="{BA7E16A4-FCF1-4C41-8B32-7429EE79B8E9}" dt="2023-04-14T10:28:11.421" v="1225" actId="26606"/>
          <ac:picMkLst>
            <pc:docMk/>
            <pc:sldMk cId="2048274188" sldId="271"/>
            <ac:picMk id="1026" creationId="{605B175E-949D-DC5D-FE4B-EFF4D8F9D51E}"/>
          </ac:picMkLst>
        </pc:picChg>
      </pc:sldChg>
      <pc:sldChg chg="modSp new mod">
        <pc:chgData name="Patryk Barczak" userId="86fa742248e137ce" providerId="LiveId" clId="{BA7E16A4-FCF1-4C41-8B32-7429EE79B8E9}" dt="2023-04-14T10:33:45.587" v="1363" actId="20577"/>
        <pc:sldMkLst>
          <pc:docMk/>
          <pc:sldMk cId="3907626728" sldId="272"/>
        </pc:sldMkLst>
        <pc:spChg chg="mod">
          <ac:chgData name="Patryk Barczak" userId="86fa742248e137ce" providerId="LiveId" clId="{BA7E16A4-FCF1-4C41-8B32-7429EE79B8E9}" dt="2023-04-14T10:33:45.587" v="1363" actId="20577"/>
          <ac:spMkLst>
            <pc:docMk/>
            <pc:sldMk cId="3907626728" sldId="272"/>
            <ac:spMk id="2" creationId="{A6BD36B9-B133-64CD-9D6F-4969B26B9047}"/>
          </ac:spMkLst>
        </pc:spChg>
        <pc:spChg chg="mod">
          <ac:chgData name="Patryk Barczak" userId="86fa742248e137ce" providerId="LiveId" clId="{BA7E16A4-FCF1-4C41-8B32-7429EE79B8E9}" dt="2023-04-14T10:33:39.410" v="1362" actId="20577"/>
          <ac:spMkLst>
            <pc:docMk/>
            <pc:sldMk cId="3907626728" sldId="272"/>
            <ac:spMk id="3" creationId="{D9F2456B-D097-A1E3-D0E8-ECC14DB0A931}"/>
          </ac:spMkLst>
        </pc:spChg>
      </pc:sldChg>
      <pc:sldChg chg="addSp delSp modSp new mod">
        <pc:chgData name="Patryk Barczak" userId="86fa742248e137ce" providerId="LiveId" clId="{BA7E16A4-FCF1-4C41-8B32-7429EE79B8E9}" dt="2023-04-14T10:36:49.587" v="1796" actId="20577"/>
        <pc:sldMkLst>
          <pc:docMk/>
          <pc:sldMk cId="333001295" sldId="273"/>
        </pc:sldMkLst>
        <pc:spChg chg="mod">
          <ac:chgData name="Patryk Barczak" userId="86fa742248e137ce" providerId="LiveId" clId="{BA7E16A4-FCF1-4C41-8B32-7429EE79B8E9}" dt="2023-04-14T10:33:54.346" v="1365"/>
          <ac:spMkLst>
            <pc:docMk/>
            <pc:sldMk cId="333001295" sldId="273"/>
            <ac:spMk id="2" creationId="{C5A6B10F-F345-C377-066B-41AE2517AB68}"/>
          </ac:spMkLst>
        </pc:spChg>
        <pc:spChg chg="add del mod">
          <ac:chgData name="Patryk Barczak" userId="86fa742248e137ce" providerId="LiveId" clId="{BA7E16A4-FCF1-4C41-8B32-7429EE79B8E9}" dt="2023-04-14T10:36:49.587" v="1796" actId="20577"/>
          <ac:spMkLst>
            <pc:docMk/>
            <pc:sldMk cId="333001295" sldId="273"/>
            <ac:spMk id="3" creationId="{36C9EE25-7303-B9E0-E04A-4D3590D00821}"/>
          </ac:spMkLst>
        </pc:spChg>
        <pc:spChg chg="add del">
          <ac:chgData name="Patryk Barczak" userId="86fa742248e137ce" providerId="LiveId" clId="{BA7E16A4-FCF1-4C41-8B32-7429EE79B8E9}" dt="2023-04-14T10:34:06.460" v="1367"/>
          <ac:spMkLst>
            <pc:docMk/>
            <pc:sldMk cId="333001295" sldId="273"/>
            <ac:spMk id="4" creationId="{8EB6F25A-19CA-32CC-2620-47441428A20A}"/>
          </ac:spMkLst>
        </pc:spChg>
        <pc:spChg chg="add del">
          <ac:chgData name="Patryk Barczak" userId="86fa742248e137ce" providerId="LiveId" clId="{BA7E16A4-FCF1-4C41-8B32-7429EE79B8E9}" dt="2023-04-14T10:34:06.460" v="1367"/>
          <ac:spMkLst>
            <pc:docMk/>
            <pc:sldMk cId="333001295" sldId="273"/>
            <ac:spMk id="6" creationId="{BBB71FD5-03FD-10C2-3B60-9298F0550F50}"/>
          </ac:spMkLst>
        </pc:spChg>
        <pc:spChg chg="add del">
          <ac:chgData name="Patryk Barczak" userId="86fa742248e137ce" providerId="LiveId" clId="{BA7E16A4-FCF1-4C41-8B32-7429EE79B8E9}" dt="2023-04-14T10:34:10.188" v="1369"/>
          <ac:spMkLst>
            <pc:docMk/>
            <pc:sldMk cId="333001295" sldId="273"/>
            <ac:spMk id="7" creationId="{222B2D60-5847-1445-E39F-4A6C4C362B2B}"/>
          </ac:spMkLst>
        </pc:spChg>
        <pc:spChg chg="add del">
          <ac:chgData name="Patryk Barczak" userId="86fa742248e137ce" providerId="LiveId" clId="{BA7E16A4-FCF1-4C41-8B32-7429EE79B8E9}" dt="2023-04-14T10:34:10.188" v="1369"/>
          <ac:spMkLst>
            <pc:docMk/>
            <pc:sldMk cId="333001295" sldId="273"/>
            <ac:spMk id="9" creationId="{9BDC663A-F65C-FF64-584A-05E4383DDF1E}"/>
          </ac:spMkLst>
        </pc:spChg>
        <pc:spChg chg="add del">
          <ac:chgData name="Patryk Barczak" userId="86fa742248e137ce" providerId="LiveId" clId="{BA7E16A4-FCF1-4C41-8B32-7429EE79B8E9}" dt="2023-04-14T10:34:16.683" v="1371"/>
          <ac:spMkLst>
            <pc:docMk/>
            <pc:sldMk cId="333001295" sldId="273"/>
            <ac:spMk id="10" creationId="{EA3AE308-61AF-29EC-39D2-05B132F17C7E}"/>
          </ac:spMkLst>
        </pc:spChg>
        <pc:spChg chg="add del">
          <ac:chgData name="Patryk Barczak" userId="86fa742248e137ce" providerId="LiveId" clId="{BA7E16A4-FCF1-4C41-8B32-7429EE79B8E9}" dt="2023-04-14T10:34:16.683" v="1371"/>
          <ac:spMkLst>
            <pc:docMk/>
            <pc:sldMk cId="333001295" sldId="273"/>
            <ac:spMk id="12" creationId="{E0E4BC32-6C9F-0F60-7639-AACE6AA2DA1D}"/>
          </ac:spMkLst>
        </pc:spChg>
        <pc:graphicFrameChg chg="add del">
          <ac:chgData name="Patryk Barczak" userId="86fa742248e137ce" providerId="LiveId" clId="{BA7E16A4-FCF1-4C41-8B32-7429EE79B8E9}" dt="2023-04-14T10:34:06.460" v="1367"/>
          <ac:graphicFrameMkLst>
            <pc:docMk/>
            <pc:sldMk cId="333001295" sldId="273"/>
            <ac:graphicFrameMk id="5" creationId="{92CAB23B-20B1-C8EC-A421-EE401FB59E10}"/>
          </ac:graphicFrameMkLst>
        </pc:graphicFrameChg>
        <pc:graphicFrameChg chg="add del">
          <ac:chgData name="Patryk Barczak" userId="86fa742248e137ce" providerId="LiveId" clId="{BA7E16A4-FCF1-4C41-8B32-7429EE79B8E9}" dt="2023-04-14T10:34:10.188" v="1369"/>
          <ac:graphicFrameMkLst>
            <pc:docMk/>
            <pc:sldMk cId="333001295" sldId="273"/>
            <ac:graphicFrameMk id="8" creationId="{1214C149-FF6F-82CB-F73B-875E3BDCF3BF}"/>
          </ac:graphicFrameMkLst>
        </pc:graphicFrameChg>
        <pc:graphicFrameChg chg="add del">
          <ac:chgData name="Patryk Barczak" userId="86fa742248e137ce" providerId="LiveId" clId="{BA7E16A4-FCF1-4C41-8B32-7429EE79B8E9}" dt="2023-04-14T10:34:16.683" v="1371"/>
          <ac:graphicFrameMkLst>
            <pc:docMk/>
            <pc:sldMk cId="333001295" sldId="273"/>
            <ac:graphicFrameMk id="11" creationId="{96D909FA-B73C-275C-ED38-9E9F6644448C}"/>
          </ac:graphicFrameMkLst>
        </pc:graphicFrameChg>
        <pc:graphicFrameChg chg="add del mod">
          <ac:chgData name="Patryk Barczak" userId="86fa742248e137ce" providerId="LiveId" clId="{BA7E16A4-FCF1-4C41-8B32-7429EE79B8E9}" dt="2023-04-14T10:34:24.271" v="1373"/>
          <ac:graphicFrameMkLst>
            <pc:docMk/>
            <pc:sldMk cId="333001295" sldId="273"/>
            <ac:graphicFrameMk id="13" creationId="{24640596-64A4-1C30-6D03-8E727FF9FE2E}"/>
          </ac:graphicFrameMkLst>
        </pc:graphicFrameChg>
      </pc:sldChg>
      <pc:sldChg chg="modSp new mod">
        <pc:chgData name="Patryk Barczak" userId="86fa742248e137ce" providerId="LiveId" clId="{BA7E16A4-FCF1-4C41-8B32-7429EE79B8E9}" dt="2023-04-14T10:41:21.390" v="2105" actId="20577"/>
        <pc:sldMkLst>
          <pc:docMk/>
          <pc:sldMk cId="1734977660" sldId="274"/>
        </pc:sldMkLst>
        <pc:spChg chg="mod">
          <ac:chgData name="Patryk Barczak" userId="86fa742248e137ce" providerId="LiveId" clId="{BA7E16A4-FCF1-4C41-8B32-7429EE79B8E9}" dt="2023-04-14T10:37:07.619" v="1798"/>
          <ac:spMkLst>
            <pc:docMk/>
            <pc:sldMk cId="1734977660" sldId="274"/>
            <ac:spMk id="2" creationId="{1F477CAC-E33C-C94C-088F-0F25E8CD8199}"/>
          </ac:spMkLst>
        </pc:spChg>
        <pc:spChg chg="mod">
          <ac:chgData name="Patryk Barczak" userId="86fa742248e137ce" providerId="LiveId" clId="{BA7E16A4-FCF1-4C41-8B32-7429EE79B8E9}" dt="2023-04-14T10:41:21.390" v="2105" actId="20577"/>
          <ac:spMkLst>
            <pc:docMk/>
            <pc:sldMk cId="1734977660" sldId="274"/>
            <ac:spMk id="3" creationId="{F7812A20-CCF6-41B4-C297-848053E90108}"/>
          </ac:spMkLst>
        </pc:spChg>
      </pc:sldChg>
      <pc:sldChg chg="addSp delSp modSp new mod">
        <pc:chgData name="Patryk Barczak" userId="86fa742248e137ce" providerId="LiveId" clId="{BA7E16A4-FCF1-4C41-8B32-7429EE79B8E9}" dt="2023-04-14T10:44:09.199" v="2163" actId="5793"/>
        <pc:sldMkLst>
          <pc:docMk/>
          <pc:sldMk cId="1108411131" sldId="275"/>
        </pc:sldMkLst>
        <pc:spChg chg="mod">
          <ac:chgData name="Patryk Barczak" userId="86fa742248e137ce" providerId="LiveId" clId="{BA7E16A4-FCF1-4C41-8B32-7429EE79B8E9}" dt="2023-04-14T10:41:33.485" v="2109"/>
          <ac:spMkLst>
            <pc:docMk/>
            <pc:sldMk cId="1108411131" sldId="275"/>
            <ac:spMk id="2" creationId="{F23D491D-F1B7-3C2B-46B0-E686E537225C}"/>
          </ac:spMkLst>
        </pc:spChg>
        <pc:spChg chg="mod">
          <ac:chgData name="Patryk Barczak" userId="86fa742248e137ce" providerId="LiveId" clId="{BA7E16A4-FCF1-4C41-8B32-7429EE79B8E9}" dt="2023-04-14T10:44:09.199" v="2163" actId="5793"/>
          <ac:spMkLst>
            <pc:docMk/>
            <pc:sldMk cId="1108411131" sldId="275"/>
            <ac:spMk id="3" creationId="{122ED531-0A6E-942E-D689-8A78F97C1A8E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7" creationId="{81C10674-9049-A96F-EB63-5AFAED19A695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8" creationId="{341868A9-276D-6637-775A-5E44431B9F11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9" creationId="{2E28C0AF-D616-9FEB-1249-615D5F39489B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3" creationId="{1EDA4FC3-F0D5-0C0D-B10A-B19242656405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4" creationId="{0184279C-B704-7FB9-0989-35062DAE3129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5" creationId="{A3FDE9A7-845C-CE7D-5902-80E555DA952E}"/>
          </ac:spMkLst>
        </pc:sp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4" creationId="{EFD91A18-DF7E-0EEA-36AF-C150849E7F1E}"/>
          </ac:graphicFrameMkLst>
        </pc:graphicFrame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5" creationId="{DB105231-EFF3-4002-6B1C-B4F49BF511DA}"/>
          </ac:graphicFrameMkLst>
        </pc:graphicFrame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6" creationId="{9E101CD6-483C-DD94-5E7F-89690DE985E2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0" creationId="{8B809345-7A58-E96A-6AB5-19DCF9514BF0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1" creationId="{77083C55-C82C-3E5E-8093-C4788118FB1B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2" creationId="{98194568-3C4E-25FB-B7DB-4DB44EE3C48B}"/>
          </ac:graphicFrameMkLst>
        </pc:graphicFrameChg>
      </pc:sldChg>
      <pc:sldChg chg="addSp delSp modSp new mod setBg modAnim">
        <pc:chgData name="Patryk Barczak" userId="86fa742248e137ce" providerId="LiveId" clId="{BA7E16A4-FCF1-4C41-8B32-7429EE79B8E9}" dt="2023-04-14T10:48:53.266" v="2240" actId="1076"/>
        <pc:sldMkLst>
          <pc:docMk/>
          <pc:sldMk cId="1642460241" sldId="276"/>
        </pc:sldMkLst>
        <pc:spChg chg="mod">
          <ac:chgData name="Patryk Barczak" userId="86fa742248e137ce" providerId="LiveId" clId="{BA7E16A4-FCF1-4C41-8B32-7429EE79B8E9}" dt="2023-04-14T10:48:24.919" v="2225" actId="122"/>
          <ac:spMkLst>
            <pc:docMk/>
            <pc:sldMk cId="1642460241" sldId="276"/>
            <ac:spMk id="2" creationId="{4A555DFB-1DCD-C685-6C58-E4904DE7F037}"/>
          </ac:spMkLst>
        </pc:spChg>
        <pc:spChg chg="mod">
          <ac:chgData name="Patryk Barczak" userId="86fa742248e137ce" providerId="LiveId" clId="{BA7E16A4-FCF1-4C41-8B32-7429EE79B8E9}" dt="2023-04-14T10:48:35.058" v="2235" actId="27636"/>
          <ac:spMkLst>
            <pc:docMk/>
            <pc:sldMk cId="1642460241" sldId="276"/>
            <ac:spMk id="3" creationId="{FB79850E-2ACE-9791-6885-D13FBDDE935C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5" creationId="{1640B3DF-3C1C-49A7-8FA7-EE4A21CB0BDC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6" creationId="{AFF79527-C7F1-4E06-8126-A8E8C5FEBFCA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7" creationId="{55986208-8A53-4E92-9197-6B57BCCB2F37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8" creationId="{A52B99F1-B2DC-437E-A8A1-A57F2F29F8D1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10" creationId="{55F8BA08-3E38-4B70-B93A-74F08E092206}"/>
          </ac:spMkLst>
        </pc:spChg>
        <pc:spChg chg="add mod">
          <ac:chgData name="Patryk Barczak" userId="86fa742248e137ce" providerId="LiveId" clId="{BA7E16A4-FCF1-4C41-8B32-7429EE79B8E9}" dt="2023-04-14T10:48:53.266" v="2240" actId="1076"/>
          <ac:spMkLst>
            <pc:docMk/>
            <pc:sldMk cId="1642460241" sldId="276"/>
            <ac:spMk id="11" creationId="{CC9B11D6-FA8E-E855-7621-5203AE01FD0C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12" creationId="{357F1B33-79AB-4A71-8CEC-4546D709B8C8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4" creationId="{463EEC44-1BA3-44ED-81FC-A644B04B2A44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5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6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7" creationId="{E1B96AD6-92A9-4273-A62B-96A1C3E0BA95}"/>
          </ac:spMkLst>
        </pc:spChg>
        <pc:graphicFrameChg chg="add del mod">
          <ac:chgData name="Patryk Barczak" userId="86fa742248e137ce" providerId="LiveId" clId="{BA7E16A4-FCF1-4C41-8B32-7429EE79B8E9}" dt="2023-04-14T10:47:02.543" v="2202" actId="21"/>
          <ac:graphicFrameMkLst>
            <pc:docMk/>
            <pc:sldMk cId="1642460241" sldId="276"/>
            <ac:graphicFrameMk id="4" creationId="{94B14782-90E8-71B2-E6EB-7E8055441A34}"/>
          </ac:graphicFrameMkLst>
        </pc:graphicFrameChg>
        <pc:graphicFrameChg chg="add mod">
          <ac:chgData name="Patryk Barczak" userId="86fa742248e137ce" providerId="LiveId" clId="{BA7E16A4-FCF1-4C41-8B32-7429EE79B8E9}" dt="2023-04-14T10:48:44.314" v="2238" actId="1076"/>
          <ac:graphicFrameMkLst>
            <pc:docMk/>
            <pc:sldMk cId="1642460241" sldId="276"/>
            <ac:graphicFrameMk id="9" creationId="{C492518C-7955-312A-A344-79AD44864E06}"/>
          </ac:graphicFrameMkLst>
        </pc:graphicFrameChg>
      </pc:sldChg>
      <pc:sldChg chg="addSp delSp modSp add mod">
        <pc:chgData name="Patryk Barczak" userId="86fa742248e137ce" providerId="LiveId" clId="{BA7E16A4-FCF1-4C41-8B32-7429EE79B8E9}" dt="2023-04-14T10:51:02.121" v="2263" actId="1076"/>
        <pc:sldMkLst>
          <pc:docMk/>
          <pc:sldMk cId="1028289221" sldId="277"/>
        </pc:sldMkLst>
        <pc:spChg chg="mod">
          <ac:chgData name="Patryk Barczak" userId="86fa742248e137ce" providerId="LiveId" clId="{BA7E16A4-FCF1-4C41-8B32-7429EE79B8E9}" dt="2023-04-14T10:49:56.018" v="2246" actId="20577"/>
          <ac:spMkLst>
            <pc:docMk/>
            <pc:sldMk cId="1028289221" sldId="277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1:02.121" v="2263" actId="1076"/>
          <ac:spMkLst>
            <pc:docMk/>
            <pc:sldMk cId="1028289221" sldId="277"/>
            <ac:spMk id="11" creationId="{CC9B11D6-FA8E-E855-7621-5203AE01FD0C}"/>
          </ac:spMkLst>
        </pc:spChg>
        <pc:graphicFrameChg chg="add del mod ord">
          <ac:chgData name="Patryk Barczak" userId="86fa742248e137ce" providerId="LiveId" clId="{BA7E16A4-FCF1-4C41-8B32-7429EE79B8E9}" dt="2023-04-14T10:50:54.386" v="2261" actId="1076"/>
          <ac:graphicFrameMkLst>
            <pc:docMk/>
            <pc:sldMk cId="1028289221" sldId="277"/>
            <ac:graphicFrameMk id="4" creationId="{F8F7D45C-800C-E2E1-1840-456B88BE2758}"/>
          </ac:graphicFrameMkLst>
        </pc:graphicFrameChg>
        <pc:graphicFrameChg chg="add del ord">
          <ac:chgData name="Patryk Barczak" userId="86fa742248e137ce" providerId="LiveId" clId="{BA7E16A4-FCF1-4C41-8B32-7429EE79B8E9}" dt="2023-04-14T10:50:55.763" v="2262" actId="478"/>
          <ac:graphicFrameMkLst>
            <pc:docMk/>
            <pc:sldMk cId="1028289221" sldId="277"/>
            <ac:graphicFrameMk id="9" creationId="{C492518C-7955-312A-A344-79AD44864E06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49:50.077" v="2243"/>
        <pc:sldMkLst>
          <pc:docMk/>
          <pc:sldMk cId="4026210809" sldId="277"/>
        </pc:sldMkLst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1:55.411" v="2273" actId="478"/>
        <pc:sldMkLst>
          <pc:docMk/>
          <pc:sldMk cId="1230471051" sldId="278"/>
        </pc:sldMkLst>
        <pc:spChg chg="mod">
          <ac:chgData name="Patryk Barczak" userId="86fa742248e137ce" providerId="LiveId" clId="{BA7E16A4-FCF1-4C41-8B32-7429EE79B8E9}" dt="2023-04-14T10:51:25.910" v="2269" actId="20577"/>
          <ac:spMkLst>
            <pc:docMk/>
            <pc:sldMk cId="1230471051" sldId="278"/>
            <ac:spMk id="3" creationId="{FB79850E-2ACE-9791-6885-D13FBDDE935C}"/>
          </ac:spMkLst>
        </pc:spChg>
        <pc:graphicFrameChg chg="del ord">
          <ac:chgData name="Patryk Barczak" userId="86fa742248e137ce" providerId="LiveId" clId="{BA7E16A4-FCF1-4C41-8B32-7429EE79B8E9}" dt="2023-04-14T10:51:55.411" v="2273" actId="478"/>
          <ac:graphicFrameMkLst>
            <pc:docMk/>
            <pc:sldMk cId="1230471051" sldId="278"/>
            <ac:graphicFrameMk id="4" creationId="{F8F7D45C-800C-E2E1-1840-456B88BE2758}"/>
          </ac:graphicFrameMkLst>
        </pc:graphicFrameChg>
        <pc:graphicFrameChg chg="add mod">
          <ac:chgData name="Patryk Barczak" userId="86fa742248e137ce" providerId="LiveId" clId="{BA7E16A4-FCF1-4C41-8B32-7429EE79B8E9}" dt="2023-04-14T10:51:53.425" v="2272" actId="1076"/>
          <ac:graphicFrameMkLst>
            <pc:docMk/>
            <pc:sldMk cId="1230471051" sldId="278"/>
            <ac:graphicFrameMk id="8" creationId="{87EF7A9A-AD44-6287-6522-F424FCCEA002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51:22.646" v="2266"/>
        <pc:sldMkLst>
          <pc:docMk/>
          <pc:sldMk cId="1704781132" sldId="278"/>
        </pc:sldMkLst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4:05.198" v="2309"/>
        <pc:sldMkLst>
          <pc:docMk/>
          <pc:sldMk cId="1497895408" sldId="279"/>
        </pc:sldMkLst>
        <pc:spChg chg="mod">
          <ac:chgData name="Patryk Barczak" userId="86fa742248e137ce" providerId="LiveId" clId="{BA7E16A4-FCF1-4C41-8B32-7429EE79B8E9}" dt="2023-04-14T10:52:27.226" v="2281" actId="20577"/>
          <ac:spMkLst>
            <pc:docMk/>
            <pc:sldMk cId="1497895408" sldId="279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3:03.787" v="2294" actId="1076"/>
          <ac:spMkLst>
            <pc:docMk/>
            <pc:sldMk cId="1497895408" sldId="279"/>
            <ac:spMk id="11" creationId="{CC9B11D6-FA8E-E855-7621-5203AE01FD0C}"/>
          </ac:spMkLst>
        </pc:spChg>
        <pc:graphicFrameChg chg="add del mod ord">
          <ac:chgData name="Patryk Barczak" userId="86fa742248e137ce" providerId="LiveId" clId="{BA7E16A4-FCF1-4C41-8B32-7429EE79B8E9}" dt="2023-04-14T10:54:03.198" v="2307" actId="166"/>
          <ac:graphicFrameMkLst>
            <pc:docMk/>
            <pc:sldMk cId="1497895408" sldId="279"/>
            <ac:graphicFrameMk id="4" creationId="{08FA0657-41E6-14AC-D9CA-566E13FB2018}"/>
          </ac:graphicFrameMkLst>
        </pc:graphicFrameChg>
        <pc:graphicFrameChg chg="del ord">
          <ac:chgData name="Patryk Barczak" userId="86fa742248e137ce" providerId="LiveId" clId="{BA7E16A4-FCF1-4C41-8B32-7429EE79B8E9}" dt="2023-04-14T10:53:15.154" v="2298" actId="478"/>
          <ac:graphicFrameMkLst>
            <pc:docMk/>
            <pc:sldMk cId="1497895408" sldId="279"/>
            <ac:graphicFrameMk id="8" creationId="{87EF7A9A-AD44-6287-6522-F424FCCEA002}"/>
          </ac:graphicFrameMkLst>
        </pc:graphicFrameChg>
        <pc:graphicFrameChg chg="add del mod">
          <ac:chgData name="Patryk Barczak" userId="86fa742248e137ce" providerId="LiveId" clId="{BA7E16A4-FCF1-4C41-8B32-7429EE79B8E9}" dt="2023-04-14T10:54:05.198" v="2309"/>
          <ac:graphicFrameMkLst>
            <pc:docMk/>
            <pc:sldMk cId="1497895408" sldId="279"/>
            <ac:graphicFrameMk id="9" creationId="{E0CCE298-FF52-8B83-2015-94C8DB08A1C0}"/>
          </ac:graphicFrameMkLst>
        </pc:graphicFrameChg>
      </pc:sldChg>
      <pc:sldChg chg="new del">
        <pc:chgData name="Patryk Barczak" userId="86fa742248e137ce" providerId="LiveId" clId="{BA7E16A4-FCF1-4C41-8B32-7429EE79B8E9}" dt="2023-04-14T10:52:17.685" v="2275" actId="47"/>
        <pc:sldMkLst>
          <pc:docMk/>
          <pc:sldMk cId="2260633649" sldId="279"/>
        </pc:sldMkLst>
      </pc:sldChg>
      <pc:sldChg chg="addSp delSp add del setBg delDesignElem">
        <pc:chgData name="Patryk Barczak" userId="86fa742248e137ce" providerId="LiveId" clId="{BA7E16A4-FCF1-4C41-8B32-7429EE79B8E9}" dt="2023-04-14T10:52:24.173" v="2278"/>
        <pc:sldMkLst>
          <pc:docMk/>
          <pc:sldMk cId="2399691975" sldId="279"/>
        </pc:sldMkLst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7" creationId="{55986208-8A53-4E92-9197-6B57BCCB2F37}"/>
          </ac:spMkLst>
        </pc:spChg>
      </pc:sldChg>
      <pc:sldChg chg="addSp delSp add del setBg delDesignElem">
        <pc:chgData name="Patryk Barczak" userId="86fa742248e137ce" providerId="LiveId" clId="{BA7E16A4-FCF1-4C41-8B32-7429EE79B8E9}" dt="2023-04-14T10:52:44.847" v="2284"/>
        <pc:sldMkLst>
          <pc:docMk/>
          <pc:sldMk cId="1885380116" sldId="280"/>
        </pc:sldMkLst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4:37.730" v="2313" actId="478"/>
        <pc:sldMkLst>
          <pc:docMk/>
          <pc:sldMk cId="2670847564" sldId="280"/>
        </pc:sldMkLst>
        <pc:spChg chg="mod">
          <ac:chgData name="Patryk Barczak" userId="86fa742248e137ce" providerId="LiveId" clId="{BA7E16A4-FCF1-4C41-8B32-7429EE79B8E9}" dt="2023-04-14T10:52:53.908" v="2293" actId="20577"/>
          <ac:spMkLst>
            <pc:docMk/>
            <pc:sldMk cId="2670847564" sldId="280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3:29.729" v="2299" actId="1076"/>
          <ac:spMkLst>
            <pc:docMk/>
            <pc:sldMk cId="2670847564" sldId="280"/>
            <ac:spMk id="11" creationId="{CC9B11D6-FA8E-E855-7621-5203AE01FD0C}"/>
          </ac:spMkLst>
        </pc:spChg>
        <pc:graphicFrameChg chg="add mod">
          <ac:chgData name="Patryk Barczak" userId="86fa742248e137ce" providerId="LiveId" clId="{BA7E16A4-FCF1-4C41-8B32-7429EE79B8E9}" dt="2023-04-14T10:54:33.785" v="2312" actId="1076"/>
          <ac:graphicFrameMkLst>
            <pc:docMk/>
            <pc:sldMk cId="2670847564" sldId="280"/>
            <ac:graphicFrameMk id="4" creationId="{5875DC05-7957-961A-A4B7-288EFD65F79B}"/>
          </ac:graphicFrameMkLst>
        </pc:graphicFrameChg>
        <pc:graphicFrameChg chg="del ord">
          <ac:chgData name="Patryk Barczak" userId="86fa742248e137ce" providerId="LiveId" clId="{BA7E16A4-FCF1-4C41-8B32-7429EE79B8E9}" dt="2023-04-14T10:54:37.730" v="2313" actId="478"/>
          <ac:graphicFrameMkLst>
            <pc:docMk/>
            <pc:sldMk cId="2670847564" sldId="280"/>
            <ac:graphicFrameMk id="8" creationId="{87EF7A9A-AD44-6287-6522-F424FCCEA002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52:47.951" v="2288"/>
        <pc:sldMkLst>
          <pc:docMk/>
          <pc:sldMk cId="2620441263" sldId="281"/>
        </pc:sldMkLst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7" creationId="{55986208-8A53-4E92-9197-6B57BCCB2F37}"/>
          </ac:spMkLst>
        </pc:spChg>
      </pc:sldChg>
      <pc:sldChg chg="addSp delSp modSp add mod delAnim">
        <pc:chgData name="Patryk Barczak" userId="86fa742248e137ce" providerId="LiveId" clId="{BA7E16A4-FCF1-4C41-8B32-7429EE79B8E9}" dt="2023-04-14T10:55:01.923" v="2319" actId="478"/>
        <pc:sldMkLst>
          <pc:docMk/>
          <pc:sldMk cId="4261769453" sldId="281"/>
        </pc:sldMkLst>
        <pc:spChg chg="mod">
          <ac:chgData name="Patryk Barczak" userId="86fa742248e137ce" providerId="LiveId" clId="{BA7E16A4-FCF1-4C41-8B32-7429EE79B8E9}" dt="2023-04-14T10:52:50.773" v="2291" actId="20577"/>
          <ac:spMkLst>
            <pc:docMk/>
            <pc:sldMk cId="4261769453" sldId="281"/>
            <ac:spMk id="3" creationId="{FB79850E-2ACE-9791-6885-D13FBDDE935C}"/>
          </ac:spMkLst>
        </pc:spChg>
        <pc:spChg chg="del">
          <ac:chgData name="Patryk Barczak" userId="86fa742248e137ce" providerId="LiveId" clId="{BA7E16A4-FCF1-4C41-8B32-7429EE79B8E9}" dt="2023-04-14T10:54:54.325" v="2314" actId="478"/>
          <ac:spMkLst>
            <pc:docMk/>
            <pc:sldMk cId="4261769453" sldId="281"/>
            <ac:spMk id="11" creationId="{CC9B11D6-FA8E-E855-7621-5203AE01FD0C}"/>
          </ac:spMkLst>
        </pc:spChg>
        <pc:graphicFrameChg chg="add mod">
          <ac:chgData name="Patryk Barczak" userId="86fa742248e137ce" providerId="LiveId" clId="{BA7E16A4-FCF1-4C41-8B32-7429EE79B8E9}" dt="2023-04-14T10:55:00.433" v="2318" actId="1076"/>
          <ac:graphicFrameMkLst>
            <pc:docMk/>
            <pc:sldMk cId="4261769453" sldId="281"/>
            <ac:graphicFrameMk id="4" creationId="{D90F0EFD-A5A0-9E83-DC65-611A12765967}"/>
          </ac:graphicFrameMkLst>
        </pc:graphicFrameChg>
        <pc:graphicFrameChg chg="del ord">
          <ac:chgData name="Patryk Barczak" userId="86fa742248e137ce" providerId="LiveId" clId="{BA7E16A4-FCF1-4C41-8B32-7429EE79B8E9}" dt="2023-04-14T10:55:01.923" v="2319" actId="478"/>
          <ac:graphicFrameMkLst>
            <pc:docMk/>
            <pc:sldMk cId="4261769453" sldId="281"/>
            <ac:graphicFrameMk id="8" creationId="{87EF7A9A-AD44-6287-6522-F424FCCEA002}"/>
          </ac:graphicFrameMkLst>
        </pc:graphicFrameChg>
      </pc:sldChg>
      <pc:sldChg chg="addSp delSp modSp new mod setBg">
        <pc:chgData name="Patryk Barczak" userId="86fa742248e137ce" providerId="LiveId" clId="{BA7E16A4-FCF1-4C41-8B32-7429EE79B8E9}" dt="2023-04-14T10:56:40.211" v="2339" actId="26606"/>
        <pc:sldMkLst>
          <pc:docMk/>
          <pc:sldMk cId="1130166014" sldId="282"/>
        </pc:sldMkLst>
        <pc:spChg chg="mo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2" creationId="{F56E92E2-8FCC-901A-818D-F4B5F7F744EE}"/>
          </ac:spMkLst>
        </pc:spChg>
        <pc:spChg chg="del">
          <ac:chgData name="Patryk Barczak" userId="86fa742248e137ce" providerId="LiveId" clId="{BA7E16A4-FCF1-4C41-8B32-7429EE79B8E9}" dt="2023-04-14T10:56:29.330" v="2321" actId="478"/>
          <ac:spMkLst>
            <pc:docMk/>
            <pc:sldMk cId="1130166014" sldId="282"/>
            <ac:spMk id="3" creationId="{16E360F8-45B2-AE1D-D5D1-CAE68D20AA22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7" creationId="{8D06CE56-3881-4ADA-8CEF-D18B02C242A3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9" creationId="{79F3C543-62EC-4433-9C93-A2CD8764E9B4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1" creationId="{FFD48BC7-DC40-47DE-87EE-9F4B6ECB9ABB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3" creationId="{E502BBC7-2C76-46F3-BC24-5985BC13DB88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5" creationId="{9C45F024-2468-4D8A-9E11-BB2B1E0A3B37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7" creationId="{3629484E-3792-4B3D-89AD-7C8A1ED0E0D4}"/>
          </ac:spMkLst>
        </pc:spChg>
      </pc:sldChg>
      <pc:sldMasterChg chg="del delSldLayout">
        <pc:chgData name="Patryk Barczak" userId="86fa742248e137ce" providerId="LiveId" clId="{BA7E16A4-FCF1-4C41-8B32-7429EE79B8E9}" dt="2023-04-14T09:52:08.488" v="231" actId="26606"/>
        <pc:sldMasterMkLst>
          <pc:docMk/>
          <pc:sldMasterMk cId="2613973774" sldId="2147483648"/>
        </pc:sldMasterMkLst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559817438" sldId="2147483649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187950253" sldId="2147483650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96471827" sldId="2147483651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358616686" sldId="2147483652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557766704" sldId="2147483653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510680019" sldId="2147483654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4152472668" sldId="2147483655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2140458572" sldId="2147483656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2445814273" sldId="2147483657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952314598" sldId="2147483658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234607075" sldId="2147483659"/>
          </pc:sldLayoutMkLst>
        </pc:sldLayoutChg>
      </pc:sldMasterChg>
      <pc:sldMasterChg chg="add addSldLayout">
        <pc:chgData name="Patryk Barczak" userId="86fa742248e137ce" providerId="LiveId" clId="{BA7E16A4-FCF1-4C41-8B32-7429EE79B8E9}" dt="2023-04-14T09:52:08.488" v="231" actId="26606"/>
        <pc:sldMasterMkLst>
          <pc:docMk/>
          <pc:sldMasterMk cId="344842894" sldId="2147483738"/>
        </pc:sldMasterMkLst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4278042378" sldId="2147483727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649072017" sldId="2147483728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349144329" sldId="2147483729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387893984" sldId="2147483730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861979401" sldId="2147483731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3744572717" sldId="2147483732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937612299" sldId="2147483733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564530221" sldId="2147483734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1058236987" sldId="2147483735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742411321" sldId="2147483736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412794108" sldId="2147483737"/>
          </pc:sldLayoutMkLst>
        </pc:sldLayoutChg>
      </pc:sldMasterChg>
    </pc:docChg>
  </pc:docChgLst>
  <pc:docChgLst>
    <pc:chgData name="Patryk Barczak" userId="86fa742248e137ce" providerId="LiveId" clId="{267BF90A-1D10-4D5E-8FD3-BFEBF1F4C40E}"/>
    <pc:docChg chg="undo redo custSel addSld delSld modSld">
      <pc:chgData name="Patryk Barczak" userId="86fa742248e137ce" providerId="LiveId" clId="{267BF90A-1D10-4D5E-8FD3-BFEBF1F4C40E}" dt="2023-06-04T20:44:09.938" v="923" actId="20577"/>
      <pc:docMkLst>
        <pc:docMk/>
      </pc:docMkLst>
      <pc:sldChg chg="modSp mod">
        <pc:chgData name="Patryk Barczak" userId="86fa742248e137ce" providerId="LiveId" clId="{267BF90A-1D10-4D5E-8FD3-BFEBF1F4C40E}" dt="2023-06-04T19:50:31.795" v="2"/>
        <pc:sldMkLst>
          <pc:docMk/>
          <pc:sldMk cId="527867234" sldId="256"/>
        </pc:sldMkLst>
        <pc:spChg chg="mod">
          <ac:chgData name="Patryk Barczak" userId="86fa742248e137ce" providerId="LiveId" clId="{267BF90A-1D10-4D5E-8FD3-BFEBF1F4C40E}" dt="2023-06-04T19:50:31.795" v="2"/>
          <ac:spMkLst>
            <pc:docMk/>
            <pc:sldMk cId="527867234" sldId="256"/>
            <ac:spMk id="2" creationId="{06D1D233-F4B2-A74D-777C-6B0BE2E55DE8}"/>
          </ac:spMkLst>
        </pc:spChg>
      </pc:sldChg>
      <pc:sldChg chg="del">
        <pc:chgData name="Patryk Barczak" userId="86fa742248e137ce" providerId="LiveId" clId="{267BF90A-1D10-4D5E-8FD3-BFEBF1F4C40E}" dt="2023-06-04T19:51:03.811" v="4" actId="47"/>
        <pc:sldMkLst>
          <pc:docMk/>
          <pc:sldMk cId="175246031" sldId="283"/>
        </pc:sldMkLst>
      </pc:sldChg>
      <pc:sldChg chg="del">
        <pc:chgData name="Patryk Barczak" userId="86fa742248e137ce" providerId="LiveId" clId="{267BF90A-1D10-4D5E-8FD3-BFEBF1F4C40E}" dt="2023-06-04T19:51:04.033" v="5" actId="47"/>
        <pc:sldMkLst>
          <pc:docMk/>
          <pc:sldMk cId="1730116924" sldId="284"/>
        </pc:sldMkLst>
      </pc:sldChg>
      <pc:sldChg chg="del">
        <pc:chgData name="Patryk Barczak" userId="86fa742248e137ce" providerId="LiveId" clId="{267BF90A-1D10-4D5E-8FD3-BFEBF1F4C40E}" dt="2023-06-04T19:51:04.316" v="6" actId="47"/>
        <pc:sldMkLst>
          <pc:docMk/>
          <pc:sldMk cId="875145559" sldId="285"/>
        </pc:sldMkLst>
      </pc:sldChg>
      <pc:sldChg chg="del">
        <pc:chgData name="Patryk Barczak" userId="86fa742248e137ce" providerId="LiveId" clId="{267BF90A-1D10-4D5E-8FD3-BFEBF1F4C40E}" dt="2023-06-04T19:51:04.506" v="7" actId="47"/>
        <pc:sldMkLst>
          <pc:docMk/>
          <pc:sldMk cId="2898118583" sldId="286"/>
        </pc:sldMkLst>
      </pc:sldChg>
      <pc:sldChg chg="del">
        <pc:chgData name="Patryk Barczak" userId="86fa742248e137ce" providerId="LiveId" clId="{267BF90A-1D10-4D5E-8FD3-BFEBF1F4C40E}" dt="2023-06-04T19:51:04.752" v="8" actId="47"/>
        <pc:sldMkLst>
          <pc:docMk/>
          <pc:sldMk cId="3722117978" sldId="287"/>
        </pc:sldMkLst>
      </pc:sldChg>
      <pc:sldChg chg="del">
        <pc:chgData name="Patryk Barczak" userId="86fa742248e137ce" providerId="LiveId" clId="{267BF90A-1D10-4D5E-8FD3-BFEBF1F4C40E}" dt="2023-06-04T19:51:04.879" v="9" actId="47"/>
        <pc:sldMkLst>
          <pc:docMk/>
          <pc:sldMk cId="2172803868" sldId="288"/>
        </pc:sldMkLst>
      </pc:sldChg>
      <pc:sldChg chg="del">
        <pc:chgData name="Patryk Barczak" userId="86fa742248e137ce" providerId="LiveId" clId="{267BF90A-1D10-4D5E-8FD3-BFEBF1F4C40E}" dt="2023-06-04T19:51:05.283" v="10" actId="47"/>
        <pc:sldMkLst>
          <pc:docMk/>
          <pc:sldMk cId="222075403" sldId="289"/>
        </pc:sldMkLst>
      </pc:sldChg>
      <pc:sldChg chg="del">
        <pc:chgData name="Patryk Barczak" userId="86fa742248e137ce" providerId="LiveId" clId="{267BF90A-1D10-4D5E-8FD3-BFEBF1F4C40E}" dt="2023-06-04T19:51:05.312" v="11" actId="47"/>
        <pc:sldMkLst>
          <pc:docMk/>
          <pc:sldMk cId="3995297392" sldId="290"/>
        </pc:sldMkLst>
      </pc:sldChg>
      <pc:sldChg chg="del">
        <pc:chgData name="Patryk Barczak" userId="86fa742248e137ce" providerId="LiveId" clId="{267BF90A-1D10-4D5E-8FD3-BFEBF1F4C40E}" dt="2023-06-04T19:51:05.340" v="12" actId="47"/>
        <pc:sldMkLst>
          <pc:docMk/>
          <pc:sldMk cId="4158686119" sldId="291"/>
        </pc:sldMkLst>
      </pc:sldChg>
      <pc:sldChg chg="del">
        <pc:chgData name="Patryk Barczak" userId="86fa742248e137ce" providerId="LiveId" clId="{267BF90A-1D10-4D5E-8FD3-BFEBF1F4C40E}" dt="2023-06-04T19:51:05.374" v="13" actId="47"/>
        <pc:sldMkLst>
          <pc:docMk/>
          <pc:sldMk cId="3982539654" sldId="292"/>
        </pc:sldMkLst>
      </pc:sldChg>
      <pc:sldChg chg="del">
        <pc:chgData name="Patryk Barczak" userId="86fa742248e137ce" providerId="LiveId" clId="{267BF90A-1D10-4D5E-8FD3-BFEBF1F4C40E}" dt="2023-06-04T19:51:05.407" v="14" actId="47"/>
        <pc:sldMkLst>
          <pc:docMk/>
          <pc:sldMk cId="1003343326" sldId="293"/>
        </pc:sldMkLst>
      </pc:sldChg>
      <pc:sldChg chg="del">
        <pc:chgData name="Patryk Barczak" userId="86fa742248e137ce" providerId="LiveId" clId="{267BF90A-1D10-4D5E-8FD3-BFEBF1F4C40E}" dt="2023-06-04T19:51:05.453" v="15" actId="47"/>
        <pc:sldMkLst>
          <pc:docMk/>
          <pc:sldMk cId="2525523777" sldId="294"/>
        </pc:sldMkLst>
      </pc:sldChg>
      <pc:sldChg chg="del">
        <pc:chgData name="Patryk Barczak" userId="86fa742248e137ce" providerId="LiveId" clId="{267BF90A-1D10-4D5E-8FD3-BFEBF1F4C40E}" dt="2023-06-04T19:51:05.481" v="16" actId="47"/>
        <pc:sldMkLst>
          <pc:docMk/>
          <pc:sldMk cId="1695314543" sldId="295"/>
        </pc:sldMkLst>
      </pc:sldChg>
      <pc:sldChg chg="del">
        <pc:chgData name="Patryk Barczak" userId="86fa742248e137ce" providerId="LiveId" clId="{267BF90A-1D10-4D5E-8FD3-BFEBF1F4C40E}" dt="2023-06-04T19:51:05.513" v="17" actId="47"/>
        <pc:sldMkLst>
          <pc:docMk/>
          <pc:sldMk cId="2760115519" sldId="296"/>
        </pc:sldMkLst>
      </pc:sldChg>
      <pc:sldChg chg="del">
        <pc:chgData name="Patryk Barczak" userId="86fa742248e137ce" providerId="LiveId" clId="{267BF90A-1D10-4D5E-8FD3-BFEBF1F4C40E}" dt="2023-06-04T19:51:05.546" v="18" actId="47"/>
        <pc:sldMkLst>
          <pc:docMk/>
          <pc:sldMk cId="1872226444" sldId="297"/>
        </pc:sldMkLst>
      </pc:sldChg>
      <pc:sldChg chg="del">
        <pc:chgData name="Patryk Barczak" userId="86fa742248e137ce" providerId="LiveId" clId="{267BF90A-1D10-4D5E-8FD3-BFEBF1F4C40E}" dt="2023-06-04T19:51:05.577" v="19" actId="47"/>
        <pc:sldMkLst>
          <pc:docMk/>
          <pc:sldMk cId="2021044509" sldId="298"/>
        </pc:sldMkLst>
      </pc:sldChg>
      <pc:sldChg chg="del">
        <pc:chgData name="Patryk Barczak" userId="86fa742248e137ce" providerId="LiveId" clId="{267BF90A-1D10-4D5E-8FD3-BFEBF1F4C40E}" dt="2023-06-04T19:51:05.608" v="20" actId="47"/>
        <pc:sldMkLst>
          <pc:docMk/>
          <pc:sldMk cId="1171144066" sldId="299"/>
        </pc:sldMkLst>
      </pc:sldChg>
      <pc:sldChg chg="del">
        <pc:chgData name="Patryk Barczak" userId="86fa742248e137ce" providerId="LiveId" clId="{267BF90A-1D10-4D5E-8FD3-BFEBF1F4C40E}" dt="2023-06-04T19:51:05.640" v="21" actId="47"/>
        <pc:sldMkLst>
          <pc:docMk/>
          <pc:sldMk cId="1530674984" sldId="300"/>
        </pc:sldMkLst>
      </pc:sldChg>
      <pc:sldChg chg="del">
        <pc:chgData name="Patryk Barczak" userId="86fa742248e137ce" providerId="LiveId" clId="{267BF90A-1D10-4D5E-8FD3-BFEBF1F4C40E}" dt="2023-06-04T19:51:05.669" v="22" actId="47"/>
        <pc:sldMkLst>
          <pc:docMk/>
          <pc:sldMk cId="3272497946" sldId="301"/>
        </pc:sldMkLst>
      </pc:sldChg>
      <pc:sldChg chg="del">
        <pc:chgData name="Patryk Barczak" userId="86fa742248e137ce" providerId="LiveId" clId="{267BF90A-1D10-4D5E-8FD3-BFEBF1F4C40E}" dt="2023-06-04T19:51:05.699" v="23" actId="47"/>
        <pc:sldMkLst>
          <pc:docMk/>
          <pc:sldMk cId="2248544921" sldId="302"/>
        </pc:sldMkLst>
      </pc:sldChg>
      <pc:sldChg chg="del">
        <pc:chgData name="Patryk Barczak" userId="86fa742248e137ce" providerId="LiveId" clId="{267BF90A-1D10-4D5E-8FD3-BFEBF1F4C40E}" dt="2023-06-04T19:51:05.747" v="24" actId="47"/>
        <pc:sldMkLst>
          <pc:docMk/>
          <pc:sldMk cId="1617388254" sldId="303"/>
        </pc:sldMkLst>
      </pc:sldChg>
      <pc:sldChg chg="del">
        <pc:chgData name="Patryk Barczak" userId="86fa742248e137ce" providerId="LiveId" clId="{267BF90A-1D10-4D5E-8FD3-BFEBF1F4C40E}" dt="2023-06-04T19:51:05.778" v="25" actId="47"/>
        <pc:sldMkLst>
          <pc:docMk/>
          <pc:sldMk cId="664917585" sldId="304"/>
        </pc:sldMkLst>
      </pc:sldChg>
      <pc:sldChg chg="del">
        <pc:chgData name="Patryk Barczak" userId="86fa742248e137ce" providerId="LiveId" clId="{267BF90A-1D10-4D5E-8FD3-BFEBF1F4C40E}" dt="2023-06-04T19:51:05.808" v="26" actId="47"/>
        <pc:sldMkLst>
          <pc:docMk/>
          <pc:sldMk cId="1091577068" sldId="305"/>
        </pc:sldMkLst>
      </pc:sldChg>
      <pc:sldChg chg="del">
        <pc:chgData name="Patryk Barczak" userId="86fa742248e137ce" providerId="LiveId" clId="{267BF90A-1D10-4D5E-8FD3-BFEBF1F4C40E}" dt="2023-06-04T19:51:05.840" v="27" actId="47"/>
        <pc:sldMkLst>
          <pc:docMk/>
          <pc:sldMk cId="1033584793" sldId="306"/>
        </pc:sldMkLst>
      </pc:sldChg>
      <pc:sldChg chg="del">
        <pc:chgData name="Patryk Barczak" userId="86fa742248e137ce" providerId="LiveId" clId="{267BF90A-1D10-4D5E-8FD3-BFEBF1F4C40E}" dt="2023-06-04T19:51:05.875" v="28" actId="47"/>
        <pc:sldMkLst>
          <pc:docMk/>
          <pc:sldMk cId="1962834334" sldId="307"/>
        </pc:sldMkLst>
      </pc:sldChg>
      <pc:sldChg chg="del">
        <pc:chgData name="Patryk Barczak" userId="86fa742248e137ce" providerId="LiveId" clId="{267BF90A-1D10-4D5E-8FD3-BFEBF1F4C40E}" dt="2023-06-04T19:51:05.905" v="29" actId="47"/>
        <pc:sldMkLst>
          <pc:docMk/>
          <pc:sldMk cId="3716329834" sldId="308"/>
        </pc:sldMkLst>
      </pc:sldChg>
      <pc:sldChg chg="del">
        <pc:chgData name="Patryk Barczak" userId="86fa742248e137ce" providerId="LiveId" clId="{267BF90A-1D10-4D5E-8FD3-BFEBF1F4C40E}" dt="2023-06-04T19:51:05.931" v="30" actId="47"/>
        <pc:sldMkLst>
          <pc:docMk/>
          <pc:sldMk cId="4268792681" sldId="309"/>
        </pc:sldMkLst>
      </pc:sldChg>
      <pc:sldChg chg="modSp new mod">
        <pc:chgData name="Patryk Barczak" userId="86fa742248e137ce" providerId="LiveId" clId="{267BF90A-1D10-4D5E-8FD3-BFEBF1F4C40E}" dt="2023-06-04T19:54:09.576" v="66" actId="403"/>
        <pc:sldMkLst>
          <pc:docMk/>
          <pc:sldMk cId="1223099239" sldId="310"/>
        </pc:sldMkLst>
        <pc:spChg chg="mod">
          <ac:chgData name="Patryk Barczak" userId="86fa742248e137ce" providerId="LiveId" clId="{267BF90A-1D10-4D5E-8FD3-BFEBF1F4C40E}" dt="2023-06-04T19:51:10.709" v="31"/>
          <ac:spMkLst>
            <pc:docMk/>
            <pc:sldMk cId="1223099239" sldId="310"/>
            <ac:spMk id="2" creationId="{65677B95-67BE-0447-B4C8-2E653D56A5CD}"/>
          </ac:spMkLst>
        </pc:spChg>
        <pc:spChg chg="mod">
          <ac:chgData name="Patryk Barczak" userId="86fa742248e137ce" providerId="LiveId" clId="{267BF90A-1D10-4D5E-8FD3-BFEBF1F4C40E}" dt="2023-06-04T19:54:09.576" v="66" actId="403"/>
          <ac:spMkLst>
            <pc:docMk/>
            <pc:sldMk cId="1223099239" sldId="310"/>
            <ac:spMk id="3" creationId="{085D09FD-0BDB-AE7F-C2C3-3E2073BD9A1D}"/>
          </ac:spMkLst>
        </pc:spChg>
      </pc:sldChg>
      <pc:sldChg chg="modSp new mod">
        <pc:chgData name="Patryk Barczak" userId="86fa742248e137ce" providerId="LiveId" clId="{267BF90A-1D10-4D5E-8FD3-BFEBF1F4C40E}" dt="2023-06-04T19:54:48.262" v="89" actId="6549"/>
        <pc:sldMkLst>
          <pc:docMk/>
          <pc:sldMk cId="4151575035" sldId="311"/>
        </pc:sldMkLst>
        <pc:spChg chg="mod">
          <ac:chgData name="Patryk Barczak" userId="86fa742248e137ce" providerId="LiveId" clId="{267BF90A-1D10-4D5E-8FD3-BFEBF1F4C40E}" dt="2023-06-04T19:54:34.004" v="78"/>
          <ac:spMkLst>
            <pc:docMk/>
            <pc:sldMk cId="4151575035" sldId="311"/>
            <ac:spMk id="2" creationId="{EB7E650E-A267-09CF-F584-D7889191D27F}"/>
          </ac:spMkLst>
        </pc:spChg>
        <pc:spChg chg="mod">
          <ac:chgData name="Patryk Barczak" userId="86fa742248e137ce" providerId="LiveId" clId="{267BF90A-1D10-4D5E-8FD3-BFEBF1F4C40E}" dt="2023-06-04T19:54:48.262" v="89" actId="6549"/>
          <ac:spMkLst>
            <pc:docMk/>
            <pc:sldMk cId="4151575035" sldId="311"/>
            <ac:spMk id="3" creationId="{FD656E62-5F23-2C62-D2E9-DCBF877DFCB7}"/>
          </ac:spMkLst>
        </pc:spChg>
      </pc:sldChg>
      <pc:sldChg chg="addSp modSp add mod">
        <pc:chgData name="Patryk Barczak" userId="86fa742248e137ce" providerId="LiveId" clId="{267BF90A-1D10-4D5E-8FD3-BFEBF1F4C40E}" dt="2023-06-04T19:57:00.583" v="124" actId="1076"/>
        <pc:sldMkLst>
          <pc:docMk/>
          <pc:sldMk cId="3309593434" sldId="312"/>
        </pc:sldMkLst>
        <pc:spChg chg="mod">
          <ac:chgData name="Patryk Barczak" userId="86fa742248e137ce" providerId="LiveId" clId="{267BF90A-1D10-4D5E-8FD3-BFEBF1F4C40E}" dt="2023-06-04T19:55:16.817" v="90"/>
          <ac:spMkLst>
            <pc:docMk/>
            <pc:sldMk cId="3309593434" sldId="312"/>
            <ac:spMk id="2" creationId="{EB7E650E-A267-09CF-F584-D7889191D27F}"/>
          </ac:spMkLst>
        </pc:spChg>
        <pc:spChg chg="mod">
          <ac:chgData name="Patryk Barczak" userId="86fa742248e137ce" providerId="LiveId" clId="{267BF90A-1D10-4D5E-8FD3-BFEBF1F4C40E}" dt="2023-06-04T19:56:23.140" v="119" actId="27636"/>
          <ac:spMkLst>
            <pc:docMk/>
            <pc:sldMk cId="3309593434" sldId="312"/>
            <ac:spMk id="3" creationId="{FD656E62-5F23-2C62-D2E9-DCBF877DFCB7}"/>
          </ac:spMkLst>
        </pc:spChg>
        <pc:spChg chg="add mod">
          <ac:chgData name="Patryk Barczak" userId="86fa742248e137ce" providerId="LiveId" clId="{267BF90A-1D10-4D5E-8FD3-BFEBF1F4C40E}" dt="2023-06-04T19:57:00.583" v="124" actId="1076"/>
          <ac:spMkLst>
            <pc:docMk/>
            <pc:sldMk cId="3309593434" sldId="312"/>
            <ac:spMk id="5" creationId="{C08B2534-3858-E37C-0B5D-2D2CE8D88C6F}"/>
          </ac:spMkLst>
        </pc:spChg>
      </pc:sldChg>
      <pc:sldChg chg="addSp delSp modSp add mod modAnim">
        <pc:chgData name="Patryk Barczak" userId="86fa742248e137ce" providerId="LiveId" clId="{267BF90A-1D10-4D5E-8FD3-BFEBF1F4C40E}" dt="2023-06-04T20:21:47.500" v="639" actId="1076"/>
        <pc:sldMkLst>
          <pc:docMk/>
          <pc:sldMk cId="1812538164" sldId="313"/>
        </pc:sldMkLst>
        <pc:spChg chg="mod">
          <ac:chgData name="Patryk Barczak" userId="86fa742248e137ce" providerId="LiveId" clId="{267BF90A-1D10-4D5E-8FD3-BFEBF1F4C40E}" dt="2023-06-04T19:58:47.708" v="148" actId="404"/>
          <ac:spMkLst>
            <pc:docMk/>
            <pc:sldMk cId="1812538164" sldId="313"/>
            <ac:spMk id="2" creationId="{EB7E650E-A267-09CF-F584-D7889191D27F}"/>
          </ac:spMkLst>
        </pc:spChg>
        <pc:spChg chg="mod">
          <ac:chgData name="Patryk Barczak" userId="86fa742248e137ce" providerId="LiveId" clId="{267BF90A-1D10-4D5E-8FD3-BFEBF1F4C40E}" dt="2023-06-04T20:13:23.952" v="550" actId="27636"/>
          <ac:spMkLst>
            <pc:docMk/>
            <pc:sldMk cId="1812538164" sldId="313"/>
            <ac:spMk id="3" creationId="{FD656E62-5F23-2C62-D2E9-DCBF877DFCB7}"/>
          </ac:spMkLst>
        </pc:spChg>
        <pc:spChg chg="add mod">
          <ac:chgData name="Patryk Barczak" userId="86fa742248e137ce" providerId="LiveId" clId="{267BF90A-1D10-4D5E-8FD3-BFEBF1F4C40E}" dt="2023-06-04T20:20:10.307" v="625" actId="1076"/>
          <ac:spMkLst>
            <pc:docMk/>
            <pc:sldMk cId="1812538164" sldId="313"/>
            <ac:spMk id="4" creationId="{B1C92FED-67D5-5EEE-F2A6-036F84429E74}"/>
          </ac:spMkLst>
        </pc:spChg>
        <pc:spChg chg="add mod">
          <ac:chgData name="Patryk Barczak" userId="86fa742248e137ce" providerId="LiveId" clId="{267BF90A-1D10-4D5E-8FD3-BFEBF1F4C40E}" dt="2023-06-04T20:20:09.969" v="624" actId="1076"/>
          <ac:spMkLst>
            <pc:docMk/>
            <pc:sldMk cId="1812538164" sldId="313"/>
            <ac:spMk id="5" creationId="{A44A1B5D-89ED-B87A-BA01-7CEB0F2F7A19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6" creationId="{E9C781CF-03FE-EA06-F30C-26C51AECDA58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7" creationId="{5555C65D-B44E-FB09-E263-0D979B0F1475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8" creationId="{73AEBE77-55AE-3164-53B4-0B67940AA66A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9" creationId="{B0CF6566-5033-AFC7-6005-268D3B100CD3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10" creationId="{FE3268B4-3AF1-803F-118F-887C5E0A4211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11" creationId="{63FBC0CC-A926-D6D9-8F5E-537A582AD627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12" creationId="{05DC0AEF-E15A-B7D3-4D65-E0BA2C9BE2A2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13" creationId="{F1F9EFAE-11BE-7065-FDF3-5F76C2F8A465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14" creationId="{86D3189E-38BE-5D87-2A79-BE00F3494371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15" creationId="{27C994A0-9613-2AFD-EACB-DB00184207C0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16" creationId="{D9E19311-1065-285E-76F7-B4EB40D574EA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17" creationId="{C5E18167-4347-071D-9C7C-B040EA72B40A}"/>
          </ac:spMkLst>
        </pc:spChg>
        <pc:spChg chg="add del mod">
          <ac:chgData name="Patryk Barczak" userId="86fa742248e137ce" providerId="LiveId" clId="{267BF90A-1D10-4D5E-8FD3-BFEBF1F4C40E}" dt="2023-06-04T20:09:30.898" v="324" actId="478"/>
          <ac:spMkLst>
            <pc:docMk/>
            <pc:sldMk cId="1812538164" sldId="313"/>
            <ac:spMk id="30" creationId="{4C248B2D-B071-D9A7-3A03-18EED4D52EEA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31" creationId="{FE04BC14-1FE2-AEBB-339F-732536B34DC6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32" creationId="{73C2CF3B-7E73-255B-2FC2-5DFA678B6684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33" creationId="{98441653-1D52-238C-7F0C-E6883CB448F0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34" creationId="{ADEF0B11-10BF-DACE-268C-61BFA3F447B5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35" creationId="{D8D864B6-D6C0-4DE2-530B-F448AF34B83C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36" creationId="{994F6328-CD58-90D3-F5B0-81B602C30344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37" creationId="{F2593947-0C4C-15E0-4384-E7F25F0F735B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38" creationId="{3CDDBE70-9771-A171-1FB8-099469DD4B1C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39" creationId="{CDFBEECC-7EFA-1FD8-0F77-9174DD82CC75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40" creationId="{28B7EB4A-E5D3-8937-0567-9389CCCA21ED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41" creationId="{E8262787-53AD-A86C-8E8B-616AEBCCB653}"/>
          </ac:spMkLst>
        </pc:spChg>
        <pc:grpChg chg="add mod">
          <ac:chgData name="Patryk Barczak" userId="86fa742248e137ce" providerId="LiveId" clId="{267BF90A-1D10-4D5E-8FD3-BFEBF1F4C40E}" dt="2023-06-04T20:21:37.264" v="638" actId="164"/>
          <ac:grpSpMkLst>
            <pc:docMk/>
            <pc:sldMk cId="1812538164" sldId="313"/>
            <ac:grpSpMk id="42" creationId="{E735C68E-326E-B057-6B6D-D92DA0307C49}"/>
          </ac:grpSpMkLst>
        </pc:grpChg>
        <pc:cxnChg chg="add del mod">
          <ac:chgData name="Patryk Barczak" userId="86fa742248e137ce" providerId="LiveId" clId="{267BF90A-1D10-4D5E-8FD3-BFEBF1F4C40E}" dt="2023-06-04T20:09:19.197" v="320" actId="11529"/>
          <ac:cxnSpMkLst>
            <pc:docMk/>
            <pc:sldMk cId="1812538164" sldId="313"/>
            <ac:cxnSpMk id="19" creationId="{2AD96294-28D2-98B6-2821-A0AE3874259A}"/>
          </ac:cxnSpMkLst>
        </pc:cxnChg>
        <pc:cxnChg chg="add del mod">
          <ac:chgData name="Patryk Barczak" userId="86fa742248e137ce" providerId="LiveId" clId="{267BF90A-1D10-4D5E-8FD3-BFEBF1F4C40E}" dt="2023-06-04T20:09:18.841" v="319" actId="11529"/>
          <ac:cxnSpMkLst>
            <pc:docMk/>
            <pc:sldMk cId="1812538164" sldId="313"/>
            <ac:cxnSpMk id="21" creationId="{995ECD48-E0F3-4286-EDDD-AB2A142EBFA9}"/>
          </ac:cxnSpMkLst>
        </pc:cxnChg>
        <pc:cxnChg chg="add del mod">
          <ac:chgData name="Patryk Barczak" userId="86fa742248e137ce" providerId="LiveId" clId="{267BF90A-1D10-4D5E-8FD3-BFEBF1F4C40E}" dt="2023-06-04T20:09:18.514" v="318" actId="11529"/>
          <ac:cxnSpMkLst>
            <pc:docMk/>
            <pc:sldMk cId="1812538164" sldId="313"/>
            <ac:cxnSpMk id="23" creationId="{C3DD1170-E3F5-AA39-8652-3CA67E81CA77}"/>
          </ac:cxnSpMkLst>
        </pc:cxnChg>
        <pc:cxnChg chg="add del mod">
          <ac:chgData name="Patryk Barczak" userId="86fa742248e137ce" providerId="LiveId" clId="{267BF90A-1D10-4D5E-8FD3-BFEBF1F4C40E}" dt="2023-06-04T20:09:18.239" v="317" actId="11529"/>
          <ac:cxnSpMkLst>
            <pc:docMk/>
            <pc:sldMk cId="1812538164" sldId="313"/>
            <ac:cxnSpMk id="25" creationId="{424B04D2-9FD6-FCAE-1A5B-2DE8622F8253}"/>
          </ac:cxnSpMkLst>
        </pc:cxnChg>
        <pc:cxnChg chg="add del mod">
          <ac:chgData name="Patryk Barczak" userId="86fa742248e137ce" providerId="LiveId" clId="{267BF90A-1D10-4D5E-8FD3-BFEBF1F4C40E}" dt="2023-06-04T20:09:17.971" v="316" actId="11529"/>
          <ac:cxnSpMkLst>
            <pc:docMk/>
            <pc:sldMk cId="1812538164" sldId="313"/>
            <ac:cxnSpMk id="27" creationId="{8449744D-4D6B-725F-6814-2355CF360C70}"/>
          </ac:cxnSpMkLst>
        </pc:cxnChg>
        <pc:cxnChg chg="add del mod">
          <ac:chgData name="Patryk Barczak" userId="86fa742248e137ce" providerId="LiveId" clId="{267BF90A-1D10-4D5E-8FD3-BFEBF1F4C40E}" dt="2023-06-04T20:09:17.725" v="315" actId="11529"/>
          <ac:cxnSpMkLst>
            <pc:docMk/>
            <pc:sldMk cId="1812538164" sldId="313"/>
            <ac:cxnSpMk id="29" creationId="{ECFEDEF0-D4AF-44A4-B6D6-94844F72C757}"/>
          </ac:cxnSpMkLst>
        </pc:cxnChg>
      </pc:sldChg>
      <pc:sldChg chg="addSp modSp add mod">
        <pc:chgData name="Patryk Barczak" userId="86fa742248e137ce" providerId="LiveId" clId="{267BF90A-1D10-4D5E-8FD3-BFEBF1F4C40E}" dt="2023-06-04T20:26:06.710" v="693" actId="14100"/>
        <pc:sldMkLst>
          <pc:docMk/>
          <pc:sldMk cId="975769462" sldId="314"/>
        </pc:sldMkLst>
        <pc:spChg chg="mod">
          <ac:chgData name="Patryk Barczak" userId="86fa742248e137ce" providerId="LiveId" clId="{267BF90A-1D10-4D5E-8FD3-BFEBF1F4C40E}" dt="2023-06-04T20:21:57.919" v="640"/>
          <ac:spMkLst>
            <pc:docMk/>
            <pc:sldMk cId="975769462" sldId="314"/>
            <ac:spMk id="2" creationId="{EB7E650E-A267-09CF-F584-D7889191D27F}"/>
          </ac:spMkLst>
        </pc:spChg>
        <pc:spChg chg="mod">
          <ac:chgData name="Patryk Barczak" userId="86fa742248e137ce" providerId="LiveId" clId="{267BF90A-1D10-4D5E-8FD3-BFEBF1F4C40E}" dt="2023-06-04T20:22:20.167" v="648" actId="14100"/>
          <ac:spMkLst>
            <pc:docMk/>
            <pc:sldMk cId="975769462" sldId="314"/>
            <ac:spMk id="3" creationId="{FD656E62-5F23-2C62-D2E9-DCBF877DFCB7}"/>
          </ac:spMkLst>
        </pc:spChg>
        <pc:spChg chg="add mod">
          <ac:chgData name="Patryk Barczak" userId="86fa742248e137ce" providerId="LiveId" clId="{267BF90A-1D10-4D5E-8FD3-BFEBF1F4C40E}" dt="2023-06-04T20:25:58.846" v="691" actId="14100"/>
          <ac:spMkLst>
            <pc:docMk/>
            <pc:sldMk cId="975769462" sldId="314"/>
            <ac:spMk id="4" creationId="{67232FBD-DC6F-A5C1-02D9-BC9CACABBA98}"/>
          </ac:spMkLst>
        </pc:spChg>
        <pc:spChg chg="add mod">
          <ac:chgData name="Patryk Barczak" userId="86fa742248e137ce" providerId="LiveId" clId="{267BF90A-1D10-4D5E-8FD3-BFEBF1F4C40E}" dt="2023-06-04T20:25:52.766" v="689" actId="1076"/>
          <ac:spMkLst>
            <pc:docMk/>
            <pc:sldMk cId="975769462" sldId="314"/>
            <ac:spMk id="7" creationId="{5457B8D1-0816-2CBC-181A-410F89605C0B}"/>
          </ac:spMkLst>
        </pc:spChg>
        <pc:cxnChg chg="add mod">
          <ac:chgData name="Patryk Barczak" userId="86fa742248e137ce" providerId="LiveId" clId="{267BF90A-1D10-4D5E-8FD3-BFEBF1F4C40E}" dt="2023-06-04T20:26:06.710" v="693" actId="14100"/>
          <ac:cxnSpMkLst>
            <pc:docMk/>
            <pc:sldMk cId="975769462" sldId="314"/>
            <ac:cxnSpMk id="6" creationId="{84F85916-345E-6EC4-9581-2C9EF4A83820}"/>
          </ac:cxnSpMkLst>
        </pc:cxnChg>
      </pc:sldChg>
      <pc:sldChg chg="modSp add mod">
        <pc:chgData name="Patryk Barczak" userId="86fa742248e137ce" providerId="LiveId" clId="{267BF90A-1D10-4D5E-8FD3-BFEBF1F4C40E}" dt="2023-06-04T20:27:53.140" v="728" actId="1076"/>
        <pc:sldMkLst>
          <pc:docMk/>
          <pc:sldMk cId="3540892640" sldId="315"/>
        </pc:sldMkLst>
        <pc:spChg chg="mod">
          <ac:chgData name="Patryk Barczak" userId="86fa742248e137ce" providerId="LiveId" clId="{267BF90A-1D10-4D5E-8FD3-BFEBF1F4C40E}" dt="2023-06-04T20:26:31.499" v="705" actId="404"/>
          <ac:spMkLst>
            <pc:docMk/>
            <pc:sldMk cId="3540892640" sldId="315"/>
            <ac:spMk id="2" creationId="{EB7E650E-A267-09CF-F584-D7889191D27F}"/>
          </ac:spMkLst>
        </pc:spChg>
        <pc:spChg chg="mod">
          <ac:chgData name="Patryk Barczak" userId="86fa742248e137ce" providerId="LiveId" clId="{267BF90A-1D10-4D5E-8FD3-BFEBF1F4C40E}" dt="2023-06-04T20:27:53.140" v="728" actId="1076"/>
          <ac:spMkLst>
            <pc:docMk/>
            <pc:sldMk cId="3540892640" sldId="315"/>
            <ac:spMk id="3" creationId="{FD656E62-5F23-2C62-D2E9-DCBF877DFCB7}"/>
          </ac:spMkLst>
        </pc:spChg>
      </pc:sldChg>
      <pc:sldChg chg="addSp modSp add mod modAnim">
        <pc:chgData name="Patryk Barczak" userId="86fa742248e137ce" providerId="LiveId" clId="{267BF90A-1D10-4D5E-8FD3-BFEBF1F4C40E}" dt="2023-06-04T20:33:37.662" v="791" actId="1076"/>
        <pc:sldMkLst>
          <pc:docMk/>
          <pc:sldMk cId="3047551769" sldId="316"/>
        </pc:sldMkLst>
        <pc:spChg chg="mod">
          <ac:chgData name="Patryk Barczak" userId="86fa742248e137ce" providerId="LiveId" clId="{267BF90A-1D10-4D5E-8FD3-BFEBF1F4C40E}" dt="2023-06-04T20:28:43.666" v="741" actId="14100"/>
          <ac:spMkLst>
            <pc:docMk/>
            <pc:sldMk cId="3047551769" sldId="316"/>
            <ac:spMk id="2" creationId="{EB7E650E-A267-09CF-F584-D7889191D27F}"/>
          </ac:spMkLst>
        </pc:spChg>
        <pc:spChg chg="mod">
          <ac:chgData name="Patryk Barczak" userId="86fa742248e137ce" providerId="LiveId" clId="{267BF90A-1D10-4D5E-8FD3-BFEBF1F4C40E}" dt="2023-06-04T20:30:19.881" v="758" actId="207"/>
          <ac:spMkLst>
            <pc:docMk/>
            <pc:sldMk cId="3047551769" sldId="316"/>
            <ac:spMk id="3" creationId="{FD656E62-5F23-2C62-D2E9-DCBF877DFCB7}"/>
          </ac:spMkLst>
        </pc:spChg>
        <pc:spChg chg="add mod">
          <ac:chgData name="Patryk Barczak" userId="86fa742248e137ce" providerId="LiveId" clId="{267BF90A-1D10-4D5E-8FD3-BFEBF1F4C40E}" dt="2023-06-04T20:30:28.301" v="760" actId="1076"/>
          <ac:spMkLst>
            <pc:docMk/>
            <pc:sldMk cId="3047551769" sldId="316"/>
            <ac:spMk id="5" creationId="{BA839F18-F8CD-673A-6F54-7A21D05EAA63}"/>
          </ac:spMkLst>
        </pc:spChg>
        <pc:spChg chg="add mod">
          <ac:chgData name="Patryk Barczak" userId="86fa742248e137ce" providerId="LiveId" clId="{267BF90A-1D10-4D5E-8FD3-BFEBF1F4C40E}" dt="2023-06-04T20:31:48.401" v="769" actId="1076"/>
          <ac:spMkLst>
            <pc:docMk/>
            <pc:sldMk cId="3047551769" sldId="316"/>
            <ac:spMk id="6" creationId="{E0BF3045-FF90-FE73-5211-DD726F395D1D}"/>
          </ac:spMkLst>
        </pc:spChg>
        <pc:spChg chg="add mod">
          <ac:chgData name="Patryk Barczak" userId="86fa742248e137ce" providerId="LiveId" clId="{267BF90A-1D10-4D5E-8FD3-BFEBF1F4C40E}" dt="2023-06-04T20:32:05.816" v="772" actId="207"/>
          <ac:spMkLst>
            <pc:docMk/>
            <pc:sldMk cId="3047551769" sldId="316"/>
            <ac:spMk id="7" creationId="{72591DB3-2761-1B6F-3790-52EE7B94B6DE}"/>
          </ac:spMkLst>
        </pc:spChg>
        <pc:spChg chg="add mod">
          <ac:chgData name="Patryk Barczak" userId="86fa742248e137ce" providerId="LiveId" clId="{267BF90A-1D10-4D5E-8FD3-BFEBF1F4C40E}" dt="2023-06-04T20:33:26.339" v="789" actId="13822"/>
          <ac:spMkLst>
            <pc:docMk/>
            <pc:sldMk cId="3047551769" sldId="316"/>
            <ac:spMk id="8" creationId="{A44E24A4-892F-367C-0E2A-F28015DB9589}"/>
          </ac:spMkLst>
        </pc:spChg>
        <pc:graphicFrameChg chg="add mod">
          <ac:chgData name="Patryk Barczak" userId="86fa742248e137ce" providerId="LiveId" clId="{267BF90A-1D10-4D5E-8FD3-BFEBF1F4C40E}" dt="2023-06-04T20:33:37.662" v="791" actId="1076"/>
          <ac:graphicFrameMkLst>
            <pc:docMk/>
            <pc:sldMk cId="3047551769" sldId="316"/>
            <ac:graphicFrameMk id="9" creationId="{5F917671-8DD0-35AC-F431-F3ED8B1EBD97}"/>
          </ac:graphicFrameMkLst>
        </pc:graphicFrameChg>
        <pc:cxnChg chg="add mod">
          <ac:chgData name="Patryk Barczak" userId="86fa742248e137ce" providerId="LiveId" clId="{267BF90A-1D10-4D5E-8FD3-BFEBF1F4C40E}" dt="2023-06-04T20:30:11.456" v="757" actId="208"/>
          <ac:cxnSpMkLst>
            <pc:docMk/>
            <pc:sldMk cId="3047551769" sldId="316"/>
            <ac:cxnSpMk id="4" creationId="{C64DECD8-2BC1-B6A4-E408-5A3D6E93A3AF}"/>
          </ac:cxnSpMkLst>
        </pc:cxnChg>
      </pc:sldChg>
      <pc:sldChg chg="addSp modSp add mod">
        <pc:chgData name="Patryk Barczak" userId="86fa742248e137ce" providerId="LiveId" clId="{267BF90A-1D10-4D5E-8FD3-BFEBF1F4C40E}" dt="2023-06-04T20:35:12.383" v="810" actId="1076"/>
        <pc:sldMkLst>
          <pc:docMk/>
          <pc:sldMk cId="3923399768" sldId="317"/>
        </pc:sldMkLst>
        <pc:spChg chg="mod">
          <ac:chgData name="Patryk Barczak" userId="86fa742248e137ce" providerId="LiveId" clId="{267BF90A-1D10-4D5E-8FD3-BFEBF1F4C40E}" dt="2023-06-04T20:34:00.111" v="793" actId="27636"/>
          <ac:spMkLst>
            <pc:docMk/>
            <pc:sldMk cId="3923399768" sldId="317"/>
            <ac:spMk id="2" creationId="{EB7E650E-A267-09CF-F584-D7889191D27F}"/>
          </ac:spMkLst>
        </pc:spChg>
        <pc:spChg chg="mod">
          <ac:chgData name="Patryk Barczak" userId="86fa742248e137ce" providerId="LiveId" clId="{267BF90A-1D10-4D5E-8FD3-BFEBF1F4C40E}" dt="2023-06-04T20:35:05.134" v="809" actId="27636"/>
          <ac:spMkLst>
            <pc:docMk/>
            <pc:sldMk cId="3923399768" sldId="317"/>
            <ac:spMk id="3" creationId="{FD656E62-5F23-2C62-D2E9-DCBF877DFCB7}"/>
          </ac:spMkLst>
        </pc:spChg>
        <pc:spChg chg="add mod">
          <ac:chgData name="Patryk Barczak" userId="86fa742248e137ce" providerId="LiveId" clId="{267BF90A-1D10-4D5E-8FD3-BFEBF1F4C40E}" dt="2023-06-04T20:35:12.383" v="810" actId="1076"/>
          <ac:spMkLst>
            <pc:docMk/>
            <pc:sldMk cId="3923399768" sldId="317"/>
            <ac:spMk id="4" creationId="{CD47894B-EA7D-5CF9-B2B3-09409DAAB60A}"/>
          </ac:spMkLst>
        </pc:spChg>
      </pc:sldChg>
      <pc:sldChg chg="modSp add mod">
        <pc:chgData name="Patryk Barczak" userId="86fa742248e137ce" providerId="LiveId" clId="{267BF90A-1D10-4D5E-8FD3-BFEBF1F4C40E}" dt="2023-06-04T20:36:12.613" v="826" actId="1076"/>
        <pc:sldMkLst>
          <pc:docMk/>
          <pc:sldMk cId="2345931924" sldId="318"/>
        </pc:sldMkLst>
        <pc:spChg chg="mod">
          <ac:chgData name="Patryk Barczak" userId="86fa742248e137ce" providerId="LiveId" clId="{267BF90A-1D10-4D5E-8FD3-BFEBF1F4C40E}" dt="2023-06-04T20:35:34.701" v="812" actId="27636"/>
          <ac:spMkLst>
            <pc:docMk/>
            <pc:sldMk cId="2345931924" sldId="318"/>
            <ac:spMk id="2" creationId="{EB7E650E-A267-09CF-F584-D7889191D27F}"/>
          </ac:spMkLst>
        </pc:spChg>
        <pc:spChg chg="mod">
          <ac:chgData name="Patryk Barczak" userId="86fa742248e137ce" providerId="LiveId" clId="{267BF90A-1D10-4D5E-8FD3-BFEBF1F4C40E}" dt="2023-06-04T20:36:12.613" v="826" actId="1076"/>
          <ac:spMkLst>
            <pc:docMk/>
            <pc:sldMk cId="2345931924" sldId="318"/>
            <ac:spMk id="3" creationId="{FD656E62-5F23-2C62-D2E9-DCBF877DFCB7}"/>
          </ac:spMkLst>
        </pc:spChg>
      </pc:sldChg>
      <pc:sldChg chg="addSp modSp add mod">
        <pc:chgData name="Patryk Barczak" userId="86fa742248e137ce" providerId="LiveId" clId="{267BF90A-1D10-4D5E-8FD3-BFEBF1F4C40E}" dt="2023-06-04T20:39:44.046" v="888" actId="242"/>
        <pc:sldMkLst>
          <pc:docMk/>
          <pc:sldMk cId="4289953293" sldId="319"/>
        </pc:sldMkLst>
        <pc:spChg chg="mod">
          <ac:chgData name="Patryk Barczak" userId="86fa742248e137ce" providerId="LiveId" clId="{267BF90A-1D10-4D5E-8FD3-BFEBF1F4C40E}" dt="2023-06-04T20:37:08.472" v="851" actId="403"/>
          <ac:spMkLst>
            <pc:docMk/>
            <pc:sldMk cId="4289953293" sldId="319"/>
            <ac:spMk id="2" creationId="{EB7E650E-A267-09CF-F584-D7889191D27F}"/>
          </ac:spMkLst>
        </pc:spChg>
        <pc:spChg chg="mod">
          <ac:chgData name="Patryk Barczak" userId="86fa742248e137ce" providerId="LiveId" clId="{267BF90A-1D10-4D5E-8FD3-BFEBF1F4C40E}" dt="2023-06-04T20:38:32.012" v="879" actId="1076"/>
          <ac:spMkLst>
            <pc:docMk/>
            <pc:sldMk cId="4289953293" sldId="319"/>
            <ac:spMk id="3" creationId="{FD656E62-5F23-2C62-D2E9-DCBF877DFCB7}"/>
          </ac:spMkLst>
        </pc:spChg>
        <pc:spChg chg="add mod">
          <ac:chgData name="Patryk Barczak" userId="86fa742248e137ce" providerId="LiveId" clId="{267BF90A-1D10-4D5E-8FD3-BFEBF1F4C40E}" dt="2023-06-04T20:38:36.259" v="880" actId="1076"/>
          <ac:spMkLst>
            <pc:docMk/>
            <pc:sldMk cId="4289953293" sldId="319"/>
            <ac:spMk id="4" creationId="{D11C0289-994F-AFC4-AE8B-FB0A07473E7C}"/>
          </ac:spMkLst>
        </pc:spChg>
        <pc:spChg chg="add mod">
          <ac:chgData name="Patryk Barczak" userId="86fa742248e137ce" providerId="LiveId" clId="{267BF90A-1D10-4D5E-8FD3-BFEBF1F4C40E}" dt="2023-06-04T20:39:44.046" v="888" actId="242"/>
          <ac:spMkLst>
            <pc:docMk/>
            <pc:sldMk cId="4289953293" sldId="319"/>
            <ac:spMk id="5" creationId="{E5C8F182-C2E5-18DC-AFB5-7E08DD4EA475}"/>
          </ac:spMkLst>
        </pc:spChg>
      </pc:sldChg>
      <pc:sldChg chg="addSp delSp modSp add mod">
        <pc:chgData name="Patryk Barczak" userId="86fa742248e137ce" providerId="LiveId" clId="{267BF90A-1D10-4D5E-8FD3-BFEBF1F4C40E}" dt="2023-06-04T20:40:07.945" v="892" actId="1076"/>
        <pc:sldMkLst>
          <pc:docMk/>
          <pc:sldMk cId="1345946009" sldId="320"/>
        </pc:sldMkLst>
        <pc:spChg chg="mod">
          <ac:chgData name="Patryk Barczak" userId="86fa742248e137ce" providerId="LiveId" clId="{267BF90A-1D10-4D5E-8FD3-BFEBF1F4C40E}" dt="2023-06-04T20:39:57.252" v="889"/>
          <ac:spMkLst>
            <pc:docMk/>
            <pc:sldMk cId="1345946009" sldId="320"/>
            <ac:spMk id="2" creationId="{EB7E650E-A267-09CF-F584-D7889191D27F}"/>
          </ac:spMkLst>
        </pc:spChg>
        <pc:spChg chg="del">
          <ac:chgData name="Patryk Barczak" userId="86fa742248e137ce" providerId="LiveId" clId="{267BF90A-1D10-4D5E-8FD3-BFEBF1F4C40E}" dt="2023-06-04T20:40:00.752" v="890"/>
          <ac:spMkLst>
            <pc:docMk/>
            <pc:sldMk cId="1345946009" sldId="320"/>
            <ac:spMk id="3" creationId="{FD656E62-5F23-2C62-D2E9-DCBF877DFCB7}"/>
          </ac:spMkLst>
        </pc:spChg>
        <pc:graphicFrameChg chg="add mod">
          <ac:chgData name="Patryk Barczak" userId="86fa742248e137ce" providerId="LiveId" clId="{267BF90A-1D10-4D5E-8FD3-BFEBF1F4C40E}" dt="2023-06-04T20:40:07.945" v="892" actId="1076"/>
          <ac:graphicFrameMkLst>
            <pc:docMk/>
            <pc:sldMk cId="1345946009" sldId="320"/>
            <ac:graphicFrameMk id="4" creationId="{D72ABC95-C655-A1F5-D77C-436F866636AB}"/>
          </ac:graphicFrameMkLst>
        </pc:graphicFrameChg>
      </pc:sldChg>
      <pc:sldChg chg="modSp add mod">
        <pc:chgData name="Patryk Barczak" userId="86fa742248e137ce" providerId="LiveId" clId="{267BF90A-1D10-4D5E-8FD3-BFEBF1F4C40E}" dt="2023-06-04T20:44:09.938" v="923" actId="20577"/>
        <pc:sldMkLst>
          <pc:docMk/>
          <pc:sldMk cId="204337708" sldId="321"/>
        </pc:sldMkLst>
        <pc:spChg chg="mod">
          <ac:chgData name="Patryk Barczak" userId="86fa742248e137ce" providerId="LiveId" clId="{267BF90A-1D10-4D5E-8FD3-BFEBF1F4C40E}" dt="2023-06-04T20:40:20.895" v="893"/>
          <ac:spMkLst>
            <pc:docMk/>
            <pc:sldMk cId="204337708" sldId="321"/>
            <ac:spMk id="2" creationId="{EB7E650E-A267-09CF-F584-D7889191D27F}"/>
          </ac:spMkLst>
        </pc:spChg>
        <pc:spChg chg="mod">
          <ac:chgData name="Patryk Barczak" userId="86fa742248e137ce" providerId="LiveId" clId="{267BF90A-1D10-4D5E-8FD3-BFEBF1F4C40E}" dt="2023-06-04T20:44:09.938" v="923" actId="20577"/>
          <ac:spMkLst>
            <pc:docMk/>
            <pc:sldMk cId="204337708" sldId="321"/>
            <ac:spMk id="3" creationId="{FD656E62-5F23-2C62-D2E9-DCBF877DFCB7}"/>
          </ac:spMkLst>
        </pc:spChg>
      </pc:sldChg>
    </pc:docChg>
  </pc:docChgLst>
  <pc:docChgLst>
    <pc:chgData name="Patryk Barczak" userId="86fa742248e137ce" providerId="LiveId" clId="{949CB155-88E1-431B-A5C1-9DDC5257916C}"/>
    <pc:docChg chg="undo redo custSel addSld delSld modSld">
      <pc:chgData name="Patryk Barczak" userId="86fa742248e137ce" providerId="LiveId" clId="{949CB155-88E1-431B-A5C1-9DDC5257916C}" dt="2023-06-04T19:47:38.363" v="1003" actId="1076"/>
      <pc:docMkLst>
        <pc:docMk/>
      </pc:docMkLst>
      <pc:sldChg chg="modSp mod">
        <pc:chgData name="Patryk Barczak" userId="86fa742248e137ce" providerId="LiveId" clId="{949CB155-88E1-431B-A5C1-9DDC5257916C}" dt="2023-06-04T18:33:34.539" v="37" actId="20577"/>
        <pc:sldMkLst>
          <pc:docMk/>
          <pc:sldMk cId="527867234" sldId="256"/>
        </pc:sldMkLst>
        <pc:spChg chg="mod">
          <ac:chgData name="Patryk Barczak" userId="86fa742248e137ce" providerId="LiveId" clId="{949CB155-88E1-431B-A5C1-9DDC5257916C}" dt="2023-06-04T18:33:34.539" v="37" actId="20577"/>
          <ac:spMkLst>
            <pc:docMk/>
            <pc:sldMk cId="527867234" sldId="256"/>
            <ac:spMk id="2" creationId="{06D1D233-F4B2-A74D-777C-6B0BE2E55DE8}"/>
          </ac:spMkLst>
        </pc:spChg>
      </pc:sldChg>
      <pc:sldChg chg="addSp modSp mod">
        <pc:chgData name="Patryk Barczak" userId="86fa742248e137ce" providerId="LiveId" clId="{949CB155-88E1-431B-A5C1-9DDC5257916C}" dt="2023-06-04T18:43:14.632" v="240" actId="1076"/>
        <pc:sldMkLst>
          <pc:docMk/>
          <pc:sldMk cId="175246031" sldId="283"/>
        </pc:sldMkLst>
        <pc:spChg chg="mod">
          <ac:chgData name="Patryk Barczak" userId="86fa742248e137ce" providerId="LiveId" clId="{949CB155-88E1-431B-A5C1-9DDC5257916C}" dt="2023-06-04T18:34:23.365" v="75" actId="27636"/>
          <ac:spMkLst>
            <pc:docMk/>
            <pc:sldMk cId="175246031" sldId="283"/>
            <ac:spMk id="2" creationId="{06AD5351-D018-9E72-462A-F4DE3F732929}"/>
          </ac:spMkLst>
        </pc:spChg>
        <pc:spChg chg="mod">
          <ac:chgData name="Patryk Barczak" userId="86fa742248e137ce" providerId="LiveId" clId="{949CB155-88E1-431B-A5C1-9DDC5257916C}" dt="2023-06-04T18:39:21.430" v="163" actId="120"/>
          <ac:spMkLst>
            <pc:docMk/>
            <pc:sldMk cId="175246031" sldId="283"/>
            <ac:spMk id="3" creationId="{DAB48A8F-98D3-F27F-0D5A-38ED5C97E88C}"/>
          </ac:spMkLst>
        </pc:spChg>
        <pc:spChg chg="add mod">
          <ac:chgData name="Patryk Barczak" userId="86fa742248e137ce" providerId="LiveId" clId="{949CB155-88E1-431B-A5C1-9DDC5257916C}" dt="2023-06-04T18:41:57.672" v="220" actId="20577"/>
          <ac:spMkLst>
            <pc:docMk/>
            <pc:sldMk cId="175246031" sldId="283"/>
            <ac:spMk id="7" creationId="{B35C94F0-1842-A9E9-9C7C-3A2E3A26DEF5}"/>
          </ac:spMkLst>
        </pc:spChg>
        <pc:spChg chg="add mod">
          <ac:chgData name="Patryk Barczak" userId="86fa742248e137ce" providerId="LiveId" clId="{949CB155-88E1-431B-A5C1-9DDC5257916C}" dt="2023-06-04T18:42:56.013" v="235" actId="164"/>
          <ac:spMkLst>
            <pc:docMk/>
            <pc:sldMk cId="175246031" sldId="283"/>
            <ac:spMk id="11" creationId="{F3FF6010-04EC-8024-E47A-E17B3B816D74}"/>
          </ac:spMkLst>
        </pc:spChg>
        <pc:spChg chg="add mod">
          <ac:chgData name="Patryk Barczak" userId="86fa742248e137ce" providerId="LiveId" clId="{949CB155-88E1-431B-A5C1-9DDC5257916C}" dt="2023-06-04T18:42:56.013" v="235" actId="164"/>
          <ac:spMkLst>
            <pc:docMk/>
            <pc:sldMk cId="175246031" sldId="283"/>
            <ac:spMk id="12" creationId="{9F1DA4FA-DA70-63E7-A550-B815E352686A}"/>
          </ac:spMkLst>
        </pc:spChg>
        <pc:grpChg chg="add mod">
          <ac:chgData name="Patryk Barczak" userId="86fa742248e137ce" providerId="LiveId" clId="{949CB155-88E1-431B-A5C1-9DDC5257916C}" dt="2023-06-04T18:42:56.013" v="235" actId="164"/>
          <ac:grpSpMkLst>
            <pc:docMk/>
            <pc:sldMk cId="175246031" sldId="283"/>
            <ac:grpSpMk id="10" creationId="{B98D985C-E1C1-4174-A275-7368DA49F359}"/>
          </ac:grpSpMkLst>
        </pc:grpChg>
        <pc:grpChg chg="add mod">
          <ac:chgData name="Patryk Barczak" userId="86fa742248e137ce" providerId="LiveId" clId="{949CB155-88E1-431B-A5C1-9DDC5257916C}" dt="2023-06-04T18:43:14.632" v="240" actId="1076"/>
          <ac:grpSpMkLst>
            <pc:docMk/>
            <pc:sldMk cId="175246031" sldId="283"/>
            <ac:grpSpMk id="13" creationId="{C61138BF-3076-F928-18C5-37AC9CB6770F}"/>
          </ac:grpSpMkLst>
        </pc:grpChg>
        <pc:cxnChg chg="add mod">
          <ac:chgData name="Patryk Barczak" userId="86fa742248e137ce" providerId="LiveId" clId="{949CB155-88E1-431B-A5C1-9DDC5257916C}" dt="2023-06-04T18:40:50.090" v="172" actId="164"/>
          <ac:cxnSpMkLst>
            <pc:docMk/>
            <pc:sldMk cId="175246031" sldId="283"/>
            <ac:cxnSpMk id="5" creationId="{7195EA6F-94C8-88AC-0FE2-E9AB4DCAA9EF}"/>
          </ac:cxnSpMkLst>
        </pc:cxnChg>
        <pc:cxnChg chg="add mod">
          <ac:chgData name="Patryk Barczak" userId="86fa742248e137ce" providerId="LiveId" clId="{949CB155-88E1-431B-A5C1-9DDC5257916C}" dt="2023-06-04T18:40:50.090" v="172" actId="164"/>
          <ac:cxnSpMkLst>
            <pc:docMk/>
            <pc:sldMk cId="175246031" sldId="283"/>
            <ac:cxnSpMk id="6" creationId="{5B835DAC-9F09-E735-B4F3-B2A39425E912}"/>
          </ac:cxnSpMkLst>
        </pc:cxnChg>
      </pc:sldChg>
      <pc:sldChg chg="del">
        <pc:chgData name="Patryk Barczak" userId="86fa742248e137ce" providerId="LiveId" clId="{949CB155-88E1-431B-A5C1-9DDC5257916C}" dt="2023-06-04T18:34:10.136" v="41" actId="47"/>
        <pc:sldMkLst>
          <pc:docMk/>
          <pc:sldMk cId="1363133932" sldId="284"/>
        </pc:sldMkLst>
      </pc:sldChg>
      <pc:sldChg chg="addSp delSp modSp new mod">
        <pc:chgData name="Patryk Barczak" userId="86fa742248e137ce" providerId="LiveId" clId="{949CB155-88E1-431B-A5C1-9DDC5257916C}" dt="2023-06-04T18:47:59.299" v="297" actId="1076"/>
        <pc:sldMkLst>
          <pc:docMk/>
          <pc:sldMk cId="1730116924" sldId="284"/>
        </pc:sldMkLst>
        <pc:spChg chg="mod">
          <ac:chgData name="Patryk Barczak" userId="86fa742248e137ce" providerId="LiveId" clId="{949CB155-88E1-431B-A5C1-9DDC5257916C}" dt="2023-06-04T18:43:30.652" v="243" actId="27636"/>
          <ac:spMkLst>
            <pc:docMk/>
            <pc:sldMk cId="1730116924" sldId="284"/>
            <ac:spMk id="2" creationId="{9AEA82F5-51E2-CA8E-E7AE-8EAED397D8A1}"/>
          </ac:spMkLst>
        </pc:spChg>
        <pc:spChg chg="del">
          <ac:chgData name="Patryk Barczak" userId="86fa742248e137ce" providerId="LiveId" clId="{949CB155-88E1-431B-A5C1-9DDC5257916C}" dt="2023-06-04T18:45:05.385" v="245" actId="478"/>
          <ac:spMkLst>
            <pc:docMk/>
            <pc:sldMk cId="1730116924" sldId="284"/>
            <ac:spMk id="3" creationId="{B168218F-63C5-C345-C38B-C7064A65E66E}"/>
          </ac:spMkLst>
        </pc:spChg>
        <pc:spChg chg="add mod">
          <ac:chgData name="Patryk Barczak" userId="86fa742248e137ce" providerId="LiveId" clId="{949CB155-88E1-431B-A5C1-9DDC5257916C}" dt="2023-06-04T18:47:51.517" v="295" actId="1076"/>
          <ac:spMkLst>
            <pc:docMk/>
            <pc:sldMk cId="1730116924" sldId="284"/>
            <ac:spMk id="10" creationId="{F1555D20-619F-4DCD-39CB-4D7F9DB2FA99}"/>
          </ac:spMkLst>
        </pc:spChg>
        <pc:spChg chg="add mod">
          <ac:chgData name="Patryk Barczak" userId="86fa742248e137ce" providerId="LiveId" clId="{949CB155-88E1-431B-A5C1-9DDC5257916C}" dt="2023-06-04T18:47:59.299" v="297" actId="1076"/>
          <ac:spMkLst>
            <pc:docMk/>
            <pc:sldMk cId="1730116924" sldId="284"/>
            <ac:spMk id="11" creationId="{37BEA4EA-24BC-C8EA-3918-379567C87688}"/>
          </ac:spMkLst>
        </pc:spChg>
        <pc:grpChg chg="add mod">
          <ac:chgData name="Patryk Barczak" userId="86fa742248e137ce" providerId="LiveId" clId="{949CB155-88E1-431B-A5C1-9DDC5257916C}" dt="2023-06-04T18:47:18.636" v="289" actId="1076"/>
          <ac:grpSpMkLst>
            <pc:docMk/>
            <pc:sldMk cId="1730116924" sldId="284"/>
            <ac:grpSpMk id="8" creationId="{DA832C00-2B04-282C-EA7B-502A2C7B863F}"/>
          </ac:grpSpMkLst>
        </pc:grpChg>
        <pc:grpChg chg="add mod">
          <ac:chgData name="Patryk Barczak" userId="86fa742248e137ce" providerId="LiveId" clId="{949CB155-88E1-431B-A5C1-9DDC5257916C}" dt="2023-06-04T18:47:05.933" v="288" actId="14100"/>
          <ac:grpSpMkLst>
            <pc:docMk/>
            <pc:sldMk cId="1730116924" sldId="284"/>
            <ac:grpSpMk id="9" creationId="{10E916B4-1675-0A3F-25D7-2D59324C3EED}"/>
          </ac:grpSpMkLst>
        </pc:grpChg>
        <pc:grpChg chg="add mod">
          <ac:chgData name="Patryk Barczak" userId="86fa742248e137ce" providerId="LiveId" clId="{949CB155-88E1-431B-A5C1-9DDC5257916C}" dt="2023-06-04T18:47:05.933" v="288" actId="14100"/>
          <ac:grpSpMkLst>
            <pc:docMk/>
            <pc:sldMk cId="1730116924" sldId="284"/>
            <ac:grpSpMk id="12" creationId="{531F6FC2-0D79-F45C-148F-9A3CFB8B16A2}"/>
          </ac:grpSpMkLst>
        </pc:grpChg>
        <pc:grpChg chg="add mod">
          <ac:chgData name="Patryk Barczak" userId="86fa742248e137ce" providerId="LiveId" clId="{949CB155-88E1-431B-A5C1-9DDC5257916C}" dt="2023-06-04T18:47:18.636" v="289" actId="1076"/>
          <ac:grpSpMkLst>
            <pc:docMk/>
            <pc:sldMk cId="1730116924" sldId="284"/>
            <ac:grpSpMk id="13" creationId="{F735911A-8EDD-3C08-6148-F611AA6576E0}"/>
          </ac:grpSpMkLst>
        </pc:grpChg>
        <pc:picChg chg="add mod">
          <ac:chgData name="Patryk Barczak" userId="86fa742248e137ce" providerId="LiveId" clId="{949CB155-88E1-431B-A5C1-9DDC5257916C}" dt="2023-06-04T18:47:18.636" v="289" actId="1076"/>
          <ac:picMkLst>
            <pc:docMk/>
            <pc:sldMk cId="1730116924" sldId="284"/>
            <ac:picMk id="4" creationId="{FC0B7041-751A-7B51-96C4-853FF89B32E3}"/>
          </ac:picMkLst>
        </pc:picChg>
        <pc:picChg chg="add mod">
          <ac:chgData name="Patryk Barczak" userId="86fa742248e137ce" providerId="LiveId" clId="{949CB155-88E1-431B-A5C1-9DDC5257916C}" dt="2023-06-04T18:47:18.636" v="289" actId="1076"/>
          <ac:picMkLst>
            <pc:docMk/>
            <pc:sldMk cId="1730116924" sldId="284"/>
            <ac:picMk id="5" creationId="{05C20E14-2E7A-1612-D46D-D687768A41A8}"/>
          </ac:picMkLst>
        </pc:picChg>
        <pc:picChg chg="add mod">
          <ac:chgData name="Patryk Barczak" userId="86fa742248e137ce" providerId="LiveId" clId="{949CB155-88E1-431B-A5C1-9DDC5257916C}" dt="2023-06-04T18:47:05.933" v="288" actId="14100"/>
          <ac:picMkLst>
            <pc:docMk/>
            <pc:sldMk cId="1730116924" sldId="284"/>
            <ac:picMk id="6" creationId="{F9ACAFC9-E4C2-0576-9144-E01E9CC24C93}"/>
          </ac:picMkLst>
        </pc:picChg>
        <pc:picChg chg="add mod">
          <ac:chgData name="Patryk Barczak" userId="86fa742248e137ce" providerId="LiveId" clId="{949CB155-88E1-431B-A5C1-9DDC5257916C}" dt="2023-06-04T18:47:05.933" v="288" actId="14100"/>
          <ac:picMkLst>
            <pc:docMk/>
            <pc:sldMk cId="1730116924" sldId="284"/>
            <ac:picMk id="7" creationId="{FED96171-1BCC-DA5F-88BD-C2685B2EB7F3}"/>
          </ac:picMkLst>
        </pc:picChg>
      </pc:sldChg>
      <pc:sldChg chg="modSp new mod">
        <pc:chgData name="Patryk Barczak" userId="86fa742248e137ce" providerId="LiveId" clId="{949CB155-88E1-431B-A5C1-9DDC5257916C}" dt="2023-06-04T18:53:24.153" v="374" actId="20577"/>
        <pc:sldMkLst>
          <pc:docMk/>
          <pc:sldMk cId="875145559" sldId="285"/>
        </pc:sldMkLst>
        <pc:spChg chg="mod">
          <ac:chgData name="Patryk Barczak" userId="86fa742248e137ce" providerId="LiveId" clId="{949CB155-88E1-431B-A5C1-9DDC5257916C}" dt="2023-06-04T18:48:26.582" v="300" actId="27636"/>
          <ac:spMkLst>
            <pc:docMk/>
            <pc:sldMk cId="875145559" sldId="285"/>
            <ac:spMk id="2" creationId="{13F7F3BD-8482-6E3C-71D8-820C7A3FA255}"/>
          </ac:spMkLst>
        </pc:spChg>
        <pc:spChg chg="mod">
          <ac:chgData name="Patryk Barczak" userId="86fa742248e137ce" providerId="LiveId" clId="{949CB155-88E1-431B-A5C1-9DDC5257916C}" dt="2023-06-04T18:53:24.153" v="374" actId="20577"/>
          <ac:spMkLst>
            <pc:docMk/>
            <pc:sldMk cId="875145559" sldId="285"/>
            <ac:spMk id="3" creationId="{903CCC16-EC39-307D-0ADB-F384B8AE515A}"/>
          </ac:spMkLst>
        </pc:spChg>
      </pc:sldChg>
      <pc:sldChg chg="del">
        <pc:chgData name="Patryk Barczak" userId="86fa742248e137ce" providerId="LiveId" clId="{949CB155-88E1-431B-A5C1-9DDC5257916C}" dt="2023-06-04T18:34:10.560" v="42" actId="47"/>
        <pc:sldMkLst>
          <pc:docMk/>
          <pc:sldMk cId="1130744191" sldId="285"/>
        </pc:sldMkLst>
      </pc:sldChg>
      <pc:sldChg chg="del">
        <pc:chgData name="Patryk Barczak" userId="86fa742248e137ce" providerId="LiveId" clId="{949CB155-88E1-431B-A5C1-9DDC5257916C}" dt="2023-06-04T18:34:10.803" v="43" actId="47"/>
        <pc:sldMkLst>
          <pc:docMk/>
          <pc:sldMk cId="1839946063" sldId="286"/>
        </pc:sldMkLst>
      </pc:sldChg>
      <pc:sldChg chg="modSp new mod">
        <pc:chgData name="Patryk Barczak" userId="86fa742248e137ce" providerId="LiveId" clId="{949CB155-88E1-431B-A5C1-9DDC5257916C}" dt="2023-06-04T18:55:50.671" v="402" actId="16959"/>
        <pc:sldMkLst>
          <pc:docMk/>
          <pc:sldMk cId="2898118583" sldId="286"/>
        </pc:sldMkLst>
        <pc:spChg chg="mod">
          <ac:chgData name="Patryk Barczak" userId="86fa742248e137ce" providerId="LiveId" clId="{949CB155-88E1-431B-A5C1-9DDC5257916C}" dt="2023-06-04T18:53:47.566" v="377" actId="27636"/>
          <ac:spMkLst>
            <pc:docMk/>
            <pc:sldMk cId="2898118583" sldId="286"/>
            <ac:spMk id="2" creationId="{0E73B31A-7884-6181-B69F-CA4BCB82CDDE}"/>
          </ac:spMkLst>
        </pc:spChg>
        <pc:spChg chg="mod">
          <ac:chgData name="Patryk Barczak" userId="86fa742248e137ce" providerId="LiveId" clId="{949CB155-88E1-431B-A5C1-9DDC5257916C}" dt="2023-06-04T18:55:50.671" v="402" actId="16959"/>
          <ac:spMkLst>
            <pc:docMk/>
            <pc:sldMk cId="2898118583" sldId="286"/>
            <ac:spMk id="3" creationId="{67959E7D-3063-5B99-23A2-05FB45B578D6}"/>
          </ac:spMkLst>
        </pc:spChg>
      </pc:sldChg>
      <pc:sldChg chg="addSp delSp modSp new mod setBg">
        <pc:chgData name="Patryk Barczak" userId="86fa742248e137ce" providerId="LiveId" clId="{949CB155-88E1-431B-A5C1-9DDC5257916C}" dt="2023-06-04T19:07:28.906" v="502" actId="20577"/>
        <pc:sldMkLst>
          <pc:docMk/>
          <pc:sldMk cId="3722117978" sldId="287"/>
        </pc:sldMkLst>
        <pc:spChg chg="mod">
          <ac:chgData name="Patryk Barczak" userId="86fa742248e137ce" providerId="LiveId" clId="{949CB155-88E1-431B-A5C1-9DDC5257916C}" dt="2023-06-04T19:03:31.480" v="450" actId="26606"/>
          <ac:spMkLst>
            <pc:docMk/>
            <pc:sldMk cId="3722117978" sldId="287"/>
            <ac:spMk id="2" creationId="{59795ADC-86B8-7460-7A1C-8C8AA63DE4A3}"/>
          </ac:spMkLst>
        </pc:spChg>
        <pc:spChg chg="mod">
          <ac:chgData name="Patryk Barczak" userId="86fa742248e137ce" providerId="LiveId" clId="{949CB155-88E1-431B-A5C1-9DDC5257916C}" dt="2023-06-04T19:07:28.906" v="502" actId="20577"/>
          <ac:spMkLst>
            <pc:docMk/>
            <pc:sldMk cId="3722117978" sldId="287"/>
            <ac:spMk id="3" creationId="{D0B079C0-AC75-3E6E-D41E-7E665EA295A5}"/>
          </ac:spMkLst>
        </pc:spChg>
        <pc:spChg chg="add del">
          <ac:chgData name="Patryk Barczak" userId="86fa742248e137ce" providerId="LiveId" clId="{949CB155-88E1-431B-A5C1-9DDC5257916C}" dt="2023-06-04T19:03:31.480" v="450" actId="26606"/>
          <ac:spMkLst>
            <pc:docMk/>
            <pc:sldMk cId="3722117978" sldId="287"/>
            <ac:spMk id="8" creationId="{2029D5AD-8348-4446-B191-6A9B6FE03F21}"/>
          </ac:spMkLst>
        </pc:spChg>
        <pc:spChg chg="add del">
          <ac:chgData name="Patryk Barczak" userId="86fa742248e137ce" providerId="LiveId" clId="{949CB155-88E1-431B-A5C1-9DDC5257916C}" dt="2023-06-04T19:03:29.106" v="448" actId="26606"/>
          <ac:spMkLst>
            <pc:docMk/>
            <pc:sldMk cId="3722117978" sldId="287"/>
            <ac:spMk id="9" creationId="{8108D317-7CBD-4897-BD1F-959436D2A3BE}"/>
          </ac:spMkLst>
        </pc:spChg>
        <pc:spChg chg="add del">
          <ac:chgData name="Patryk Barczak" userId="86fa742248e137ce" providerId="LiveId" clId="{949CB155-88E1-431B-A5C1-9DDC5257916C}" dt="2023-06-04T19:03:31.480" v="450" actId="26606"/>
          <ac:spMkLst>
            <pc:docMk/>
            <pc:sldMk cId="3722117978" sldId="287"/>
            <ac:spMk id="10" creationId="{A3F395A2-2B64-4749-BD93-2F159C7E1FB5}"/>
          </ac:spMkLst>
        </pc:spChg>
        <pc:spChg chg="add del">
          <ac:chgData name="Patryk Barczak" userId="86fa742248e137ce" providerId="LiveId" clId="{949CB155-88E1-431B-A5C1-9DDC5257916C}" dt="2023-06-04T19:03:29.106" v="448" actId="26606"/>
          <ac:spMkLst>
            <pc:docMk/>
            <pc:sldMk cId="3722117978" sldId="287"/>
            <ac:spMk id="11" creationId="{D6297641-8B9F-4767-9606-8A11313227BF}"/>
          </ac:spMkLst>
        </pc:spChg>
        <pc:spChg chg="add del">
          <ac:chgData name="Patryk Barczak" userId="86fa742248e137ce" providerId="LiveId" clId="{949CB155-88E1-431B-A5C1-9DDC5257916C}" dt="2023-06-04T19:03:31.480" v="450" actId="26606"/>
          <ac:spMkLst>
            <pc:docMk/>
            <pc:sldMk cId="3722117978" sldId="287"/>
            <ac:spMk id="12" creationId="{5CF0135B-EAB8-4CA0-896C-2D897ECD28BC}"/>
          </ac:spMkLst>
        </pc:spChg>
        <pc:spChg chg="add del">
          <ac:chgData name="Patryk Barczak" userId="86fa742248e137ce" providerId="LiveId" clId="{949CB155-88E1-431B-A5C1-9DDC5257916C}" dt="2023-06-04T19:03:29.106" v="448" actId="26606"/>
          <ac:spMkLst>
            <pc:docMk/>
            <pc:sldMk cId="3722117978" sldId="287"/>
            <ac:spMk id="13" creationId="{D8F3CA65-EA00-46B4-9616-39E6853F7BED}"/>
          </ac:spMkLst>
        </pc:spChg>
        <pc:spChg chg="add del">
          <ac:chgData name="Patryk Barczak" userId="86fa742248e137ce" providerId="LiveId" clId="{949CB155-88E1-431B-A5C1-9DDC5257916C}" dt="2023-06-04T19:03:31.480" v="450" actId="26606"/>
          <ac:spMkLst>
            <pc:docMk/>
            <pc:sldMk cId="3722117978" sldId="287"/>
            <ac:spMk id="14" creationId="{92C3387C-D24F-4737-8A37-1DC5CFF09CFA}"/>
          </ac:spMkLst>
        </pc:spChg>
        <pc:picChg chg="add del">
          <ac:chgData name="Patryk Barczak" userId="86fa742248e137ce" providerId="LiveId" clId="{949CB155-88E1-431B-A5C1-9DDC5257916C}" dt="2023-06-04T19:03:29.106" v="448" actId="26606"/>
          <ac:picMkLst>
            <pc:docMk/>
            <pc:sldMk cId="3722117978" sldId="287"/>
            <ac:picMk id="5" creationId="{839A191D-8754-C96D-6CDE-E82DD11E9482}"/>
          </ac:picMkLst>
        </pc:picChg>
      </pc:sldChg>
      <pc:sldChg chg="del">
        <pc:chgData name="Patryk Barczak" userId="86fa742248e137ce" providerId="LiveId" clId="{949CB155-88E1-431B-A5C1-9DDC5257916C}" dt="2023-06-04T18:34:11.002" v="44" actId="47"/>
        <pc:sldMkLst>
          <pc:docMk/>
          <pc:sldMk cId="3947570883" sldId="287"/>
        </pc:sldMkLst>
      </pc:sldChg>
      <pc:sldChg chg="modSp new mod">
        <pc:chgData name="Patryk Barczak" userId="86fa742248e137ce" providerId="LiveId" clId="{949CB155-88E1-431B-A5C1-9DDC5257916C}" dt="2023-06-04T19:06:23.463" v="483" actId="403"/>
        <pc:sldMkLst>
          <pc:docMk/>
          <pc:sldMk cId="2172803868" sldId="288"/>
        </pc:sldMkLst>
        <pc:spChg chg="mod">
          <ac:chgData name="Patryk Barczak" userId="86fa742248e137ce" providerId="LiveId" clId="{949CB155-88E1-431B-A5C1-9DDC5257916C}" dt="2023-06-04T19:04:08.917" v="460" actId="27636"/>
          <ac:spMkLst>
            <pc:docMk/>
            <pc:sldMk cId="2172803868" sldId="288"/>
            <ac:spMk id="2" creationId="{FD62ABBB-4D19-9EE3-3F54-585E27331625}"/>
          </ac:spMkLst>
        </pc:spChg>
        <pc:spChg chg="mod">
          <ac:chgData name="Patryk Barczak" userId="86fa742248e137ce" providerId="LiveId" clId="{949CB155-88E1-431B-A5C1-9DDC5257916C}" dt="2023-06-04T19:06:23.463" v="483" actId="403"/>
          <ac:spMkLst>
            <pc:docMk/>
            <pc:sldMk cId="2172803868" sldId="288"/>
            <ac:spMk id="3" creationId="{7FCEDEE5-D952-1240-A132-CC0C4E0AD113}"/>
          </ac:spMkLst>
        </pc:spChg>
      </pc:sldChg>
      <pc:sldChg chg="del">
        <pc:chgData name="Patryk Barczak" userId="86fa742248e137ce" providerId="LiveId" clId="{949CB155-88E1-431B-A5C1-9DDC5257916C}" dt="2023-06-04T18:34:11.476" v="45" actId="47"/>
        <pc:sldMkLst>
          <pc:docMk/>
          <pc:sldMk cId="4212559338" sldId="288"/>
        </pc:sldMkLst>
      </pc:sldChg>
      <pc:sldChg chg="addSp delSp modSp new mod setBg">
        <pc:chgData name="Patryk Barczak" userId="86fa742248e137ce" providerId="LiveId" clId="{949CB155-88E1-431B-A5C1-9DDC5257916C}" dt="2023-06-04T19:10:35.899" v="565" actId="404"/>
        <pc:sldMkLst>
          <pc:docMk/>
          <pc:sldMk cId="222075403" sldId="289"/>
        </pc:sldMkLst>
        <pc:spChg chg="mod">
          <ac:chgData name="Patryk Barczak" userId="86fa742248e137ce" providerId="LiveId" clId="{949CB155-88E1-431B-A5C1-9DDC5257916C}" dt="2023-06-04T19:10:35.899" v="565" actId="404"/>
          <ac:spMkLst>
            <pc:docMk/>
            <pc:sldMk cId="222075403" sldId="289"/>
            <ac:spMk id="2" creationId="{8EACAB45-BB1B-2776-84A9-BB618937240C}"/>
          </ac:spMkLst>
        </pc:spChg>
        <pc:spChg chg="del">
          <ac:chgData name="Patryk Barczak" userId="86fa742248e137ce" providerId="LiveId" clId="{949CB155-88E1-431B-A5C1-9DDC5257916C}" dt="2023-06-04T19:07:54.601" v="505"/>
          <ac:spMkLst>
            <pc:docMk/>
            <pc:sldMk cId="222075403" sldId="289"/>
            <ac:spMk id="3" creationId="{9D306902-F840-797C-79BB-378E25C10331}"/>
          </ac:spMkLst>
        </pc:spChg>
        <pc:spChg chg="add mod">
          <ac:chgData name="Patryk Barczak" userId="86fa742248e137ce" providerId="LiveId" clId="{949CB155-88E1-431B-A5C1-9DDC5257916C}" dt="2023-06-04T19:09:30.263" v="518" actId="14100"/>
          <ac:spMkLst>
            <pc:docMk/>
            <pc:sldMk cId="222075403" sldId="289"/>
            <ac:spMk id="7" creationId="{CCC4AD7F-4EDA-3794-AF16-44E058AF3308}"/>
          </ac:spMkLst>
        </pc:spChg>
        <pc:spChg chg="add del">
          <ac:chgData name="Patryk Barczak" userId="86fa742248e137ce" providerId="LiveId" clId="{949CB155-88E1-431B-A5C1-9DDC5257916C}" dt="2023-06-04T19:08:19.803" v="513"/>
          <ac:spMkLst>
            <pc:docMk/>
            <pc:sldMk cId="222075403" sldId="289"/>
            <ac:spMk id="8" creationId="{2C092B48-1C06-CD8A-F58D-9BCA8DD2126C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9" creationId="{8D06CE56-3881-4ADA-8CEF-D18B02C242A3}"/>
          </ac:spMkLst>
        </pc:spChg>
        <pc:spChg chg="add mod">
          <ac:chgData name="Patryk Barczak" userId="86fa742248e137ce" providerId="LiveId" clId="{949CB155-88E1-431B-A5C1-9DDC5257916C}" dt="2023-06-04T19:09:39.943" v="520" actId="1076"/>
          <ac:spMkLst>
            <pc:docMk/>
            <pc:sldMk cId="222075403" sldId="289"/>
            <ac:spMk id="10" creationId="{3D614E34-8F3C-2DFA-23AA-005FCE3A6934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11" creationId="{79F3C543-62EC-4433-9C93-A2CD8764E9B4}"/>
          </ac:spMkLst>
        </pc:spChg>
        <pc:spChg chg="add mod">
          <ac:chgData name="Patryk Barczak" userId="86fa742248e137ce" providerId="LiveId" clId="{949CB155-88E1-431B-A5C1-9DDC5257916C}" dt="2023-06-04T19:09:47.112" v="522" actId="1076"/>
          <ac:spMkLst>
            <pc:docMk/>
            <pc:sldMk cId="222075403" sldId="289"/>
            <ac:spMk id="12" creationId="{E8D0BAFE-DCCF-8347-E955-1FA49628586A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13" creationId="{5DCB5928-DC7D-4612-9922-441966E15627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15" creationId="{682C1161-1736-45EC-99B7-33F3CAE9D517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17" creationId="{84D4DDB8-B68F-45B0-9F62-C4279996F672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19" creationId="{AF2F604E-43BE-4DC3-B983-E071523364F8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21" creationId="{08C9B587-E65E-4B52-B37C-ABEBB6E87928}"/>
          </ac:spMkLst>
        </pc:spChg>
        <pc:spChg chg="add">
          <ac:chgData name="Patryk Barczak" userId="86fa742248e137ce" providerId="LiveId" clId="{949CB155-88E1-431B-A5C1-9DDC5257916C}" dt="2023-06-04T19:08:16.602" v="512" actId="26606"/>
          <ac:spMkLst>
            <pc:docMk/>
            <pc:sldMk cId="222075403" sldId="289"/>
            <ac:spMk id="23" creationId="{2C9A9DA9-7DC8-488B-A882-123947B0F3D9}"/>
          </ac:spMkLst>
        </pc:spChg>
        <pc:spChg chg="add">
          <ac:chgData name="Patryk Barczak" userId="86fa742248e137ce" providerId="LiveId" clId="{949CB155-88E1-431B-A5C1-9DDC5257916C}" dt="2023-06-04T19:08:16.602" v="512" actId="26606"/>
          <ac:spMkLst>
            <pc:docMk/>
            <pc:sldMk cId="222075403" sldId="289"/>
            <ac:spMk id="24" creationId="{57F6BDD4-E066-4008-8011-6CC31AEB4556}"/>
          </ac:spMkLst>
        </pc:spChg>
        <pc:spChg chg="add">
          <ac:chgData name="Patryk Barczak" userId="86fa742248e137ce" providerId="LiveId" clId="{949CB155-88E1-431B-A5C1-9DDC5257916C}" dt="2023-06-04T19:08:16.602" v="512" actId="26606"/>
          <ac:spMkLst>
            <pc:docMk/>
            <pc:sldMk cId="222075403" sldId="289"/>
            <ac:spMk id="25" creationId="{2711A8FB-68FC-45FC-B01E-38F809E2D439}"/>
          </ac:spMkLst>
        </pc:spChg>
        <pc:spChg chg="add">
          <ac:chgData name="Patryk Barczak" userId="86fa742248e137ce" providerId="LiveId" clId="{949CB155-88E1-431B-A5C1-9DDC5257916C}" dt="2023-06-04T19:08:16.602" v="512" actId="26606"/>
          <ac:spMkLst>
            <pc:docMk/>
            <pc:sldMk cId="222075403" sldId="289"/>
            <ac:spMk id="26" creationId="{2A865FE3-5FC9-4049-87CF-30019C46C0F5}"/>
          </ac:spMkLst>
        </pc:spChg>
        <pc:graphicFrameChg chg="add del mod">
          <ac:chgData name="Patryk Barczak" userId="86fa742248e137ce" providerId="LiveId" clId="{949CB155-88E1-431B-A5C1-9DDC5257916C}" dt="2023-06-04T19:08:05.593" v="509" actId="478"/>
          <ac:graphicFrameMkLst>
            <pc:docMk/>
            <pc:sldMk cId="222075403" sldId="289"/>
            <ac:graphicFrameMk id="5" creationId="{326E5BD2-03B0-B346-C23E-20CAF90CF282}"/>
          </ac:graphicFrameMkLst>
        </pc:graphicFrameChg>
        <pc:graphicFrameChg chg="add mod">
          <ac:chgData name="Patryk Barczak" userId="86fa742248e137ce" providerId="LiveId" clId="{949CB155-88E1-431B-A5C1-9DDC5257916C}" dt="2023-06-04T19:08:45.166" v="515" actId="14100"/>
          <ac:graphicFrameMkLst>
            <pc:docMk/>
            <pc:sldMk cId="222075403" sldId="289"/>
            <ac:graphicFrameMk id="6" creationId="{9231A6D9-0D47-11F3-0FDF-E16B4E96062A}"/>
          </ac:graphicFrameMkLst>
        </pc:graphicFrameChg>
        <pc:picChg chg="add mod">
          <ac:chgData name="Patryk Barczak" userId="86fa742248e137ce" providerId="LiveId" clId="{949CB155-88E1-431B-A5C1-9DDC5257916C}" dt="2023-06-04T19:08:16.602" v="512" actId="26606"/>
          <ac:picMkLst>
            <pc:docMk/>
            <pc:sldMk cId="222075403" sldId="289"/>
            <ac:picMk id="4" creationId="{F22C5BF8-71E4-EC2D-A08A-0F390BFCF0BF}"/>
          </ac:picMkLst>
        </pc:picChg>
      </pc:sldChg>
      <pc:sldChg chg="del">
        <pc:chgData name="Patryk Barczak" userId="86fa742248e137ce" providerId="LiveId" clId="{949CB155-88E1-431B-A5C1-9DDC5257916C}" dt="2023-06-04T18:34:11.671" v="47" actId="47"/>
        <pc:sldMkLst>
          <pc:docMk/>
          <pc:sldMk cId="3970201501" sldId="289"/>
        </pc:sldMkLst>
      </pc:sldChg>
      <pc:sldChg chg="del">
        <pc:chgData name="Patryk Barczak" userId="86fa742248e137ce" providerId="LiveId" clId="{949CB155-88E1-431B-A5C1-9DDC5257916C}" dt="2023-06-04T18:34:11.559" v="46" actId="47"/>
        <pc:sldMkLst>
          <pc:docMk/>
          <pc:sldMk cId="56752028" sldId="290"/>
        </pc:sldMkLst>
      </pc:sldChg>
      <pc:sldChg chg="modSp new mod">
        <pc:chgData name="Patryk Barczak" userId="86fa742248e137ce" providerId="LiveId" clId="{949CB155-88E1-431B-A5C1-9DDC5257916C}" dt="2023-06-04T19:11:48.944" v="578" actId="12"/>
        <pc:sldMkLst>
          <pc:docMk/>
          <pc:sldMk cId="3995297392" sldId="290"/>
        </pc:sldMkLst>
        <pc:spChg chg="mod">
          <ac:chgData name="Patryk Barczak" userId="86fa742248e137ce" providerId="LiveId" clId="{949CB155-88E1-431B-A5C1-9DDC5257916C}" dt="2023-06-04T19:11:16.526" v="567"/>
          <ac:spMkLst>
            <pc:docMk/>
            <pc:sldMk cId="3995297392" sldId="290"/>
            <ac:spMk id="2" creationId="{408910BF-A6EC-5DEC-FF02-E1FF823AD151}"/>
          </ac:spMkLst>
        </pc:spChg>
        <pc:spChg chg="mod">
          <ac:chgData name="Patryk Barczak" userId="86fa742248e137ce" providerId="LiveId" clId="{949CB155-88E1-431B-A5C1-9DDC5257916C}" dt="2023-06-04T19:11:48.944" v="578" actId="12"/>
          <ac:spMkLst>
            <pc:docMk/>
            <pc:sldMk cId="3995297392" sldId="290"/>
            <ac:spMk id="3" creationId="{440A1C5A-DA20-68B9-1D11-D479F8D3C4D6}"/>
          </ac:spMkLst>
        </pc:spChg>
      </pc:sldChg>
      <pc:sldChg chg="del">
        <pc:chgData name="Patryk Barczak" userId="86fa742248e137ce" providerId="LiveId" clId="{949CB155-88E1-431B-A5C1-9DDC5257916C}" dt="2023-06-04T18:34:11.786" v="48" actId="47"/>
        <pc:sldMkLst>
          <pc:docMk/>
          <pc:sldMk cId="3393675531" sldId="291"/>
        </pc:sldMkLst>
      </pc:sldChg>
      <pc:sldChg chg="addSp modSp new mod">
        <pc:chgData name="Patryk Barczak" userId="86fa742248e137ce" providerId="LiveId" clId="{949CB155-88E1-431B-A5C1-9DDC5257916C}" dt="2023-06-04T19:15:38.911" v="635" actId="14100"/>
        <pc:sldMkLst>
          <pc:docMk/>
          <pc:sldMk cId="4158686119" sldId="291"/>
        </pc:sldMkLst>
        <pc:spChg chg="mod">
          <ac:chgData name="Patryk Barczak" userId="86fa742248e137ce" providerId="LiveId" clId="{949CB155-88E1-431B-A5C1-9DDC5257916C}" dt="2023-06-04T19:12:14.705" v="580"/>
          <ac:spMkLst>
            <pc:docMk/>
            <pc:sldMk cId="4158686119" sldId="291"/>
            <ac:spMk id="2" creationId="{68D0FFC3-7C14-0CCC-ED4C-CE0E8FEC9AD5}"/>
          </ac:spMkLst>
        </pc:spChg>
        <pc:spChg chg="mod">
          <ac:chgData name="Patryk Barczak" userId="86fa742248e137ce" providerId="LiveId" clId="{949CB155-88E1-431B-A5C1-9DDC5257916C}" dt="2023-06-04T19:15:11.924" v="630" actId="27636"/>
          <ac:spMkLst>
            <pc:docMk/>
            <pc:sldMk cId="4158686119" sldId="291"/>
            <ac:spMk id="3" creationId="{76766678-56E8-F3CA-BB3E-5A3BEFFFDBD1}"/>
          </ac:spMkLst>
        </pc:spChg>
        <pc:graphicFrameChg chg="add mod modGraphic">
          <ac:chgData name="Patryk Barczak" userId="86fa742248e137ce" providerId="LiveId" clId="{949CB155-88E1-431B-A5C1-9DDC5257916C}" dt="2023-06-04T19:15:38.911" v="635" actId="14100"/>
          <ac:graphicFrameMkLst>
            <pc:docMk/>
            <pc:sldMk cId="4158686119" sldId="291"/>
            <ac:graphicFrameMk id="4" creationId="{2AC65929-DBD4-296E-41B1-327B6574BA1F}"/>
          </ac:graphicFrameMkLst>
        </pc:graphicFrameChg>
      </pc:sldChg>
      <pc:sldChg chg="del">
        <pc:chgData name="Patryk Barczak" userId="86fa742248e137ce" providerId="LiveId" clId="{949CB155-88E1-431B-A5C1-9DDC5257916C}" dt="2023-06-04T18:34:11.915" v="49" actId="47"/>
        <pc:sldMkLst>
          <pc:docMk/>
          <pc:sldMk cId="1649277276" sldId="292"/>
        </pc:sldMkLst>
      </pc:sldChg>
      <pc:sldChg chg="modSp new mod">
        <pc:chgData name="Patryk Barczak" userId="86fa742248e137ce" providerId="LiveId" clId="{949CB155-88E1-431B-A5C1-9DDC5257916C}" dt="2023-06-04T19:18:23.729" v="671" actId="207"/>
        <pc:sldMkLst>
          <pc:docMk/>
          <pc:sldMk cId="3982539654" sldId="292"/>
        </pc:sldMkLst>
        <pc:spChg chg="mod">
          <ac:chgData name="Patryk Barczak" userId="86fa742248e137ce" providerId="LiveId" clId="{949CB155-88E1-431B-A5C1-9DDC5257916C}" dt="2023-06-04T19:16:18.863" v="640" actId="27636"/>
          <ac:spMkLst>
            <pc:docMk/>
            <pc:sldMk cId="3982539654" sldId="292"/>
            <ac:spMk id="2" creationId="{2C22F23D-E0F8-D444-FB7E-4270D9FE3226}"/>
          </ac:spMkLst>
        </pc:spChg>
        <pc:spChg chg="mod">
          <ac:chgData name="Patryk Barczak" userId="86fa742248e137ce" providerId="LiveId" clId="{949CB155-88E1-431B-A5C1-9DDC5257916C}" dt="2023-06-04T19:18:23.729" v="671" actId="207"/>
          <ac:spMkLst>
            <pc:docMk/>
            <pc:sldMk cId="3982539654" sldId="292"/>
            <ac:spMk id="3" creationId="{87E79105-EE5E-90A5-E053-FBB69441925F}"/>
          </ac:spMkLst>
        </pc:spChg>
      </pc:sldChg>
      <pc:sldChg chg="addSp modSp new mod">
        <pc:chgData name="Patryk Barczak" userId="86fa742248e137ce" providerId="LiveId" clId="{949CB155-88E1-431B-A5C1-9DDC5257916C}" dt="2023-06-04T19:22:43.742" v="701" actId="1076"/>
        <pc:sldMkLst>
          <pc:docMk/>
          <pc:sldMk cId="1003343326" sldId="293"/>
        </pc:sldMkLst>
        <pc:spChg chg="mod">
          <ac:chgData name="Patryk Barczak" userId="86fa742248e137ce" providerId="LiveId" clId="{949CB155-88E1-431B-A5C1-9DDC5257916C}" dt="2023-06-04T19:19:55.681" v="673"/>
          <ac:spMkLst>
            <pc:docMk/>
            <pc:sldMk cId="1003343326" sldId="293"/>
            <ac:spMk id="2" creationId="{A679E692-CB22-779A-B9BA-C0DDFDF274BC}"/>
          </ac:spMkLst>
        </pc:spChg>
        <pc:spChg chg="mod">
          <ac:chgData name="Patryk Barczak" userId="86fa742248e137ce" providerId="LiveId" clId="{949CB155-88E1-431B-A5C1-9DDC5257916C}" dt="2023-06-04T19:22:19.773" v="688" actId="27636"/>
          <ac:spMkLst>
            <pc:docMk/>
            <pc:sldMk cId="1003343326" sldId="293"/>
            <ac:spMk id="3" creationId="{785543C9-DF4C-6175-58BD-B5C051584FA9}"/>
          </ac:spMkLst>
        </pc:spChg>
        <pc:graphicFrameChg chg="add mod modGraphic">
          <ac:chgData name="Patryk Barczak" userId="86fa742248e137ce" providerId="LiveId" clId="{949CB155-88E1-431B-A5C1-9DDC5257916C}" dt="2023-06-04T19:22:43.742" v="701" actId="1076"/>
          <ac:graphicFrameMkLst>
            <pc:docMk/>
            <pc:sldMk cId="1003343326" sldId="293"/>
            <ac:graphicFrameMk id="4" creationId="{1E8FFB7E-14F6-0CE6-A953-B91C2C6FE075}"/>
          </ac:graphicFrameMkLst>
        </pc:graphicFrameChg>
      </pc:sldChg>
      <pc:sldChg chg="del">
        <pc:chgData name="Patryk Barczak" userId="86fa742248e137ce" providerId="LiveId" clId="{949CB155-88E1-431B-A5C1-9DDC5257916C}" dt="2023-06-04T18:34:12.059" v="50" actId="47"/>
        <pc:sldMkLst>
          <pc:docMk/>
          <pc:sldMk cId="2012701781" sldId="293"/>
        </pc:sldMkLst>
      </pc:sldChg>
      <pc:sldChg chg="addSp modSp new mod modAnim">
        <pc:chgData name="Patryk Barczak" userId="86fa742248e137ce" providerId="LiveId" clId="{949CB155-88E1-431B-A5C1-9DDC5257916C}" dt="2023-06-04T19:25:06.120" v="715" actId="1076"/>
        <pc:sldMkLst>
          <pc:docMk/>
          <pc:sldMk cId="2525523777" sldId="294"/>
        </pc:sldMkLst>
        <pc:spChg chg="mod">
          <ac:chgData name="Patryk Barczak" userId="86fa742248e137ce" providerId="LiveId" clId="{949CB155-88E1-431B-A5C1-9DDC5257916C}" dt="2023-06-04T19:24:18.270" v="705"/>
          <ac:spMkLst>
            <pc:docMk/>
            <pc:sldMk cId="2525523777" sldId="294"/>
            <ac:spMk id="2" creationId="{2C2A4ACE-3DCB-0E63-CDF1-34EDCF4830F0}"/>
          </ac:spMkLst>
        </pc:spChg>
        <pc:spChg chg="mod">
          <ac:chgData name="Patryk Barczak" userId="86fa742248e137ce" providerId="LiveId" clId="{949CB155-88E1-431B-A5C1-9DDC5257916C}" dt="2023-06-04T19:24:56.841" v="713" actId="14100"/>
          <ac:spMkLst>
            <pc:docMk/>
            <pc:sldMk cId="2525523777" sldId="294"/>
            <ac:spMk id="3" creationId="{5F0AA031-A00B-39BE-569F-34FFD99183FA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5" creationId="{EF066542-5B60-E871-EAA9-6475783C4CAB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6" creationId="{68190580-D08D-DE97-728F-D056F2732A58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7" creationId="{67ECE2A1-CAA6-7874-8700-BCE54D3C161C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0" creationId="{1DDDF669-5B28-D6BC-5FBE-4B2CC7D1DAA6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1" creationId="{6E65EB21-736F-3AF2-2913-5E161C7F0CA2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2" creationId="{20ABA528-6ABA-3370-564F-F7474D88D96B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4" creationId="{BC0B9C24-2BDD-0D45-F373-AC2C8683152D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5" creationId="{198C7331-A4E4-E3BF-0F70-5F7B160D6B04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7" creationId="{71F81889-E2DC-0B2E-2B00-60FD452DC0DC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19" creationId="{985D2E4E-464A-1A17-F1C4-DAB28BAC7952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0" creationId="{C316D158-3A71-44FF-00E9-8EAA759F7336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2" creationId="{38DA9AFC-1D0E-0955-8BCA-C6D492EA8E51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3" creationId="{F4E2175C-B8D6-C549-45CD-0EDF827540AC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4" creationId="{4B711E90-A205-0C75-5371-CADE06BCFED4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5" creationId="{47F8A776-41E1-1B28-43BE-CA76D6B17255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6" creationId="{E6365CDD-0AB3-DBD6-C06F-5A30E6327952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7" creationId="{D9AF1B9B-86FC-C20F-1F33-9EBC8C8A1165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33" creationId="{777BD463-7039-EA09-47FF-9D35E593A9A2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34" creationId="{F2045EBF-6EE0-0BAC-18C5-19C994959B19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35" creationId="{2ADAC86B-05F2-3A79-985E-31EDCE63E662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36" creationId="{D83CC4E5-7901-C070-261B-B79A27445B31}"/>
          </ac:spMkLst>
        </pc:spChg>
        <pc:grpChg chg="add mod">
          <ac:chgData name="Patryk Barczak" userId="86fa742248e137ce" providerId="LiveId" clId="{949CB155-88E1-431B-A5C1-9DDC5257916C}" dt="2023-06-04T19:25:02.681" v="714" actId="1076"/>
          <ac:grpSpMkLst>
            <pc:docMk/>
            <pc:sldMk cId="2525523777" sldId="294"/>
            <ac:grpSpMk id="4" creationId="{E00BDE5B-A27D-478F-96FB-6E8B00C585EE}"/>
          </ac:grpSpMkLst>
        </pc:grpChg>
        <pc:grpChg chg="add mod">
          <ac:chgData name="Patryk Barczak" userId="86fa742248e137ce" providerId="LiveId" clId="{949CB155-88E1-431B-A5C1-9DDC5257916C}" dt="2023-06-04T19:25:06.120" v="715" actId="1076"/>
          <ac:grpSpMkLst>
            <pc:docMk/>
            <pc:sldMk cId="2525523777" sldId="294"/>
            <ac:grpSpMk id="18" creationId="{CE02972F-9530-C9EF-8812-B05B52601FBD}"/>
          </ac:grpSpMkLst>
        </pc:grpChg>
        <pc:cxnChg chg="mod">
          <ac:chgData name="Patryk Barczak" userId="86fa742248e137ce" providerId="LiveId" clId="{949CB155-88E1-431B-A5C1-9DDC5257916C}" dt="2023-06-04T19:24:41.427" v="710"/>
          <ac:cxnSpMkLst>
            <pc:docMk/>
            <pc:sldMk cId="2525523777" sldId="294"/>
            <ac:cxnSpMk id="8" creationId="{5413AF1E-D36E-19E7-B129-823AD5366BF6}"/>
          </ac:cxnSpMkLst>
        </pc:cxnChg>
        <pc:cxnChg chg="mod">
          <ac:chgData name="Patryk Barczak" userId="86fa742248e137ce" providerId="LiveId" clId="{949CB155-88E1-431B-A5C1-9DDC5257916C}" dt="2023-06-04T19:24:41.427" v="710"/>
          <ac:cxnSpMkLst>
            <pc:docMk/>
            <pc:sldMk cId="2525523777" sldId="294"/>
            <ac:cxnSpMk id="9" creationId="{BA4F13BD-B5A3-082B-4F6D-F9DF06047FDF}"/>
          </ac:cxnSpMkLst>
        </pc:cxnChg>
        <pc:cxnChg chg="mod">
          <ac:chgData name="Patryk Barczak" userId="86fa742248e137ce" providerId="LiveId" clId="{949CB155-88E1-431B-A5C1-9DDC5257916C}" dt="2023-06-04T19:24:41.427" v="710"/>
          <ac:cxnSpMkLst>
            <pc:docMk/>
            <pc:sldMk cId="2525523777" sldId="294"/>
            <ac:cxnSpMk id="13" creationId="{90E32F1E-EEFC-D863-2624-661C3A3BAE64}"/>
          </ac:cxnSpMkLst>
        </pc:cxnChg>
        <pc:cxnChg chg="mod">
          <ac:chgData name="Patryk Barczak" userId="86fa742248e137ce" providerId="LiveId" clId="{949CB155-88E1-431B-A5C1-9DDC5257916C}" dt="2023-06-04T19:24:41.427" v="710"/>
          <ac:cxnSpMkLst>
            <pc:docMk/>
            <pc:sldMk cId="2525523777" sldId="294"/>
            <ac:cxnSpMk id="16" creationId="{5A903909-9D20-1E3F-22ED-A460437D3CF5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21" creationId="{C6153DF8-A4E7-6BDF-824F-DED8EA736F1B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28" creationId="{E587E369-AED0-0ADA-1D4B-9F4BD8458B06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29" creationId="{D83F4AEC-B863-D623-50BF-1EB9159E8151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30" creationId="{344787A4-E921-46C8-093B-94FA2BF483D1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31" creationId="{4607DB5B-62E5-D822-FC47-2B9F309471A0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32" creationId="{0BDF1AD6-7A58-0C99-660C-76314BCF83CD}"/>
          </ac:cxnSpMkLst>
        </pc:cxnChg>
      </pc:sldChg>
      <pc:sldChg chg="del">
        <pc:chgData name="Patryk Barczak" userId="86fa742248e137ce" providerId="LiveId" clId="{949CB155-88E1-431B-A5C1-9DDC5257916C}" dt="2023-06-04T18:34:12.181" v="51" actId="47"/>
        <pc:sldMkLst>
          <pc:docMk/>
          <pc:sldMk cId="4209870946" sldId="294"/>
        </pc:sldMkLst>
      </pc:sldChg>
      <pc:sldChg chg="addSp modSp new mod modAnim">
        <pc:chgData name="Patryk Barczak" userId="86fa742248e137ce" providerId="LiveId" clId="{949CB155-88E1-431B-A5C1-9DDC5257916C}" dt="2023-06-04T19:26:41.970" v="736" actId="1076"/>
        <pc:sldMkLst>
          <pc:docMk/>
          <pc:sldMk cId="1695314543" sldId="295"/>
        </pc:sldMkLst>
        <pc:spChg chg="mod">
          <ac:chgData name="Patryk Barczak" userId="86fa742248e137ce" providerId="LiveId" clId="{949CB155-88E1-431B-A5C1-9DDC5257916C}" dt="2023-06-04T19:25:47.007" v="717"/>
          <ac:spMkLst>
            <pc:docMk/>
            <pc:sldMk cId="1695314543" sldId="295"/>
            <ac:spMk id="2" creationId="{FDE1234E-22D1-9037-018B-7B4119315634}"/>
          </ac:spMkLst>
        </pc:spChg>
        <pc:spChg chg="mod">
          <ac:chgData name="Patryk Barczak" userId="86fa742248e137ce" providerId="LiveId" clId="{949CB155-88E1-431B-A5C1-9DDC5257916C}" dt="2023-06-04T19:25:59.196" v="729" actId="404"/>
          <ac:spMkLst>
            <pc:docMk/>
            <pc:sldMk cId="1695314543" sldId="295"/>
            <ac:spMk id="3" creationId="{977AECA7-75E7-217A-3DDF-D9A2BE45DF64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5" creationId="{25172581-C019-D24F-0EB0-A1593E0FD970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6" creationId="{6775703C-9C56-8E56-95E8-C8379999B4BF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8" creationId="{5F0E0319-5378-3E99-EB48-B1095D6319EA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9" creationId="{D7879DB2-96E9-AF5B-3726-9956323806E4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0" creationId="{4CBF61DA-7961-6F75-FC39-2DA0AD81A361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1" creationId="{30303155-ED30-1393-1879-ADDCACC3E72C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2" creationId="{C5D2C440-67EC-DDFA-A29D-92949901ACBF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3" creationId="{7704A6C5-7217-449A-88E7-F46050676D5D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8" creationId="{98046B48-8EE8-E219-0AB3-AC6C18582CE2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9" creationId="{4DDC0EA5-F50F-12B8-54CF-740D5249BA4C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0" creationId="{6CE05175-6468-7378-EA3C-5A5BA74B92B2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1" creationId="{EC112AD0-6AC6-C6E6-B7BD-94A4096CBB45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3" creationId="{7C0A24EB-4CA2-FF25-F4A4-59F7E12D9344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4" creationId="{16701AD7-908F-DA77-99AB-4A5825789F9E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7" creationId="{3FD4CC4A-49E2-1BCA-D662-6FD9F2A68F1F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8" creationId="{4DF2C4ED-FA57-5375-0469-08B2C71C0095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0" creationId="{D0CFECD2-AEEC-AD51-47EE-3A5743F7263A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1" creationId="{2668046F-4CAF-0687-BB8D-7CAC2D7B82D1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3" creationId="{B48583DD-8B34-8847-9779-1A369F94D9AB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6" creationId="{720C4507-CA33-1280-C749-D1572DF9D275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7" creationId="{6D7F4CA1-1F25-4DFD-DE3A-C0FA5AE4F647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9" creationId="{83B0020A-F917-9C0D-0E57-5B950B232554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40" creationId="{F677C34A-C8B5-21AE-B2AB-870624291F1D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42" creationId="{29C4B7D4-5896-C98F-B932-FBCEBCC4DF47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43" creationId="{0678C500-EFC4-6690-A15E-E7502C0A2D91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45" creationId="{A294911B-BE15-FC74-6CC7-C97BEF924CAF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46" creationId="{8AB40269-93A8-2065-A9DB-185B11849D44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49" creationId="{04BA7058-5FAF-3347-251B-D7158F77F51D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0" creationId="{0D6E035E-5101-2819-E5D1-F528CAD87A29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2" creationId="{A8D92B89-32B8-2FA2-3054-9C6F7CC24A9F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3" creationId="{01A3B5D0-E80C-A3C0-8C63-CCDEDC092A97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4" creationId="{51B4B820-195B-3575-C2BC-3631F10A78ED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6" creationId="{FC045383-F38D-E109-E113-8B19CCCB46A0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7" creationId="{D8FEE52F-45D2-0E97-D782-5DEF43493674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8" creationId="{1E351829-CFE4-0046-096A-C83D21BFFB43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60" creationId="{F4A148EB-F0F8-3FCD-E0F5-B88371558C11}"/>
          </ac:spMkLst>
        </pc:spChg>
        <pc:grpChg chg="add mod">
          <ac:chgData name="Patryk Barczak" userId="86fa742248e137ce" providerId="LiveId" clId="{949CB155-88E1-431B-A5C1-9DDC5257916C}" dt="2023-06-04T19:26:07.763" v="731" actId="1076"/>
          <ac:grpSpMkLst>
            <pc:docMk/>
            <pc:sldMk cId="1695314543" sldId="295"/>
            <ac:grpSpMk id="4" creationId="{DA18FEE4-368C-E547-A62A-62DF6067728E}"/>
          </ac:grpSpMkLst>
        </pc:grpChg>
        <pc:grpChg chg="add mod">
          <ac:chgData name="Patryk Barczak" userId="86fa742248e137ce" providerId="LiveId" clId="{949CB155-88E1-431B-A5C1-9DDC5257916C}" dt="2023-06-04T19:26:41.970" v="736" actId="1076"/>
          <ac:grpSpMkLst>
            <pc:docMk/>
            <pc:sldMk cId="1695314543" sldId="295"/>
            <ac:grpSpMk id="29" creationId="{88A360FF-6C39-A41C-B01D-851B28DC02C7}"/>
          </ac:grpSpMkLst>
        </pc:grpChg>
        <pc:grpChg chg="mod">
          <ac:chgData name="Patryk Barczak" userId="86fa742248e137ce" providerId="LiveId" clId="{949CB155-88E1-431B-A5C1-9DDC5257916C}" dt="2023-06-04T19:26:12.198" v="732"/>
          <ac:grpSpMkLst>
            <pc:docMk/>
            <pc:sldMk cId="1695314543" sldId="295"/>
            <ac:grpSpMk id="32" creationId="{542A85A9-7306-99B9-BC70-75F0C7F47264}"/>
          </ac:grpSpMkLst>
        </pc:grpChg>
        <pc:grpChg chg="add mod">
          <ac:chgData name="Patryk Barczak" userId="86fa742248e137ce" providerId="LiveId" clId="{949CB155-88E1-431B-A5C1-9DDC5257916C}" dt="2023-06-04T19:26:41.970" v="736" actId="1076"/>
          <ac:grpSpMkLst>
            <pc:docMk/>
            <pc:sldMk cId="1695314543" sldId="295"/>
            <ac:grpSpMk id="44" creationId="{BAEDF2EE-24AF-8A95-5B64-5591535FE737}"/>
          </ac:grpSpMkLst>
        </pc:grp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7" creationId="{D991943C-E4ED-030A-68F3-DC54930C2646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14" creationId="{E4A2177F-DD7E-B220-1AC0-FCFB2D2D474F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15" creationId="{563511C8-EA8E-D36C-DACC-F8B448F2CBA7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16" creationId="{E58105E9-85A7-56F2-35CD-8E1EEA47F455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17" creationId="{382FA157-7FD9-2B22-7286-27C2C5B6035F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22" creationId="{DD34A2EB-C798-34E4-22EA-57D6CD445662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25" creationId="{ACE2DC06-5334-C983-B260-E338CE2E76BC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26" creationId="{23AEA07E-9305-D9F1-7241-E9D4306127F9}"/>
          </ac:cxnSpMkLst>
        </pc:cxnChg>
        <pc:cxnChg chg="mod">
          <ac:chgData name="Patryk Barczak" userId="86fa742248e137ce" providerId="LiveId" clId="{949CB155-88E1-431B-A5C1-9DDC5257916C}" dt="2023-06-04T19:26:12.198" v="732"/>
          <ac:cxnSpMkLst>
            <pc:docMk/>
            <pc:sldMk cId="1695314543" sldId="295"/>
            <ac:cxnSpMk id="34" creationId="{EAE7544B-505A-F87E-E3D0-A31A368F3470}"/>
          </ac:cxnSpMkLst>
        </pc:cxnChg>
        <pc:cxnChg chg="mod">
          <ac:chgData name="Patryk Barczak" userId="86fa742248e137ce" providerId="LiveId" clId="{949CB155-88E1-431B-A5C1-9DDC5257916C}" dt="2023-06-04T19:26:12.198" v="732"/>
          <ac:cxnSpMkLst>
            <pc:docMk/>
            <pc:sldMk cId="1695314543" sldId="295"/>
            <ac:cxnSpMk id="35" creationId="{8C5B9A21-81FC-7D0A-9A0D-BD8EBABE8E82}"/>
          </ac:cxnSpMkLst>
        </pc:cxnChg>
        <pc:cxnChg chg="mod">
          <ac:chgData name="Patryk Barczak" userId="86fa742248e137ce" providerId="LiveId" clId="{949CB155-88E1-431B-A5C1-9DDC5257916C}" dt="2023-06-04T19:26:12.198" v="732"/>
          <ac:cxnSpMkLst>
            <pc:docMk/>
            <pc:sldMk cId="1695314543" sldId="295"/>
            <ac:cxnSpMk id="38" creationId="{53486D33-F4B1-A08E-979D-6FBB8706E13F}"/>
          </ac:cxnSpMkLst>
        </pc:cxnChg>
        <pc:cxnChg chg="mod">
          <ac:chgData name="Patryk Barczak" userId="86fa742248e137ce" providerId="LiveId" clId="{949CB155-88E1-431B-A5C1-9DDC5257916C}" dt="2023-06-04T19:26:12.198" v="732"/>
          <ac:cxnSpMkLst>
            <pc:docMk/>
            <pc:sldMk cId="1695314543" sldId="295"/>
            <ac:cxnSpMk id="41" creationId="{40574D34-DE19-B9CA-A138-D66413CA4A34}"/>
          </ac:cxnSpMkLst>
        </pc:cxnChg>
        <pc:cxnChg chg="mod">
          <ac:chgData name="Patryk Barczak" userId="86fa742248e137ce" providerId="LiveId" clId="{949CB155-88E1-431B-A5C1-9DDC5257916C}" dt="2023-06-04T19:26:18.959" v="734"/>
          <ac:cxnSpMkLst>
            <pc:docMk/>
            <pc:sldMk cId="1695314543" sldId="295"/>
            <ac:cxnSpMk id="47" creationId="{52F5DABB-0395-C05F-6237-A3843EC114A6}"/>
          </ac:cxnSpMkLst>
        </pc:cxnChg>
        <pc:cxnChg chg="mod">
          <ac:chgData name="Patryk Barczak" userId="86fa742248e137ce" providerId="LiveId" clId="{949CB155-88E1-431B-A5C1-9DDC5257916C}" dt="2023-06-04T19:26:18.959" v="734"/>
          <ac:cxnSpMkLst>
            <pc:docMk/>
            <pc:sldMk cId="1695314543" sldId="295"/>
            <ac:cxnSpMk id="48" creationId="{32994BC5-3947-0FA2-BE2E-7AF67992126F}"/>
          </ac:cxnSpMkLst>
        </pc:cxnChg>
        <pc:cxnChg chg="mod">
          <ac:chgData name="Patryk Barczak" userId="86fa742248e137ce" providerId="LiveId" clId="{949CB155-88E1-431B-A5C1-9DDC5257916C}" dt="2023-06-04T19:26:18.959" v="734"/>
          <ac:cxnSpMkLst>
            <pc:docMk/>
            <pc:sldMk cId="1695314543" sldId="295"/>
            <ac:cxnSpMk id="51" creationId="{2B016B1E-4DD3-F56A-E153-2DC784AC8DA2}"/>
          </ac:cxnSpMkLst>
        </pc:cxnChg>
        <pc:cxnChg chg="mod">
          <ac:chgData name="Patryk Barczak" userId="86fa742248e137ce" providerId="LiveId" clId="{949CB155-88E1-431B-A5C1-9DDC5257916C}" dt="2023-06-04T19:26:18.959" v="734"/>
          <ac:cxnSpMkLst>
            <pc:docMk/>
            <pc:sldMk cId="1695314543" sldId="295"/>
            <ac:cxnSpMk id="55" creationId="{EEBCA2D9-AAD2-38F3-928C-15D7C8E0FE9B}"/>
          </ac:cxnSpMkLst>
        </pc:cxnChg>
        <pc:cxnChg chg="mod">
          <ac:chgData name="Patryk Barczak" userId="86fa742248e137ce" providerId="LiveId" clId="{949CB155-88E1-431B-A5C1-9DDC5257916C}" dt="2023-06-04T19:26:18.959" v="734"/>
          <ac:cxnSpMkLst>
            <pc:docMk/>
            <pc:sldMk cId="1695314543" sldId="295"/>
            <ac:cxnSpMk id="59" creationId="{CDCD6B89-895E-5F66-6874-63B0B3F8074E}"/>
          </ac:cxnSpMkLst>
        </pc:cxnChg>
      </pc:sldChg>
      <pc:sldChg chg="del">
        <pc:chgData name="Patryk Barczak" userId="86fa742248e137ce" providerId="LiveId" clId="{949CB155-88E1-431B-A5C1-9DDC5257916C}" dt="2023-06-04T18:34:12.882" v="52" actId="47"/>
        <pc:sldMkLst>
          <pc:docMk/>
          <pc:sldMk cId="3456349125" sldId="295"/>
        </pc:sldMkLst>
      </pc:sldChg>
      <pc:sldChg chg="addSp modSp new mod modAnim">
        <pc:chgData name="Patryk Barczak" userId="86fa742248e137ce" providerId="LiveId" clId="{949CB155-88E1-431B-A5C1-9DDC5257916C}" dt="2023-06-04T19:27:43.851" v="757" actId="1076"/>
        <pc:sldMkLst>
          <pc:docMk/>
          <pc:sldMk cId="2760115519" sldId="296"/>
        </pc:sldMkLst>
        <pc:spChg chg="mod">
          <ac:chgData name="Patryk Barczak" userId="86fa742248e137ce" providerId="LiveId" clId="{949CB155-88E1-431B-A5C1-9DDC5257916C}" dt="2023-06-04T19:27:13.727" v="738"/>
          <ac:spMkLst>
            <pc:docMk/>
            <pc:sldMk cId="2760115519" sldId="296"/>
            <ac:spMk id="2" creationId="{30033E68-FD0A-6D30-A2D2-D5B72801891C}"/>
          </ac:spMkLst>
        </pc:spChg>
        <pc:spChg chg="mod">
          <ac:chgData name="Patryk Barczak" userId="86fa742248e137ce" providerId="LiveId" clId="{949CB155-88E1-431B-A5C1-9DDC5257916C}" dt="2023-06-04T19:27:31.297" v="753" actId="20577"/>
          <ac:spMkLst>
            <pc:docMk/>
            <pc:sldMk cId="2760115519" sldId="296"/>
            <ac:spMk id="3" creationId="{26E8FEEA-B373-60D8-FDB2-D3D4C3C0DBCF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5" creationId="{C1BE3F3D-CF54-930B-2AEA-D24C05B09971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8" creationId="{FD0D04FB-3D48-45F6-5422-89205425F110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9" creationId="{1478C8AE-C7B0-E160-8D2F-5635C3C9FCE5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10" creationId="{B7BC118B-F5E3-371A-1DA2-9A061C269C64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12" creationId="{FE4EF25B-4E0C-EF80-1C45-FF064E5BC2B7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13" creationId="{CC201B10-270D-8960-E48A-286A615CFF3D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14" creationId="{F03FAD74-03ED-07AE-BF22-70148DC16AE2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16" creationId="{70683547-31B5-B97D-D581-CE1BDFE95C0F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18" creationId="{5F05994D-A230-9295-F050-04871EA9E749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19" creationId="{8EB525EC-3148-B003-F930-C13846C483BD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2" creationId="{8ED7ED92-7335-06AA-C353-13702B1B05C5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3" creationId="{037A33BD-AC51-9457-0886-A4615BD7B17A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4" creationId="{487DB52E-1084-2860-E952-F5F76C091FD3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6" creationId="{1151DE0B-485A-692C-07D1-775FDC03DCC9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7" creationId="{43AD3CDE-BA56-E63B-96E8-3B03A718EE03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8" creationId="{1A02CC19-3885-CBAC-30B3-FB0C2FC97014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31" creationId="{3DC8E7FB-5F02-0711-07F8-C8E5B747E26C}"/>
          </ac:spMkLst>
        </pc:spChg>
        <pc:grpChg chg="add mod">
          <ac:chgData name="Patryk Barczak" userId="86fa742248e137ce" providerId="LiveId" clId="{949CB155-88E1-431B-A5C1-9DDC5257916C}" dt="2023-06-04T19:27:38.028" v="755" actId="1076"/>
          <ac:grpSpMkLst>
            <pc:docMk/>
            <pc:sldMk cId="2760115519" sldId="296"/>
            <ac:grpSpMk id="4" creationId="{8275E551-79E0-A37E-940E-4E213678952B}"/>
          </ac:grpSpMkLst>
        </pc:grpChg>
        <pc:grpChg chg="add mod">
          <ac:chgData name="Patryk Barczak" userId="86fa742248e137ce" providerId="LiveId" clId="{949CB155-88E1-431B-A5C1-9DDC5257916C}" dt="2023-06-04T19:27:43.851" v="757" actId="1076"/>
          <ac:grpSpMkLst>
            <pc:docMk/>
            <pc:sldMk cId="2760115519" sldId="296"/>
            <ac:grpSpMk id="17" creationId="{142B9867-1C18-94FB-A35D-9806693CCEFD}"/>
          </ac:grpSpMkLst>
        </pc:grpChg>
        <pc:cxnChg chg="mod">
          <ac:chgData name="Patryk Barczak" userId="86fa742248e137ce" providerId="LiveId" clId="{949CB155-88E1-431B-A5C1-9DDC5257916C}" dt="2023-06-04T19:27:35.438" v="754"/>
          <ac:cxnSpMkLst>
            <pc:docMk/>
            <pc:sldMk cId="2760115519" sldId="296"/>
            <ac:cxnSpMk id="6" creationId="{B8331942-11E4-60DE-BC88-ECC6045EB5FF}"/>
          </ac:cxnSpMkLst>
        </pc:cxnChg>
        <pc:cxnChg chg="mod">
          <ac:chgData name="Patryk Barczak" userId="86fa742248e137ce" providerId="LiveId" clId="{949CB155-88E1-431B-A5C1-9DDC5257916C}" dt="2023-06-04T19:27:35.438" v="754"/>
          <ac:cxnSpMkLst>
            <pc:docMk/>
            <pc:sldMk cId="2760115519" sldId="296"/>
            <ac:cxnSpMk id="7" creationId="{E2CA1FAC-3015-E896-4D24-C7A66A783A8A}"/>
          </ac:cxnSpMkLst>
        </pc:cxnChg>
        <pc:cxnChg chg="mod">
          <ac:chgData name="Patryk Barczak" userId="86fa742248e137ce" providerId="LiveId" clId="{949CB155-88E1-431B-A5C1-9DDC5257916C}" dt="2023-06-04T19:27:35.438" v="754"/>
          <ac:cxnSpMkLst>
            <pc:docMk/>
            <pc:sldMk cId="2760115519" sldId="296"/>
            <ac:cxnSpMk id="11" creationId="{7D423AE6-C0B6-EE9C-B2D8-5B7B0E739254}"/>
          </ac:cxnSpMkLst>
        </pc:cxnChg>
        <pc:cxnChg chg="mod">
          <ac:chgData name="Patryk Barczak" userId="86fa742248e137ce" providerId="LiveId" clId="{949CB155-88E1-431B-A5C1-9DDC5257916C}" dt="2023-06-04T19:27:35.438" v="754"/>
          <ac:cxnSpMkLst>
            <pc:docMk/>
            <pc:sldMk cId="2760115519" sldId="296"/>
            <ac:cxnSpMk id="15" creationId="{BC25987D-1182-18CC-818A-80BB991DDA43}"/>
          </ac:cxnSpMkLst>
        </pc:cxnChg>
        <pc:cxnChg chg="mod">
          <ac:chgData name="Patryk Barczak" userId="86fa742248e137ce" providerId="LiveId" clId="{949CB155-88E1-431B-A5C1-9DDC5257916C}" dt="2023-06-04T19:27:40.990" v="756"/>
          <ac:cxnSpMkLst>
            <pc:docMk/>
            <pc:sldMk cId="2760115519" sldId="296"/>
            <ac:cxnSpMk id="20" creationId="{BA2019E9-3654-7192-B081-430683C7227B}"/>
          </ac:cxnSpMkLst>
        </pc:cxnChg>
        <pc:cxnChg chg="mod">
          <ac:chgData name="Patryk Barczak" userId="86fa742248e137ce" providerId="LiveId" clId="{949CB155-88E1-431B-A5C1-9DDC5257916C}" dt="2023-06-04T19:27:40.990" v="756"/>
          <ac:cxnSpMkLst>
            <pc:docMk/>
            <pc:sldMk cId="2760115519" sldId="296"/>
            <ac:cxnSpMk id="21" creationId="{6CF801A2-9FD3-FC9A-B47F-B56F6861D640}"/>
          </ac:cxnSpMkLst>
        </pc:cxnChg>
        <pc:cxnChg chg="mod">
          <ac:chgData name="Patryk Barczak" userId="86fa742248e137ce" providerId="LiveId" clId="{949CB155-88E1-431B-A5C1-9DDC5257916C}" dt="2023-06-04T19:27:40.990" v="756"/>
          <ac:cxnSpMkLst>
            <pc:docMk/>
            <pc:sldMk cId="2760115519" sldId="296"/>
            <ac:cxnSpMk id="25" creationId="{2E0FB276-EB4B-8862-4A00-26C1FDABB7F3}"/>
          </ac:cxnSpMkLst>
        </pc:cxnChg>
        <pc:cxnChg chg="mod">
          <ac:chgData name="Patryk Barczak" userId="86fa742248e137ce" providerId="LiveId" clId="{949CB155-88E1-431B-A5C1-9DDC5257916C}" dt="2023-06-04T19:27:40.990" v="756"/>
          <ac:cxnSpMkLst>
            <pc:docMk/>
            <pc:sldMk cId="2760115519" sldId="296"/>
            <ac:cxnSpMk id="29" creationId="{683E8C95-92FE-9AE1-F9B1-0C16B04981FF}"/>
          </ac:cxnSpMkLst>
        </pc:cxnChg>
        <pc:cxnChg chg="mod">
          <ac:chgData name="Patryk Barczak" userId="86fa742248e137ce" providerId="LiveId" clId="{949CB155-88E1-431B-A5C1-9DDC5257916C}" dt="2023-06-04T19:27:40.990" v="756"/>
          <ac:cxnSpMkLst>
            <pc:docMk/>
            <pc:sldMk cId="2760115519" sldId="296"/>
            <ac:cxnSpMk id="30" creationId="{B5BEFA95-78E2-E6F4-0A2A-606227DBB5D0}"/>
          </ac:cxnSpMkLst>
        </pc:cxnChg>
      </pc:sldChg>
      <pc:sldChg chg="del">
        <pc:chgData name="Patryk Barczak" userId="86fa742248e137ce" providerId="LiveId" clId="{949CB155-88E1-431B-A5C1-9DDC5257916C}" dt="2023-06-04T18:34:13.353" v="53" actId="47"/>
        <pc:sldMkLst>
          <pc:docMk/>
          <pc:sldMk cId="3730069919" sldId="296"/>
        </pc:sldMkLst>
      </pc:sldChg>
      <pc:sldChg chg="addSp modSp new mod modAnim">
        <pc:chgData name="Patryk Barczak" userId="86fa742248e137ce" providerId="LiveId" clId="{949CB155-88E1-431B-A5C1-9DDC5257916C}" dt="2023-06-04T19:29:46.279" v="774" actId="1076"/>
        <pc:sldMkLst>
          <pc:docMk/>
          <pc:sldMk cId="1872226444" sldId="297"/>
        </pc:sldMkLst>
        <pc:spChg chg="mod">
          <ac:chgData name="Patryk Barczak" userId="86fa742248e137ce" providerId="LiveId" clId="{949CB155-88E1-431B-A5C1-9DDC5257916C}" dt="2023-06-04T19:28:49.387" v="759"/>
          <ac:spMkLst>
            <pc:docMk/>
            <pc:sldMk cId="1872226444" sldId="297"/>
            <ac:spMk id="2" creationId="{E27280AB-6FA2-2918-982A-EB7CB6ABE9B7}"/>
          </ac:spMkLst>
        </pc:spChg>
        <pc:spChg chg="mod">
          <ac:chgData name="Patryk Barczak" userId="86fa742248e137ce" providerId="LiveId" clId="{949CB155-88E1-431B-A5C1-9DDC5257916C}" dt="2023-06-04T19:29:05.793" v="770" actId="403"/>
          <ac:spMkLst>
            <pc:docMk/>
            <pc:sldMk cId="1872226444" sldId="297"/>
            <ac:spMk id="3" creationId="{8668252B-D3C3-F28E-E0AC-A5DAC1E5C7F0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6" creationId="{22490CC2-2E97-A805-0D65-A5FE0D5E660A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7" creationId="{F2DBEB2E-A567-AA5C-15D3-F5EE773B0B12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8" creationId="{531BD66F-1387-2F33-7A24-359D5C492B99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9" creationId="{C8B90EF9-9A16-1DEF-849E-7018D0E25B7F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0" creationId="{124E18FE-7F3A-4BA3-C755-B8982907D55B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1" creationId="{6D0AE82B-905E-24E9-9D96-97C2B45074F7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2" creationId="{1FB54478-332C-3EBC-F75F-11A3EDF51A85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3" creationId="{ADAED01A-3675-BAE6-08DB-15450578B9EB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4" creationId="{98848B50-C1C5-7C62-BBAE-BAC5603B53F9}"/>
          </ac:spMkLst>
        </pc:spChg>
        <pc:spChg chg="mod">
          <ac:chgData name="Patryk Barczak" userId="86fa742248e137ce" providerId="LiveId" clId="{949CB155-88E1-431B-A5C1-9DDC5257916C}" dt="2023-06-04T19:29:46.279" v="774" actId="1076"/>
          <ac:spMkLst>
            <pc:docMk/>
            <pc:sldMk cId="1872226444" sldId="297"/>
            <ac:spMk id="16" creationId="{D673D1CD-8A56-79FC-C8F4-A9DEAD1131E6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7" creationId="{ECF30FA9-F79B-F1E2-36E0-DEBC943F5CE7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8" creationId="{E06650C7-2864-2A1E-6052-25808F9D26B5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9" creationId="{19C7C502-21AE-5499-6D5F-B27120A28307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0" creationId="{76F80DC4-F6FD-4625-795E-394295C234B8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1" creationId="{395F0337-2AB3-A873-6E5E-55DE2B2E11D6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2" creationId="{20D179C9-226B-60AF-7A66-99FBBDD3A607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3" creationId="{AB5DA7D3-4E22-FD37-3337-D4ACAF461242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4" creationId="{6AB5C205-4B85-A4F9-7A8C-09A0C786EAE8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5" creationId="{AE774253-2635-97C7-BA5D-CBD8479E685C}"/>
          </ac:spMkLst>
        </pc:spChg>
        <pc:grpChg chg="add mod">
          <ac:chgData name="Patryk Barczak" userId="86fa742248e137ce" providerId="LiveId" clId="{949CB155-88E1-431B-A5C1-9DDC5257916C}" dt="2023-06-04T19:29:17.303" v="773" actId="1076"/>
          <ac:grpSpMkLst>
            <pc:docMk/>
            <pc:sldMk cId="1872226444" sldId="297"/>
            <ac:grpSpMk id="4" creationId="{E4B6A970-E602-46F5-86C7-ECE30096028E}"/>
          </ac:grpSpMkLst>
        </pc:grpChg>
        <pc:grpChg chg="mod">
          <ac:chgData name="Patryk Barczak" userId="86fa742248e137ce" providerId="LiveId" clId="{949CB155-88E1-431B-A5C1-9DDC5257916C}" dt="2023-06-04T19:29:00.235" v="765"/>
          <ac:grpSpMkLst>
            <pc:docMk/>
            <pc:sldMk cId="1872226444" sldId="297"/>
            <ac:grpSpMk id="5" creationId="{57EC8A98-1047-6F9A-45EE-D9AE5B2DE50C}"/>
          </ac:grpSpMkLst>
        </pc:grp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15" creationId="{41FC5279-3D26-B5D2-0010-BE42484A4FB9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26" creationId="{3BB6554D-D1EF-B926-5D89-13FE5BC3B725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27" creationId="{A9D96E1A-0A89-19B6-EEBB-2692992D1FA6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28" creationId="{C42DE255-F36D-07D4-5010-8227AA8B013E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29" creationId="{CB12CD03-9D53-EDFF-3231-513B6EBAC2DA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30" creationId="{710FF6B8-F659-C54E-7F29-6B7CFCD84CE5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31" creationId="{D5F1DA38-E5EF-4997-2194-3AF413374CFF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32" creationId="{8E874CCD-39C0-16D8-14D6-EA673F01B564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33" creationId="{8DA6F779-C0E3-F4C4-3CDF-CD17364F7A95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34" creationId="{7A5E7F13-A1A7-5F62-03BC-3F85075CB298}"/>
          </ac:cxnSpMkLst>
        </pc:cxnChg>
      </pc:sldChg>
      <pc:sldChg chg="del">
        <pc:chgData name="Patryk Barczak" userId="86fa742248e137ce" providerId="LiveId" clId="{949CB155-88E1-431B-A5C1-9DDC5257916C}" dt="2023-06-04T18:34:13.382" v="54" actId="47"/>
        <pc:sldMkLst>
          <pc:docMk/>
          <pc:sldMk cId="3259836165" sldId="297"/>
        </pc:sldMkLst>
      </pc:sldChg>
      <pc:sldChg chg="addSp delSp modSp new mod">
        <pc:chgData name="Patryk Barczak" userId="86fa742248e137ce" providerId="LiveId" clId="{949CB155-88E1-431B-A5C1-9DDC5257916C}" dt="2023-06-04T19:31:59.111" v="795" actId="1076"/>
        <pc:sldMkLst>
          <pc:docMk/>
          <pc:sldMk cId="2021044509" sldId="298"/>
        </pc:sldMkLst>
        <pc:spChg chg="mod">
          <ac:chgData name="Patryk Barczak" userId="86fa742248e137ce" providerId="LiveId" clId="{949CB155-88E1-431B-A5C1-9DDC5257916C}" dt="2023-06-04T19:30:07.159" v="778"/>
          <ac:spMkLst>
            <pc:docMk/>
            <pc:sldMk cId="2021044509" sldId="298"/>
            <ac:spMk id="2" creationId="{58879058-9F23-CE10-AA63-CB952B98AE2D}"/>
          </ac:spMkLst>
        </pc:spChg>
        <pc:spChg chg="mod">
          <ac:chgData name="Patryk Barczak" userId="86fa742248e137ce" providerId="LiveId" clId="{949CB155-88E1-431B-A5C1-9DDC5257916C}" dt="2023-06-04T19:31:48.904" v="793" actId="404"/>
          <ac:spMkLst>
            <pc:docMk/>
            <pc:sldMk cId="2021044509" sldId="298"/>
            <ac:spMk id="3" creationId="{85BC55C9-87D5-6B44-DE2D-A79A71A70BFD}"/>
          </ac:spMkLst>
        </pc:spChg>
        <pc:graphicFrameChg chg="add del mod modGraphic">
          <ac:chgData name="Patryk Barczak" userId="86fa742248e137ce" providerId="LiveId" clId="{949CB155-88E1-431B-A5C1-9DDC5257916C}" dt="2023-06-04T19:31:59.111" v="795" actId="1076"/>
          <ac:graphicFrameMkLst>
            <pc:docMk/>
            <pc:sldMk cId="2021044509" sldId="298"/>
            <ac:graphicFrameMk id="6" creationId="{A2622C6C-FC23-0F28-C0B4-84E24B44FB24}"/>
          </ac:graphicFrameMkLst>
        </pc:graphicFrameChg>
        <pc:picChg chg="add del">
          <ac:chgData name="Patryk Barczak" userId="86fa742248e137ce" providerId="LiveId" clId="{949CB155-88E1-431B-A5C1-9DDC5257916C}" dt="2023-06-04T19:30:05.795" v="777" actId="22"/>
          <ac:picMkLst>
            <pc:docMk/>
            <pc:sldMk cId="2021044509" sldId="298"/>
            <ac:picMk id="5" creationId="{69C8EE43-933C-DFC6-1276-39D17A3BF744}"/>
          </ac:picMkLst>
        </pc:picChg>
      </pc:sldChg>
      <pc:sldChg chg="addSp modSp new mod">
        <pc:chgData name="Patryk Barczak" userId="86fa742248e137ce" providerId="LiveId" clId="{949CB155-88E1-431B-A5C1-9DDC5257916C}" dt="2023-06-04T19:33:15.481" v="809" actId="404"/>
        <pc:sldMkLst>
          <pc:docMk/>
          <pc:sldMk cId="1171144066" sldId="299"/>
        </pc:sldMkLst>
        <pc:spChg chg="mod">
          <ac:chgData name="Patryk Barczak" userId="86fa742248e137ce" providerId="LiveId" clId="{949CB155-88E1-431B-A5C1-9DDC5257916C}" dt="2023-06-04T19:32:30.652" v="797"/>
          <ac:spMkLst>
            <pc:docMk/>
            <pc:sldMk cId="1171144066" sldId="299"/>
            <ac:spMk id="2" creationId="{0C948D8D-0FCD-D81F-C003-035A68D87E6E}"/>
          </ac:spMkLst>
        </pc:spChg>
        <pc:spChg chg="mod">
          <ac:chgData name="Patryk Barczak" userId="86fa742248e137ce" providerId="LiveId" clId="{949CB155-88E1-431B-A5C1-9DDC5257916C}" dt="2023-06-04T19:33:04.601" v="807" actId="404"/>
          <ac:spMkLst>
            <pc:docMk/>
            <pc:sldMk cId="1171144066" sldId="299"/>
            <ac:spMk id="3" creationId="{D868B3BB-0EDB-C0AF-72ED-979286E3A10A}"/>
          </ac:spMkLst>
        </pc:spChg>
        <pc:graphicFrameChg chg="add mod modGraphic">
          <ac:chgData name="Patryk Barczak" userId="86fa742248e137ce" providerId="LiveId" clId="{949CB155-88E1-431B-A5C1-9DDC5257916C}" dt="2023-06-04T19:33:15.481" v="809" actId="404"/>
          <ac:graphicFrameMkLst>
            <pc:docMk/>
            <pc:sldMk cId="1171144066" sldId="299"/>
            <ac:graphicFrameMk id="4" creationId="{EF56B7A1-BF4F-C7CC-6A40-675D3564DCDD}"/>
          </ac:graphicFrameMkLst>
        </pc:graphicFrameChg>
      </pc:sldChg>
      <pc:sldChg chg="del">
        <pc:chgData name="Patryk Barczak" userId="86fa742248e137ce" providerId="LiveId" clId="{949CB155-88E1-431B-A5C1-9DDC5257916C}" dt="2023-06-04T18:34:13.859" v="66" actId="47"/>
        <pc:sldMkLst>
          <pc:docMk/>
          <pc:sldMk cId="3786921650" sldId="299"/>
        </pc:sldMkLst>
      </pc:sldChg>
      <pc:sldChg chg="del">
        <pc:chgData name="Patryk Barczak" userId="86fa742248e137ce" providerId="LiveId" clId="{949CB155-88E1-431B-A5C1-9DDC5257916C}" dt="2023-06-04T18:34:13.867" v="67" actId="47"/>
        <pc:sldMkLst>
          <pc:docMk/>
          <pc:sldMk cId="1460945748" sldId="300"/>
        </pc:sldMkLst>
      </pc:sldChg>
      <pc:sldChg chg="addSp modSp new mod">
        <pc:chgData name="Patryk Barczak" userId="86fa742248e137ce" providerId="LiveId" clId="{949CB155-88E1-431B-A5C1-9DDC5257916C}" dt="2023-06-04T19:34:15.935" v="837" actId="404"/>
        <pc:sldMkLst>
          <pc:docMk/>
          <pc:sldMk cId="1530674984" sldId="300"/>
        </pc:sldMkLst>
        <pc:spChg chg="mod">
          <ac:chgData name="Patryk Barczak" userId="86fa742248e137ce" providerId="LiveId" clId="{949CB155-88E1-431B-A5C1-9DDC5257916C}" dt="2023-06-04T19:33:29.895" v="811"/>
          <ac:spMkLst>
            <pc:docMk/>
            <pc:sldMk cId="1530674984" sldId="300"/>
            <ac:spMk id="2" creationId="{5F693946-0EB7-C704-E09A-0CD3B4DCBE1C}"/>
          </ac:spMkLst>
        </pc:spChg>
        <pc:spChg chg="mod">
          <ac:chgData name="Patryk Barczak" userId="86fa742248e137ce" providerId="LiveId" clId="{949CB155-88E1-431B-A5C1-9DDC5257916C}" dt="2023-06-04T19:33:50.809" v="831" actId="27636"/>
          <ac:spMkLst>
            <pc:docMk/>
            <pc:sldMk cId="1530674984" sldId="300"/>
            <ac:spMk id="3" creationId="{68551632-BCEE-9441-2B6E-EFD95AD3FB65}"/>
          </ac:spMkLst>
        </pc:spChg>
        <pc:graphicFrameChg chg="add mod modGraphic">
          <ac:chgData name="Patryk Barczak" userId="86fa742248e137ce" providerId="LiveId" clId="{949CB155-88E1-431B-A5C1-9DDC5257916C}" dt="2023-06-04T19:34:15.935" v="837" actId="404"/>
          <ac:graphicFrameMkLst>
            <pc:docMk/>
            <pc:sldMk cId="1530674984" sldId="300"/>
            <ac:graphicFrameMk id="4" creationId="{BA4B1076-1D73-8C23-4B5C-C4E323E3C650}"/>
          </ac:graphicFrameMkLst>
        </pc:graphicFrameChg>
      </pc:sldChg>
      <pc:sldChg chg="addSp modSp new mod modAnim">
        <pc:chgData name="Patryk Barczak" userId="86fa742248e137ce" providerId="LiveId" clId="{949CB155-88E1-431B-A5C1-9DDC5257916C}" dt="2023-06-04T19:36:55.483" v="871" actId="1076"/>
        <pc:sldMkLst>
          <pc:docMk/>
          <pc:sldMk cId="3272497946" sldId="301"/>
        </pc:sldMkLst>
        <pc:spChg chg="mod">
          <ac:chgData name="Patryk Barczak" userId="86fa742248e137ce" providerId="LiveId" clId="{949CB155-88E1-431B-A5C1-9DDC5257916C}" dt="2023-06-04T19:34:44.655" v="839"/>
          <ac:spMkLst>
            <pc:docMk/>
            <pc:sldMk cId="3272497946" sldId="301"/>
            <ac:spMk id="2" creationId="{5794AFD0-4B87-C023-5457-D4D5D577F407}"/>
          </ac:spMkLst>
        </pc:spChg>
        <pc:spChg chg="mod">
          <ac:chgData name="Patryk Barczak" userId="86fa742248e137ce" providerId="LiveId" clId="{949CB155-88E1-431B-A5C1-9DDC5257916C}" dt="2023-06-04T19:35:32.535" v="865" actId="404"/>
          <ac:spMkLst>
            <pc:docMk/>
            <pc:sldMk cId="3272497946" sldId="301"/>
            <ac:spMk id="3" creationId="{CF7FD046-E774-41E7-114E-909CF048E443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6" creationId="{7D6A1E5B-B326-BEC5-EC55-C005AD45D5C5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7" creationId="{A6280528-8F3C-5DC5-2922-42EFBB43A906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8" creationId="{1509BB07-EDA0-A1BF-FE33-0547D0215F3B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9" creationId="{179D4590-B937-D34D-5B94-A4A0B203A4A8}"/>
          </ac:spMkLst>
        </pc:spChg>
        <pc:spChg chg="mod">
          <ac:chgData name="Patryk Barczak" userId="86fa742248e137ce" providerId="LiveId" clId="{949CB155-88E1-431B-A5C1-9DDC5257916C}" dt="2023-06-04T19:36:55.483" v="871" actId="1076"/>
          <ac:spMkLst>
            <pc:docMk/>
            <pc:sldMk cId="3272497946" sldId="301"/>
            <ac:spMk id="10" creationId="{4F1B43B8-64E5-1C93-D945-1B8F524B3D07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1" creationId="{37084D8F-3AD2-9342-6123-D91ED3066C17}"/>
          </ac:spMkLst>
        </pc:spChg>
        <pc:spChg chg="mod">
          <ac:chgData name="Patryk Barczak" userId="86fa742248e137ce" providerId="LiveId" clId="{949CB155-88E1-431B-A5C1-9DDC5257916C}" dt="2023-06-04T19:35:44.325" v="868" actId="1076"/>
          <ac:spMkLst>
            <pc:docMk/>
            <pc:sldMk cId="3272497946" sldId="301"/>
            <ac:spMk id="12" creationId="{899527AC-A321-4D9D-8A85-B02824157D55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3" creationId="{D80B47FF-2673-A148-2E86-8025A1D320CF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4" creationId="{193B0C13-10C9-026C-9ACA-C8F4F0434629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5" creationId="{A7FD3ADF-79AA-3DE4-C326-73BC26D8A386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6" creationId="{C1584BB3-A5B4-2055-58AD-F00B40B1AE89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7" creationId="{10B6FAF5-D6FE-A0EF-78CF-D091BC2F7A78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8" creationId="{07FCE4D5-9A77-0520-21A4-7997615B4026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9" creationId="{55098878-5993-BE4E-1CBF-D678A213E4B1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20" creationId="{C2631A34-7A74-933B-8AA2-D22D27C78ADE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1" creationId="{55A15C55-C20A-46B2-C12D-B3EF3AFBF735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2" creationId="{3B539ADC-D230-8D7D-D4D1-1DE030A5A193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3" creationId="{F2E92830-D6A5-9BB5-5DFD-93DE01AB2B77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6" creationId="{C62515FC-A1BD-CE40-336D-EAF731B90E46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7" creationId="{9D8AF086-38B8-0640-2F8D-376EA205EAB4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9" creationId="{18CC4F5B-CDEA-8798-1F8E-1C115BE41706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0" creationId="{6AB4CB16-5BFB-7056-6AD9-844E0D7476D8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1" creationId="{B4BDFCB6-5330-0EFA-1FB5-35AED52F3634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3" creationId="{2BD14A94-6536-8E1A-043F-65A661BF18C3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4" creationId="{CE67030A-988D-69C3-4B7C-0216DC53FD2B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5" creationId="{5F588FF8-D2E0-A7DD-6E6F-A2D439E1432C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7" creationId="{F3679C33-861F-0CC4-C141-8CB5F1AF5D28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50" creationId="{2FEAA4FE-D306-AFF3-7424-149D8CBACB5A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52" creationId="{BD13CDB5-FC08-86F0-AF02-309EABA3E136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53" creationId="{C7316CC3-ADA5-E878-895E-96DFF18FF3C0}"/>
          </ac:spMkLst>
        </pc:spChg>
        <pc:grpChg chg="add mod">
          <ac:chgData name="Patryk Barczak" userId="86fa742248e137ce" providerId="LiveId" clId="{949CB155-88E1-431B-A5C1-9DDC5257916C}" dt="2023-06-04T19:35:41.334" v="867" actId="1076"/>
          <ac:grpSpMkLst>
            <pc:docMk/>
            <pc:sldMk cId="3272497946" sldId="301"/>
            <ac:grpSpMk id="4" creationId="{12F17B06-57C5-2E6B-B62F-35539FBB635B}"/>
          </ac:grpSpMkLst>
        </pc:grpChg>
        <pc:grpChg chg="mod">
          <ac:chgData name="Patryk Barczak" userId="86fa742248e137ce" providerId="LiveId" clId="{949CB155-88E1-431B-A5C1-9DDC5257916C}" dt="2023-06-04T19:35:12.324" v="858"/>
          <ac:grpSpMkLst>
            <pc:docMk/>
            <pc:sldMk cId="3272497946" sldId="301"/>
            <ac:grpSpMk id="5" creationId="{98ADA038-4885-E324-7E54-3D0A940E27F6}"/>
          </ac:grpSpMkLst>
        </pc:grpChg>
        <pc:grpChg chg="add mod">
          <ac:chgData name="Patryk Barczak" userId="86fa742248e137ce" providerId="LiveId" clId="{949CB155-88E1-431B-A5C1-9DDC5257916C}" dt="2023-06-04T19:35:54.924" v="870" actId="1076"/>
          <ac:grpSpMkLst>
            <pc:docMk/>
            <pc:sldMk cId="3272497946" sldId="301"/>
            <ac:grpSpMk id="30" creationId="{5A0549A7-5800-1A6A-B0BA-6DF69F1B846B}"/>
          </ac:grpSpMkLst>
        </pc:grp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1" creationId="{DC550AAA-1847-2444-906F-80AB63354111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2" creationId="{D00D0BCA-475C-ED00-14DD-5F704DF3E55C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3" creationId="{CE7D53CE-78CE-510B-C8BA-9A48B2400EBF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4" creationId="{19063C6F-C151-11FC-327B-A5E7AC7BE74C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5" creationId="{52EC72D0-45B7-6377-456B-8EB5E0EA3336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6" creationId="{AF0C87CC-66DD-83BB-C5C7-3D53B028CC9A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7" creationId="{95E7DC8C-C7A5-06A5-166E-CBB297E285CF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8" creationId="{A24E75CE-0480-A8DD-9FB8-4CBEA851BC3A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9" creationId="{997D9851-F0FD-6911-65A7-4A8563AA4CF9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34" creationId="{B430A96B-A3F3-FDEA-F0EE-7F7BC3C5D3D1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35" creationId="{9EF4A9AB-A0B6-FBA2-3F93-FD6AC6988592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38" creationId="{AA60FAD4-053C-541A-A8BF-4C881901580C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42" creationId="{5812ABBF-3BBC-30C2-A95A-8DB7374AC88D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46" creationId="{54678214-070F-0624-0DE7-C6DE66E43FFE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48" creationId="{DB86076E-C07D-0B74-1469-1E556733E5AD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49" creationId="{92344F1D-1F39-1B37-1072-48865921159D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51" creationId="{DC78CA81-2537-10ED-8EE0-AB4185C9084E}"/>
          </ac:cxnSpMkLst>
        </pc:cxnChg>
      </pc:sldChg>
      <pc:sldChg chg="del">
        <pc:chgData name="Patryk Barczak" userId="86fa742248e137ce" providerId="LiveId" clId="{949CB155-88E1-431B-A5C1-9DDC5257916C}" dt="2023-06-04T18:34:14" v="68" actId="47"/>
        <pc:sldMkLst>
          <pc:docMk/>
          <pc:sldMk cId="3378277443" sldId="301"/>
        </pc:sldMkLst>
      </pc:sldChg>
      <pc:sldChg chg="addSp modSp new mod modAnim">
        <pc:chgData name="Patryk Barczak" userId="86fa742248e137ce" providerId="LiveId" clId="{949CB155-88E1-431B-A5C1-9DDC5257916C}" dt="2023-06-04T19:37:22.625" v="883" actId="1076"/>
        <pc:sldMkLst>
          <pc:docMk/>
          <pc:sldMk cId="2248544921" sldId="302"/>
        </pc:sldMkLst>
        <pc:spChg chg="mod">
          <ac:chgData name="Patryk Barczak" userId="86fa742248e137ce" providerId="LiveId" clId="{949CB155-88E1-431B-A5C1-9DDC5257916C}" dt="2023-06-04T19:37:06.164" v="873"/>
          <ac:spMkLst>
            <pc:docMk/>
            <pc:sldMk cId="2248544921" sldId="302"/>
            <ac:spMk id="2" creationId="{E4546529-02F2-596B-63F2-6064DB89B0C9}"/>
          </ac:spMkLst>
        </pc:spChg>
        <pc:spChg chg="mod">
          <ac:chgData name="Patryk Barczak" userId="86fa742248e137ce" providerId="LiveId" clId="{949CB155-88E1-431B-A5C1-9DDC5257916C}" dt="2023-06-04T19:37:16.018" v="881" actId="404"/>
          <ac:spMkLst>
            <pc:docMk/>
            <pc:sldMk cId="2248544921" sldId="302"/>
            <ac:spMk id="3" creationId="{80A7B8DC-D591-918F-54DB-503A4C905430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5" creationId="{1E5682F8-5CB8-6812-5C7A-3CDA63B6D818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7" creationId="{2BBCD081-7B19-A500-9FE0-1B8A87A042DD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8" creationId="{9F23FA4F-0D31-14AD-68FF-CF0F8B423098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9" creationId="{BC92B3D3-DFDE-BE2A-CDF1-7045827CC225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0" creationId="{71C2D313-5572-690D-F865-B5E9F08A0746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2" creationId="{A615A87E-1C97-7FE1-AC4B-0554496807E5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5" creationId="{548D9C9A-5349-79B8-7256-CFAC571EA469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6" creationId="{1A0A15C7-70C0-5E15-CB19-E4F1FEFB156F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8" creationId="{F1F79417-40FD-6E91-704D-0FE5A2A796E3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9" creationId="{8F95259E-1BE8-B46A-7317-D633C348F45E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21" creationId="{7E426F51-D03D-9B85-AD5B-BFCACD68BBDF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23" creationId="{572C325B-B88D-5966-88DF-1B8ACB7A62BD}"/>
          </ac:spMkLst>
        </pc:spChg>
        <pc:grpChg chg="add mod">
          <ac:chgData name="Patryk Barczak" userId="86fa742248e137ce" providerId="LiveId" clId="{949CB155-88E1-431B-A5C1-9DDC5257916C}" dt="2023-06-04T19:37:22.625" v="883" actId="1076"/>
          <ac:grpSpMkLst>
            <pc:docMk/>
            <pc:sldMk cId="2248544921" sldId="302"/>
            <ac:grpSpMk id="4" creationId="{D9EAA9E2-114B-609A-E710-EE4E367D7ABE}"/>
          </ac:grpSpMkLst>
        </pc:grp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6" creationId="{9BF3194E-C69D-A6D2-6E7A-38E15F47F536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11" creationId="{73E43AF6-C18B-3404-4840-3779F0C331B3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13" creationId="{0411CD7E-625E-E866-3A5F-BAED2080A9A5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14" creationId="{FDE1A52F-C97A-8634-F24F-9240255D38EF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17" creationId="{F53F8F7C-6A29-3A88-086E-095E005DFB0B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20" creationId="{7F8A6CA8-DBE2-943A-39E4-1F10ADF2350C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22" creationId="{B493C62E-09FA-36C8-D6FB-44FEDC6F9AD1}"/>
          </ac:cxnSpMkLst>
        </pc:cxnChg>
      </pc:sldChg>
      <pc:sldChg chg="del">
        <pc:chgData name="Patryk Barczak" userId="86fa742248e137ce" providerId="LiveId" clId="{949CB155-88E1-431B-A5C1-9DDC5257916C}" dt="2023-06-04T18:34:14.198" v="69" actId="47"/>
        <pc:sldMkLst>
          <pc:docMk/>
          <pc:sldMk cId="3774508897" sldId="302"/>
        </pc:sldMkLst>
      </pc:sldChg>
      <pc:sldChg chg="del">
        <pc:chgData name="Patryk Barczak" userId="86fa742248e137ce" providerId="LiveId" clId="{949CB155-88E1-431B-A5C1-9DDC5257916C}" dt="2023-06-04T18:34:13.471" v="55" actId="47"/>
        <pc:sldMkLst>
          <pc:docMk/>
          <pc:sldMk cId="1161774910" sldId="303"/>
        </pc:sldMkLst>
      </pc:sldChg>
      <pc:sldChg chg="addSp delSp modSp new mod delAnim modAnim">
        <pc:chgData name="Patryk Barczak" userId="86fa742248e137ce" providerId="LiveId" clId="{949CB155-88E1-431B-A5C1-9DDC5257916C}" dt="2023-06-04T19:40:23.886" v="921" actId="1076"/>
        <pc:sldMkLst>
          <pc:docMk/>
          <pc:sldMk cId="1617388254" sldId="303"/>
        </pc:sldMkLst>
        <pc:spChg chg="mod">
          <ac:chgData name="Patryk Barczak" userId="86fa742248e137ce" providerId="LiveId" clId="{949CB155-88E1-431B-A5C1-9DDC5257916C}" dt="2023-06-04T19:38:11.067" v="891"/>
          <ac:spMkLst>
            <pc:docMk/>
            <pc:sldMk cId="1617388254" sldId="303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0:06.468" v="915" actId="27636"/>
          <ac:spMkLst>
            <pc:docMk/>
            <pc:sldMk cId="1617388254" sldId="303"/>
            <ac:spMk id="3" creationId="{77F28B39-8824-D3D6-402F-9989384EB480}"/>
          </ac:spMkLst>
        </pc:spChg>
        <pc:spChg chg="add del mod">
          <ac:chgData name="Patryk Barczak" userId="86fa742248e137ce" providerId="LiveId" clId="{949CB155-88E1-431B-A5C1-9DDC5257916C}" dt="2023-06-04T19:39:43.429" v="910" actId="21"/>
          <ac:spMkLst>
            <pc:docMk/>
            <pc:sldMk cId="1617388254" sldId="303"/>
            <ac:spMk id="4" creationId="{1B6D3758-184A-FA13-50EC-40831D1B2A05}"/>
          </ac:spMkLst>
        </pc:spChg>
        <pc:spChg chg="add mod">
          <ac:chgData name="Patryk Barczak" userId="86fa742248e137ce" providerId="LiveId" clId="{949CB155-88E1-431B-A5C1-9DDC5257916C}" dt="2023-06-04T19:40:17.663" v="918" actId="1076"/>
          <ac:spMkLst>
            <pc:docMk/>
            <pc:sldMk cId="1617388254" sldId="303"/>
            <ac:spMk id="5" creationId="{52D2D454-3322-2C6A-A608-7D19EAFD3902}"/>
          </ac:spMkLst>
        </pc:spChg>
        <pc:spChg chg="add mod">
          <ac:chgData name="Patryk Barczak" userId="86fa742248e137ce" providerId="LiveId" clId="{949CB155-88E1-431B-A5C1-9DDC5257916C}" dt="2023-06-04T19:40:23.886" v="921" actId="1076"/>
          <ac:spMkLst>
            <pc:docMk/>
            <pc:sldMk cId="1617388254" sldId="303"/>
            <ac:spMk id="6" creationId="{FF09349E-F115-BEB7-A310-E9F5499DE098}"/>
          </ac:spMkLst>
        </pc:spChg>
      </pc:sldChg>
      <pc:sldChg chg="addSp modSp add mod modAnim">
        <pc:chgData name="Patryk Barczak" userId="86fa742248e137ce" providerId="LiveId" clId="{949CB155-88E1-431B-A5C1-9DDC5257916C}" dt="2023-06-04T19:41:02.660" v="933" actId="1076"/>
        <pc:sldMkLst>
          <pc:docMk/>
          <pc:sldMk cId="664917585" sldId="304"/>
        </pc:sldMkLst>
        <pc:spChg chg="mod">
          <ac:chgData name="Patryk Barczak" userId="86fa742248e137ce" providerId="LiveId" clId="{949CB155-88E1-431B-A5C1-9DDC5257916C}" dt="2023-06-04T19:40:36.928" v="924"/>
          <ac:spMkLst>
            <pc:docMk/>
            <pc:sldMk cId="664917585" sldId="304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0:56.761" v="931" actId="1076"/>
          <ac:spMkLst>
            <pc:docMk/>
            <pc:sldMk cId="664917585" sldId="304"/>
            <ac:spMk id="3" creationId="{77F28B39-8824-D3D6-402F-9989384EB480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5" creationId="{FD98A4F9-8259-9EFB-BBD9-5F1A2C4FAFCE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6" creationId="{21513584-02BF-F97D-11C2-D5894D8FE887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9" creationId="{715B45E7-374C-71E8-F000-50D57786F664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0" creationId="{90421B45-FBCE-C813-F731-C06F4E96F2E2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1" creationId="{34ECDC7E-78A1-A261-4518-3FE6F1F1CFC7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3" creationId="{74811398-4F8E-B810-0B65-912D81024399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4" creationId="{EF05CB6C-D9CD-1687-D46F-D780201995BF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5" creationId="{D8235D21-8CA2-A27C-245C-3A56E93832CA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8" creationId="{C253F373-5267-A8DC-D770-B2CAA1974424}"/>
          </ac:spMkLst>
        </pc:spChg>
        <pc:spChg chg="add mod">
          <ac:chgData name="Patryk Barczak" userId="86fa742248e137ce" providerId="LiveId" clId="{949CB155-88E1-431B-A5C1-9DDC5257916C}" dt="2023-06-04T19:41:02.660" v="933" actId="1076"/>
          <ac:spMkLst>
            <pc:docMk/>
            <pc:sldMk cId="664917585" sldId="304"/>
            <ac:spMk id="19" creationId="{FFD5CCBE-8990-DDA4-13C2-480AFFC714F3}"/>
          </ac:spMkLst>
        </pc:spChg>
        <pc:grpChg chg="add mod">
          <ac:chgData name="Patryk Barczak" userId="86fa742248e137ce" providerId="LiveId" clId="{949CB155-88E1-431B-A5C1-9DDC5257916C}" dt="2023-06-04T19:40:51.166" v="928" actId="1076"/>
          <ac:grpSpMkLst>
            <pc:docMk/>
            <pc:sldMk cId="664917585" sldId="304"/>
            <ac:grpSpMk id="4" creationId="{A4D5C935-E154-0C7D-4569-849D1373A04A}"/>
          </ac:grpSpMkLst>
        </pc:grpChg>
        <pc:cxnChg chg="mod">
          <ac:chgData name="Patryk Barczak" userId="86fa742248e137ce" providerId="LiveId" clId="{949CB155-88E1-431B-A5C1-9DDC5257916C}" dt="2023-06-04T19:40:46.389" v="927"/>
          <ac:cxnSpMkLst>
            <pc:docMk/>
            <pc:sldMk cId="664917585" sldId="304"/>
            <ac:cxnSpMk id="7" creationId="{A453E21B-933B-646F-FD7E-05F1F58FE39A}"/>
          </ac:cxnSpMkLst>
        </pc:cxnChg>
        <pc:cxnChg chg="mod">
          <ac:chgData name="Patryk Barczak" userId="86fa742248e137ce" providerId="LiveId" clId="{949CB155-88E1-431B-A5C1-9DDC5257916C}" dt="2023-06-04T19:40:46.389" v="927"/>
          <ac:cxnSpMkLst>
            <pc:docMk/>
            <pc:sldMk cId="664917585" sldId="304"/>
            <ac:cxnSpMk id="8" creationId="{509C05C0-08A8-23A8-8CD3-5AC3943C3752}"/>
          </ac:cxnSpMkLst>
        </pc:cxnChg>
        <pc:cxnChg chg="mod">
          <ac:chgData name="Patryk Barczak" userId="86fa742248e137ce" providerId="LiveId" clId="{949CB155-88E1-431B-A5C1-9DDC5257916C}" dt="2023-06-04T19:40:46.389" v="927"/>
          <ac:cxnSpMkLst>
            <pc:docMk/>
            <pc:sldMk cId="664917585" sldId="304"/>
            <ac:cxnSpMk id="12" creationId="{BF25D143-E727-31B7-F58C-4C0069BDF7C7}"/>
          </ac:cxnSpMkLst>
        </pc:cxnChg>
        <pc:cxnChg chg="mod">
          <ac:chgData name="Patryk Barczak" userId="86fa742248e137ce" providerId="LiveId" clId="{949CB155-88E1-431B-A5C1-9DDC5257916C}" dt="2023-06-04T19:40:46.389" v="927"/>
          <ac:cxnSpMkLst>
            <pc:docMk/>
            <pc:sldMk cId="664917585" sldId="304"/>
            <ac:cxnSpMk id="16" creationId="{93CC503C-0282-6C5E-B4F8-09F2916144B3}"/>
          </ac:cxnSpMkLst>
        </pc:cxnChg>
        <pc:cxnChg chg="mod">
          <ac:chgData name="Patryk Barczak" userId="86fa742248e137ce" providerId="LiveId" clId="{949CB155-88E1-431B-A5C1-9DDC5257916C}" dt="2023-06-04T19:40:46.389" v="927"/>
          <ac:cxnSpMkLst>
            <pc:docMk/>
            <pc:sldMk cId="664917585" sldId="304"/>
            <ac:cxnSpMk id="17" creationId="{C20A5490-196F-7B1C-6843-D24C30E91A65}"/>
          </ac:cxnSpMkLst>
        </pc:cxnChg>
      </pc:sldChg>
      <pc:sldChg chg="del">
        <pc:chgData name="Patryk Barczak" userId="86fa742248e137ce" providerId="LiveId" clId="{949CB155-88E1-431B-A5C1-9DDC5257916C}" dt="2023-06-04T18:34:13.523" v="56" actId="47"/>
        <pc:sldMkLst>
          <pc:docMk/>
          <pc:sldMk cId="3074395353" sldId="304"/>
        </pc:sldMkLst>
      </pc:sldChg>
      <pc:sldChg chg="addSp modSp add mod modAnim">
        <pc:chgData name="Patryk Barczak" userId="86fa742248e137ce" providerId="LiveId" clId="{949CB155-88E1-431B-A5C1-9DDC5257916C}" dt="2023-06-04T19:42:08.737" v="944" actId="1076"/>
        <pc:sldMkLst>
          <pc:docMk/>
          <pc:sldMk cId="1091577068" sldId="305"/>
        </pc:sldMkLst>
        <pc:spChg chg="mod">
          <ac:chgData name="Patryk Barczak" userId="86fa742248e137ce" providerId="LiveId" clId="{949CB155-88E1-431B-A5C1-9DDC5257916C}" dt="2023-06-04T19:41:40.734" v="934"/>
          <ac:spMkLst>
            <pc:docMk/>
            <pc:sldMk cId="1091577068" sldId="305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1:47.363" v="939" actId="20577"/>
          <ac:spMkLst>
            <pc:docMk/>
            <pc:sldMk cId="1091577068" sldId="305"/>
            <ac:spMk id="3" creationId="{77F28B39-8824-D3D6-402F-9989384EB480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5" creationId="{77CD4E81-F4D0-8869-0358-0B2FAEA069CF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6" creationId="{80246075-D03D-0A1F-6819-36EF595491A8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9" creationId="{77782C60-1BCF-1FB2-52AF-00130846EA62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0" creationId="{BF037D22-7C25-CD95-D7E5-35481D5CEB7E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1" creationId="{4F75DB6B-02BD-32A5-9897-F0476EE68074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3" creationId="{544A5555-E90E-3590-6BA5-FCF8BCB14FA0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4" creationId="{4A8950B4-6576-8983-C050-B145398C9F54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5" creationId="{51AFD1AC-5DCD-9BA2-3FA3-42C6378AC898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8" creationId="{22BAF453-59E9-3DFE-2E1F-7E88A30E1363}"/>
          </ac:spMkLst>
        </pc:spChg>
        <pc:spChg chg="add mod">
          <ac:chgData name="Patryk Barczak" userId="86fa742248e137ce" providerId="LiveId" clId="{949CB155-88E1-431B-A5C1-9DDC5257916C}" dt="2023-06-04T19:42:08.737" v="944" actId="1076"/>
          <ac:spMkLst>
            <pc:docMk/>
            <pc:sldMk cId="1091577068" sldId="305"/>
            <ac:spMk id="19" creationId="{9543AC69-CA61-925B-B96B-4411A054F900}"/>
          </ac:spMkLst>
        </pc:spChg>
        <pc:grpChg chg="add mod">
          <ac:chgData name="Patryk Barczak" userId="86fa742248e137ce" providerId="LiveId" clId="{949CB155-88E1-431B-A5C1-9DDC5257916C}" dt="2023-06-04T19:41:52.540" v="941" actId="1076"/>
          <ac:grpSpMkLst>
            <pc:docMk/>
            <pc:sldMk cId="1091577068" sldId="305"/>
            <ac:grpSpMk id="4" creationId="{62DD61F2-6F4F-60A2-2083-84F75A7E1B13}"/>
          </ac:grpSpMkLst>
        </pc:grpChg>
        <pc:cxnChg chg="mod">
          <ac:chgData name="Patryk Barczak" userId="86fa742248e137ce" providerId="LiveId" clId="{949CB155-88E1-431B-A5C1-9DDC5257916C}" dt="2023-06-04T19:41:49.515" v="940"/>
          <ac:cxnSpMkLst>
            <pc:docMk/>
            <pc:sldMk cId="1091577068" sldId="305"/>
            <ac:cxnSpMk id="7" creationId="{0BE39247-3019-313E-3E09-544AF75E1A76}"/>
          </ac:cxnSpMkLst>
        </pc:cxnChg>
        <pc:cxnChg chg="mod">
          <ac:chgData name="Patryk Barczak" userId="86fa742248e137ce" providerId="LiveId" clId="{949CB155-88E1-431B-A5C1-9DDC5257916C}" dt="2023-06-04T19:41:49.515" v="940"/>
          <ac:cxnSpMkLst>
            <pc:docMk/>
            <pc:sldMk cId="1091577068" sldId="305"/>
            <ac:cxnSpMk id="8" creationId="{17B88D7E-B761-DD44-60C0-3081D9501B29}"/>
          </ac:cxnSpMkLst>
        </pc:cxnChg>
        <pc:cxnChg chg="mod">
          <ac:chgData name="Patryk Barczak" userId="86fa742248e137ce" providerId="LiveId" clId="{949CB155-88E1-431B-A5C1-9DDC5257916C}" dt="2023-06-04T19:41:49.515" v="940"/>
          <ac:cxnSpMkLst>
            <pc:docMk/>
            <pc:sldMk cId="1091577068" sldId="305"/>
            <ac:cxnSpMk id="12" creationId="{66915DFA-0D5C-48CA-0885-66998EF0B242}"/>
          </ac:cxnSpMkLst>
        </pc:cxnChg>
        <pc:cxnChg chg="mod">
          <ac:chgData name="Patryk Barczak" userId="86fa742248e137ce" providerId="LiveId" clId="{949CB155-88E1-431B-A5C1-9DDC5257916C}" dt="2023-06-04T19:41:49.515" v="940"/>
          <ac:cxnSpMkLst>
            <pc:docMk/>
            <pc:sldMk cId="1091577068" sldId="305"/>
            <ac:cxnSpMk id="16" creationId="{1A82579B-85B0-4B7D-7BED-67065C4430C1}"/>
          </ac:cxnSpMkLst>
        </pc:cxnChg>
        <pc:cxnChg chg="mod">
          <ac:chgData name="Patryk Barczak" userId="86fa742248e137ce" providerId="LiveId" clId="{949CB155-88E1-431B-A5C1-9DDC5257916C}" dt="2023-06-04T19:41:49.515" v="940"/>
          <ac:cxnSpMkLst>
            <pc:docMk/>
            <pc:sldMk cId="1091577068" sldId="305"/>
            <ac:cxnSpMk id="17" creationId="{563D6B2D-43A5-2CC4-4CB7-A9D73BD1C6DF}"/>
          </ac:cxnSpMkLst>
        </pc:cxnChg>
      </pc:sldChg>
      <pc:sldChg chg="addSp modSp add mod modAnim">
        <pc:chgData name="Patryk Barczak" userId="86fa742248e137ce" providerId="LiveId" clId="{949CB155-88E1-431B-A5C1-9DDC5257916C}" dt="2023-06-04T19:42:34.840" v="952" actId="1076"/>
        <pc:sldMkLst>
          <pc:docMk/>
          <pc:sldMk cId="1033584793" sldId="306"/>
        </pc:sldMkLst>
        <pc:spChg chg="mod">
          <ac:chgData name="Patryk Barczak" userId="86fa742248e137ce" providerId="LiveId" clId="{949CB155-88E1-431B-A5C1-9DDC5257916C}" dt="2023-06-04T19:42:15.177" v="945"/>
          <ac:spMkLst>
            <pc:docMk/>
            <pc:sldMk cId="1033584793" sldId="306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2:18.674" v="947"/>
          <ac:spMkLst>
            <pc:docMk/>
            <pc:sldMk cId="1033584793" sldId="306"/>
            <ac:spMk id="3" creationId="{77F28B39-8824-D3D6-402F-9989384EB480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5" creationId="{A8E15F2F-28E8-B840-4064-B8DF2B8FD8E9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6" creationId="{F1E764A4-0376-EB6C-5730-33CF141BDAF0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9" creationId="{A0A47998-3F3D-B313-4C31-89EFED1B8329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0" creationId="{A4F68572-ACDA-A7FE-8783-F92396B69665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1" creationId="{29FD8BDF-5197-D745-C94A-D7A2EE493E01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3" creationId="{BA0B106E-55E2-840D-0309-2480C7342F9D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4" creationId="{8EFB28B0-D473-C09E-D8D7-7754DD6F0D74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5" creationId="{1A456612-30B0-0E5E-1EE7-BA586EA267A9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8" creationId="{240BFF39-1C3E-D96A-1341-94398F1985DF}"/>
          </ac:spMkLst>
        </pc:spChg>
        <pc:spChg chg="add mod">
          <ac:chgData name="Patryk Barczak" userId="86fa742248e137ce" providerId="LiveId" clId="{949CB155-88E1-431B-A5C1-9DDC5257916C}" dt="2023-06-04T19:42:34.840" v="952" actId="1076"/>
          <ac:spMkLst>
            <pc:docMk/>
            <pc:sldMk cId="1033584793" sldId="306"/>
            <ac:spMk id="19" creationId="{2591E7D6-A65D-3FC1-5518-F8DE74F8FADE}"/>
          </ac:spMkLst>
        </pc:spChg>
        <pc:grpChg chg="add mod">
          <ac:chgData name="Patryk Barczak" userId="86fa742248e137ce" providerId="LiveId" clId="{949CB155-88E1-431B-A5C1-9DDC5257916C}" dt="2023-06-04T19:42:23.866" v="949" actId="1076"/>
          <ac:grpSpMkLst>
            <pc:docMk/>
            <pc:sldMk cId="1033584793" sldId="306"/>
            <ac:grpSpMk id="4" creationId="{ABC64437-D2A1-5E98-26AB-2B8D2E2D8D3B}"/>
          </ac:grpSpMkLst>
        </pc:grpChg>
        <pc:cxnChg chg="mod">
          <ac:chgData name="Patryk Barczak" userId="86fa742248e137ce" providerId="LiveId" clId="{949CB155-88E1-431B-A5C1-9DDC5257916C}" dt="2023-06-04T19:42:21.441" v="948"/>
          <ac:cxnSpMkLst>
            <pc:docMk/>
            <pc:sldMk cId="1033584793" sldId="306"/>
            <ac:cxnSpMk id="7" creationId="{CAD1CD30-39D1-500B-912A-990EEBB2BC54}"/>
          </ac:cxnSpMkLst>
        </pc:cxnChg>
        <pc:cxnChg chg="mod">
          <ac:chgData name="Patryk Barczak" userId="86fa742248e137ce" providerId="LiveId" clId="{949CB155-88E1-431B-A5C1-9DDC5257916C}" dt="2023-06-04T19:42:21.441" v="948"/>
          <ac:cxnSpMkLst>
            <pc:docMk/>
            <pc:sldMk cId="1033584793" sldId="306"/>
            <ac:cxnSpMk id="8" creationId="{3CFB2AE7-9C66-377C-C71C-3D34426753CA}"/>
          </ac:cxnSpMkLst>
        </pc:cxnChg>
        <pc:cxnChg chg="mod">
          <ac:chgData name="Patryk Barczak" userId="86fa742248e137ce" providerId="LiveId" clId="{949CB155-88E1-431B-A5C1-9DDC5257916C}" dt="2023-06-04T19:42:21.441" v="948"/>
          <ac:cxnSpMkLst>
            <pc:docMk/>
            <pc:sldMk cId="1033584793" sldId="306"/>
            <ac:cxnSpMk id="12" creationId="{E48CF8DD-72B4-8E2B-D608-BE73B0F7FC77}"/>
          </ac:cxnSpMkLst>
        </pc:cxnChg>
        <pc:cxnChg chg="mod">
          <ac:chgData name="Patryk Barczak" userId="86fa742248e137ce" providerId="LiveId" clId="{949CB155-88E1-431B-A5C1-9DDC5257916C}" dt="2023-06-04T19:42:21.441" v="948"/>
          <ac:cxnSpMkLst>
            <pc:docMk/>
            <pc:sldMk cId="1033584793" sldId="306"/>
            <ac:cxnSpMk id="16" creationId="{656C91A1-C930-60D6-78EB-3A550058A54C}"/>
          </ac:cxnSpMkLst>
        </pc:cxnChg>
        <pc:cxnChg chg="mod">
          <ac:chgData name="Patryk Barczak" userId="86fa742248e137ce" providerId="LiveId" clId="{949CB155-88E1-431B-A5C1-9DDC5257916C}" dt="2023-06-04T19:42:21.441" v="948"/>
          <ac:cxnSpMkLst>
            <pc:docMk/>
            <pc:sldMk cId="1033584793" sldId="306"/>
            <ac:cxnSpMk id="17" creationId="{E724ED6C-A667-00E3-E314-3C8DAEC0BC24}"/>
          </ac:cxnSpMkLst>
        </pc:cxnChg>
      </pc:sldChg>
      <pc:sldChg chg="addSp modSp add mod modAnim">
        <pc:chgData name="Patryk Barczak" userId="86fa742248e137ce" providerId="LiveId" clId="{949CB155-88E1-431B-A5C1-9DDC5257916C}" dt="2023-06-04T19:43:34.949" v="960" actId="1076"/>
        <pc:sldMkLst>
          <pc:docMk/>
          <pc:sldMk cId="1962834334" sldId="307"/>
        </pc:sldMkLst>
        <pc:spChg chg="mod">
          <ac:chgData name="Patryk Barczak" userId="86fa742248e137ce" providerId="LiveId" clId="{949CB155-88E1-431B-A5C1-9DDC5257916C}" dt="2023-06-04T19:42:41.624" v="953"/>
          <ac:spMkLst>
            <pc:docMk/>
            <pc:sldMk cId="1962834334" sldId="307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2:44.558" v="954"/>
          <ac:spMkLst>
            <pc:docMk/>
            <pc:sldMk cId="1962834334" sldId="307"/>
            <ac:spMk id="3" creationId="{77F28B39-8824-D3D6-402F-9989384EB480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4" creationId="{E4667D17-35E5-8311-8681-A97F3FB920E9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5" creationId="{E57CA7D3-0CBD-BFB4-DEC7-AEAF04850A84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8" creationId="{7BDB0B8C-2DFC-DC1F-111B-1C4CAE33AC0F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9" creationId="{7387FDF6-44E0-0CFE-BA43-ADA8D663E8B4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10" creationId="{EA4F6AA0-DAD2-E79A-D22D-B000F84F6F03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12" creationId="{9974EEC4-45AF-8A11-3BAE-643C087D8331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13" creationId="{06E360F0-70CD-FE07-091C-E5271788EE9A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14" creationId="{83E205AA-700D-74D7-0B13-1143CE069A4C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17" creationId="{7AE239CC-45C3-BBF9-8834-DA49E84EC63B}"/>
          </ac:spMkLst>
        </pc:spChg>
        <pc:spChg chg="add mod">
          <ac:chgData name="Patryk Barczak" userId="86fa742248e137ce" providerId="LiveId" clId="{949CB155-88E1-431B-A5C1-9DDC5257916C}" dt="2023-06-04T19:43:34.949" v="960" actId="1076"/>
          <ac:spMkLst>
            <pc:docMk/>
            <pc:sldMk cId="1962834334" sldId="307"/>
            <ac:spMk id="19" creationId="{4F645688-4827-A0A3-4F10-952828FB8E01}"/>
          </ac:spMkLst>
        </pc:spChg>
        <pc:grpChg chg="add mod">
          <ac:chgData name="Patryk Barczak" userId="86fa742248e137ce" providerId="LiveId" clId="{949CB155-88E1-431B-A5C1-9DDC5257916C}" dt="2023-06-04T19:43:20.135" v="957" actId="1076"/>
          <ac:grpSpMkLst>
            <pc:docMk/>
            <pc:sldMk cId="1962834334" sldId="307"/>
            <ac:grpSpMk id="18" creationId="{374422D9-8764-1359-1B71-F2A3FAD05E20}"/>
          </ac:grpSpMkLst>
        </pc:grpChg>
        <pc:cxnChg chg="add mod">
          <ac:chgData name="Patryk Barczak" userId="86fa742248e137ce" providerId="LiveId" clId="{949CB155-88E1-431B-A5C1-9DDC5257916C}" dt="2023-06-04T19:43:17.312" v="956" actId="164"/>
          <ac:cxnSpMkLst>
            <pc:docMk/>
            <pc:sldMk cId="1962834334" sldId="307"/>
            <ac:cxnSpMk id="6" creationId="{8A236542-0BD7-9182-89E7-814D6BBBC46C}"/>
          </ac:cxnSpMkLst>
        </pc:cxnChg>
        <pc:cxnChg chg="add mod">
          <ac:chgData name="Patryk Barczak" userId="86fa742248e137ce" providerId="LiveId" clId="{949CB155-88E1-431B-A5C1-9DDC5257916C}" dt="2023-06-04T19:43:17.312" v="956" actId="164"/>
          <ac:cxnSpMkLst>
            <pc:docMk/>
            <pc:sldMk cId="1962834334" sldId="307"/>
            <ac:cxnSpMk id="7" creationId="{38841C10-76D3-99FD-5FCB-60F32543195A}"/>
          </ac:cxnSpMkLst>
        </pc:cxnChg>
        <pc:cxnChg chg="add mod">
          <ac:chgData name="Patryk Barczak" userId="86fa742248e137ce" providerId="LiveId" clId="{949CB155-88E1-431B-A5C1-9DDC5257916C}" dt="2023-06-04T19:43:17.312" v="956" actId="164"/>
          <ac:cxnSpMkLst>
            <pc:docMk/>
            <pc:sldMk cId="1962834334" sldId="307"/>
            <ac:cxnSpMk id="11" creationId="{E8317076-3464-DE58-E649-35B1221DAD0A}"/>
          </ac:cxnSpMkLst>
        </pc:cxnChg>
        <pc:cxnChg chg="add mod">
          <ac:chgData name="Patryk Barczak" userId="86fa742248e137ce" providerId="LiveId" clId="{949CB155-88E1-431B-A5C1-9DDC5257916C}" dt="2023-06-04T19:43:17.312" v="956" actId="164"/>
          <ac:cxnSpMkLst>
            <pc:docMk/>
            <pc:sldMk cId="1962834334" sldId="307"/>
            <ac:cxnSpMk id="15" creationId="{0EC2F530-9DD7-FDCF-EB71-971EDEAAB136}"/>
          </ac:cxnSpMkLst>
        </pc:cxnChg>
        <pc:cxnChg chg="add mod">
          <ac:chgData name="Patryk Barczak" userId="86fa742248e137ce" providerId="LiveId" clId="{949CB155-88E1-431B-A5C1-9DDC5257916C}" dt="2023-06-04T19:43:17.312" v="956" actId="164"/>
          <ac:cxnSpMkLst>
            <pc:docMk/>
            <pc:sldMk cId="1962834334" sldId="307"/>
            <ac:cxnSpMk id="16" creationId="{325E41D2-ED48-8FFA-F150-F436C37B5182}"/>
          </ac:cxnSpMkLst>
        </pc:cxnChg>
      </pc:sldChg>
      <pc:sldChg chg="del">
        <pc:chgData name="Patryk Barczak" userId="86fa742248e137ce" providerId="LiveId" clId="{949CB155-88E1-431B-A5C1-9DDC5257916C}" dt="2023-06-04T18:34:13.655" v="61" actId="47"/>
        <pc:sldMkLst>
          <pc:docMk/>
          <pc:sldMk cId="949130917" sldId="308"/>
        </pc:sldMkLst>
      </pc:sldChg>
      <pc:sldChg chg="addSp modSp add mod modAnim">
        <pc:chgData name="Patryk Barczak" userId="86fa742248e137ce" providerId="LiveId" clId="{949CB155-88E1-431B-A5C1-9DDC5257916C}" dt="2023-06-04T19:46:11.258" v="974"/>
        <pc:sldMkLst>
          <pc:docMk/>
          <pc:sldMk cId="3716329834" sldId="308"/>
        </pc:sldMkLst>
        <pc:spChg chg="mod">
          <ac:chgData name="Patryk Barczak" userId="86fa742248e137ce" providerId="LiveId" clId="{949CB155-88E1-431B-A5C1-9DDC5257916C}" dt="2023-06-04T19:43:53.144" v="961"/>
          <ac:spMkLst>
            <pc:docMk/>
            <pc:sldMk cId="3716329834" sldId="308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4:04.968" v="969" actId="5793"/>
          <ac:spMkLst>
            <pc:docMk/>
            <pc:sldMk cId="3716329834" sldId="308"/>
            <ac:spMk id="3" creationId="{77F28B39-8824-D3D6-402F-9989384EB480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6" creationId="{DE572723-2A58-2987-8C9A-7A8C41CEE535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7" creationId="{6924A25E-5134-A9E6-5A9B-45F43BB98AEA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8" creationId="{B6706050-947E-8BA1-3D70-571F4E04206E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9" creationId="{009F0EA0-856E-3506-7EFE-F42E071F086D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2" creationId="{089A9FBA-F36C-7289-C56B-87B46DEAD965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3" creationId="{1A5284E7-BCD2-4359-DA98-A4A101E553C1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4" creationId="{8E864A24-1350-6AB8-7ABF-E1E02896C71C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5" creationId="{5118B2DE-A408-4E5F-7510-E0E16EB1AF57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6" creationId="{21A60C49-86E0-7A09-AC7B-3D77C6D3B1B1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7" creationId="{D2FC1C1D-560F-4E51-20FA-BC0E84368579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8" creationId="{48F17053-7E0C-8878-8C83-387970F24592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9" creationId="{46137132-B61B-0464-62E5-A04C4FAA931C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20" creationId="{5FA4144D-5AE3-CEB8-0684-6442F6495DA8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21" creationId="{FB522169-4B0C-5F4B-459A-4CAE86137E48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22" creationId="{FBBBDADC-3238-CE94-A641-F48BCE83C119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23" creationId="{EEB271B3-1658-F2BB-F088-62082FFAD555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37" creationId="{B8D0E1D5-2B09-467E-1EEC-EFCCD9B44402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38" creationId="{55C7583B-15D0-1D50-1C98-98A3503007A2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39" creationId="{81BB67A7-6ED6-235B-F04B-07825D1BB454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40" creationId="{3F20DD6F-9035-0CDA-78A2-893091B4D855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41" creationId="{BC570CFD-DFEE-7663-8A39-950BE2795959}"/>
          </ac:spMkLst>
        </pc:spChg>
        <pc:spChg chg="mod">
          <ac:chgData name="Patryk Barczak" userId="86fa742248e137ce" providerId="LiveId" clId="{949CB155-88E1-431B-A5C1-9DDC5257916C}" dt="2023-06-04T19:45:12.115" v="972" actId="1076"/>
          <ac:spMkLst>
            <pc:docMk/>
            <pc:sldMk cId="3716329834" sldId="308"/>
            <ac:spMk id="47" creationId="{FF1698F3-B5D5-87D8-02F0-EE840058B44B}"/>
          </ac:spMkLst>
        </pc:spChg>
        <pc:spChg chg="mod">
          <ac:chgData name="Patryk Barczak" userId="86fa742248e137ce" providerId="LiveId" clId="{949CB155-88E1-431B-A5C1-9DDC5257916C}" dt="2023-06-04T19:45:14.571" v="973" actId="1076"/>
          <ac:spMkLst>
            <pc:docMk/>
            <pc:sldMk cId="3716329834" sldId="308"/>
            <ac:spMk id="48" creationId="{1D7D64B9-D9BE-76F3-C3D6-E8DF04688836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49" creationId="{809BD8AC-3872-82F6-C920-460341944DF7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0" creationId="{BE275B5B-26A5-35A6-1A3D-ED3F7918164D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1" creationId="{6EF5C66E-EEDA-C0CC-92D4-C095B5790F8D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2" creationId="{37A82C03-BAFA-976B-3143-AD095D11BD92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3" creationId="{ECB39B42-045B-003D-499A-00701B4C1B6A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4" creationId="{6CBBAB59-9464-CE19-0625-AD95B13A4C0D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5" creationId="{5F76ADCB-AAD8-2D05-9649-DC62FFE98AD9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6" creationId="{955B7546-9AE2-BDD1-6817-ED32A0CC351C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7" creationId="{5FACD8E3-8016-1D1C-491D-42A171DC2041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8" creationId="{F4A59A0A-43D6-4476-181A-B580FD0AED68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9" creationId="{5CDD947E-D0C5-03AB-3CA1-6532DF582880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61" creationId="{0C7F1948-6A19-97A9-5B09-535356CA714E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62" creationId="{152BF2AA-8987-27FE-B3E7-88433CB77FC7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63" creationId="{E68AD639-0C90-05BE-A63D-0948CCD187C6}"/>
          </ac:spMkLst>
        </pc:spChg>
        <pc:grpChg chg="add mod">
          <ac:chgData name="Patryk Barczak" userId="86fa742248e137ce" providerId="LiveId" clId="{949CB155-88E1-431B-A5C1-9DDC5257916C}" dt="2023-06-04T19:44:11.149" v="971" actId="1076"/>
          <ac:grpSpMkLst>
            <pc:docMk/>
            <pc:sldMk cId="3716329834" sldId="308"/>
            <ac:grpSpMk id="4" creationId="{6EA982F2-1247-7928-D7C2-81835BA2A044}"/>
          </ac:grpSpMkLst>
        </pc:grpChg>
        <pc:grpChg chg="mod">
          <ac:chgData name="Patryk Barczak" userId="86fa742248e137ce" providerId="LiveId" clId="{949CB155-88E1-431B-A5C1-9DDC5257916C}" dt="2023-06-04T19:44:08.592" v="970"/>
          <ac:grpSpMkLst>
            <pc:docMk/>
            <pc:sldMk cId="3716329834" sldId="308"/>
            <ac:grpSpMk id="5" creationId="{A848E64E-E608-8DCC-4CEF-DD9AED9DE05E}"/>
          </ac:grpSpMkLst>
        </pc:grp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10" creationId="{839CAD50-9180-AC45-4D03-E7A310498A85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11" creationId="{D05E1D92-1FD6-4CE4-188A-0DC79BBA67E0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4" creationId="{6E76493D-F9EF-AD1C-B894-DDCA03EA61C3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5" creationId="{19EFF57D-F456-410A-1919-05F472498F7A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6" creationId="{3469F19D-17BF-C77D-6CF8-C5173A95ED3B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7" creationId="{BB17EBEE-438D-CB2A-41A2-6BF0CEBAF43A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8" creationId="{798EFF57-5B0A-52E8-C5CF-9E8429D13BD3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9" creationId="{BE1FF7F3-5851-01EF-1AB1-D99307FD2D0D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0" creationId="{46104ADA-E308-CB30-0684-53427F1BA899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1" creationId="{279E92FD-173E-B5B2-F60B-1BA2CE609174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2" creationId="{212DCBAB-0405-60B0-8A5F-3F839ED710C7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3" creationId="{025C7212-EBFD-3640-5CEC-03C2ED861C05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4" creationId="{5DD563BB-76A3-324A-BFA5-3C22431C66B0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5" creationId="{16F05839-A313-2829-A6C0-7C41C4732CE3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6" creationId="{11B245C8-2227-71C8-BFF1-FFABE5144D9E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42" creationId="{7322C9C4-CA1F-4CC6-7EC6-9338D785609C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43" creationId="{D32D995A-BF43-4908-32CC-6D24A96519EE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44" creationId="{5EE7D49C-6EA4-5CCD-0005-31B6247F8F7E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45" creationId="{D66C5090-F28A-7B21-034D-58C3E385D575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46" creationId="{DE41434E-2AB3-9771-184F-69CA676FB442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60" creationId="{894B84B4-3276-2035-9D9F-4841E304E7FC}"/>
          </ac:cxnSpMkLst>
        </pc:cxnChg>
      </pc:sldChg>
      <pc:sldChg chg="del">
        <pc:chgData name="Patryk Barczak" userId="86fa742248e137ce" providerId="LiveId" clId="{949CB155-88E1-431B-A5C1-9DDC5257916C}" dt="2023-06-04T18:34:13.622" v="60" actId="47"/>
        <pc:sldMkLst>
          <pc:docMk/>
          <pc:sldMk cId="1566248236" sldId="309"/>
        </pc:sldMkLst>
      </pc:sldChg>
      <pc:sldChg chg="addSp modSp add mod modAnim">
        <pc:chgData name="Patryk Barczak" userId="86fa742248e137ce" providerId="LiveId" clId="{949CB155-88E1-431B-A5C1-9DDC5257916C}" dt="2023-06-04T19:47:38.363" v="1003" actId="1076"/>
        <pc:sldMkLst>
          <pc:docMk/>
          <pc:sldMk cId="4268792681" sldId="309"/>
        </pc:sldMkLst>
        <pc:spChg chg="mod">
          <ac:chgData name="Patryk Barczak" userId="86fa742248e137ce" providerId="LiveId" clId="{949CB155-88E1-431B-A5C1-9DDC5257916C}" dt="2023-06-04T19:46:49.684" v="993" actId="20577"/>
          <ac:spMkLst>
            <pc:docMk/>
            <pc:sldMk cId="4268792681" sldId="309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6:57.995" v="997" actId="20577"/>
          <ac:spMkLst>
            <pc:docMk/>
            <pc:sldMk cId="4268792681" sldId="309"/>
            <ac:spMk id="3" creationId="{77F28B39-8824-D3D6-402F-9989384EB480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4" creationId="{385180FB-79EE-C66A-1FCE-80CE9E0D1AEE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7" creationId="{FC85C3E3-9A2D-2A21-5467-7CC7EBC55A5D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8" creationId="{52BB43BA-7393-2D96-B934-CE0530818E78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9" creationId="{99CFF625-0694-F5EB-8BDC-A00E5F1A1C87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1" creationId="{59C8DA1E-5259-C7DC-AE31-C5D18873CF1F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2" creationId="{7820D70B-3049-6F95-C815-38CF0032AAAF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3" creationId="{889EC343-C894-BE7F-5DB9-348A6E0726FA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6" creationId="{7703AC2D-4156-C532-44F2-D4E5212C63D3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7" creationId="{987E08E3-0FE0-F56A-8B3A-C759F0585E22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8" creationId="{008329DA-F67C-D19B-DF31-A30A85BF6999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20" creationId="{2F91CB42-4C66-5931-5072-887677E289FC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23" creationId="{7FDE00D1-3922-1442-658C-B8741C580D2C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24" creationId="{B7970BC6-ED41-89AA-90C6-7FDCB4EEB7C3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25" creationId="{027B8308-7EAF-EC26-6E18-54692BF08F14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27" creationId="{2D75FD6F-6D52-BDDF-93B2-B5B4D33F5C10}"/>
          </ac:spMkLst>
        </pc:spChg>
        <pc:spChg chg="add mod">
          <ac:chgData name="Patryk Barczak" userId="86fa742248e137ce" providerId="LiveId" clId="{949CB155-88E1-431B-A5C1-9DDC5257916C}" dt="2023-06-04T19:47:38.363" v="1003" actId="1076"/>
          <ac:spMkLst>
            <pc:docMk/>
            <pc:sldMk cId="4268792681" sldId="309"/>
            <ac:spMk id="29" creationId="{D66D5C1B-DEED-B842-B840-233CAC98061D}"/>
          </ac:spMkLst>
        </pc:spChg>
        <pc:grpChg chg="add mod">
          <ac:chgData name="Patryk Barczak" userId="86fa742248e137ce" providerId="LiveId" clId="{949CB155-88E1-431B-A5C1-9DDC5257916C}" dt="2023-06-04T19:47:18.315" v="1000" actId="1076"/>
          <ac:grpSpMkLst>
            <pc:docMk/>
            <pc:sldMk cId="4268792681" sldId="309"/>
            <ac:grpSpMk id="28" creationId="{1D9BA6B5-4B79-F215-70BF-A66BCBA6ED99}"/>
          </ac:grpSpMkLst>
        </pc:grp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5" creationId="{B3F2AEC6-1113-844D-70BC-2992129B704D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6" creationId="{C22D6B1E-EF22-1015-8933-EE9EBB01413E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10" creationId="{2D13F2B1-B4A9-B860-9530-553FD213DFA8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14" creationId="{F98E175A-8C00-75B8-8C88-820140011159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15" creationId="{0C096F0E-1B92-1588-C13F-7319E317C9C6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19" creationId="{347BAB86-64D7-49BD-5D16-6FEE3612CE70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21" creationId="{BA73D648-0CC0-8DCC-E591-0855C10AD29B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22" creationId="{9677C01A-D7AA-0094-2A34-5AA69F4C227F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26" creationId="{816F6711-9741-7744-443E-F7A9D762CAE9}"/>
          </ac:cxnSpMkLst>
        </pc:cxnChg>
      </pc:sldChg>
      <pc:sldChg chg="del">
        <pc:chgData name="Patryk Barczak" userId="86fa742248e137ce" providerId="LiveId" clId="{949CB155-88E1-431B-A5C1-9DDC5257916C}" dt="2023-06-04T18:34:13.590" v="59" actId="47"/>
        <pc:sldMkLst>
          <pc:docMk/>
          <pc:sldMk cId="2329437590" sldId="310"/>
        </pc:sldMkLst>
      </pc:sldChg>
      <pc:sldChg chg="del">
        <pc:chgData name="Patryk Barczak" userId="86fa742248e137ce" providerId="LiveId" clId="{949CB155-88E1-431B-A5C1-9DDC5257916C}" dt="2023-06-04T18:34:13.557" v="58" actId="47"/>
        <pc:sldMkLst>
          <pc:docMk/>
          <pc:sldMk cId="4002291520" sldId="311"/>
        </pc:sldMkLst>
      </pc:sldChg>
      <pc:sldChg chg="del">
        <pc:chgData name="Patryk Barczak" userId="86fa742248e137ce" providerId="LiveId" clId="{949CB155-88E1-431B-A5C1-9DDC5257916C}" dt="2023-06-04T18:34:13.531" v="57" actId="47"/>
        <pc:sldMkLst>
          <pc:docMk/>
          <pc:sldMk cId="3111305002" sldId="312"/>
        </pc:sldMkLst>
      </pc:sldChg>
      <pc:sldChg chg="del">
        <pc:chgData name="Patryk Barczak" userId="86fa742248e137ce" providerId="LiveId" clId="{949CB155-88E1-431B-A5C1-9DDC5257916C}" dt="2023-06-04T18:34:13.686" v="62" actId="47"/>
        <pc:sldMkLst>
          <pc:docMk/>
          <pc:sldMk cId="29122530" sldId="313"/>
        </pc:sldMkLst>
      </pc:sldChg>
      <pc:sldChg chg="del">
        <pc:chgData name="Patryk Barczak" userId="86fa742248e137ce" providerId="LiveId" clId="{949CB155-88E1-431B-A5C1-9DDC5257916C}" dt="2023-06-04T18:34:13.719" v="63" actId="47"/>
        <pc:sldMkLst>
          <pc:docMk/>
          <pc:sldMk cId="2999778730" sldId="314"/>
        </pc:sldMkLst>
      </pc:sldChg>
      <pc:sldChg chg="del">
        <pc:chgData name="Patryk Barczak" userId="86fa742248e137ce" providerId="LiveId" clId="{949CB155-88E1-431B-A5C1-9DDC5257916C}" dt="2023-06-04T18:34:13.751" v="64" actId="47"/>
        <pc:sldMkLst>
          <pc:docMk/>
          <pc:sldMk cId="2455737835" sldId="315"/>
        </pc:sldMkLst>
      </pc:sldChg>
      <pc:sldChg chg="del">
        <pc:chgData name="Patryk Barczak" userId="86fa742248e137ce" providerId="LiveId" clId="{949CB155-88E1-431B-A5C1-9DDC5257916C}" dt="2023-06-04T18:34:14.805" v="70" actId="47"/>
        <pc:sldMkLst>
          <pc:docMk/>
          <pc:sldMk cId="2442412834" sldId="316"/>
        </pc:sldMkLst>
      </pc:sldChg>
      <pc:sldChg chg="del">
        <pc:chgData name="Patryk Barczak" userId="86fa742248e137ce" providerId="LiveId" clId="{949CB155-88E1-431B-A5C1-9DDC5257916C}" dt="2023-06-04T18:34:14.975" v="71" actId="47"/>
        <pc:sldMkLst>
          <pc:docMk/>
          <pc:sldMk cId="3029840735" sldId="317"/>
        </pc:sldMkLst>
      </pc:sldChg>
      <pc:sldChg chg="del">
        <pc:chgData name="Patryk Barczak" userId="86fa742248e137ce" providerId="LiveId" clId="{949CB155-88E1-431B-A5C1-9DDC5257916C}" dt="2023-06-04T18:34:15.108" v="72" actId="47"/>
        <pc:sldMkLst>
          <pc:docMk/>
          <pc:sldMk cId="1572570743" sldId="318"/>
        </pc:sldMkLst>
      </pc:sldChg>
      <pc:sldChg chg="del">
        <pc:chgData name="Patryk Barczak" userId="86fa742248e137ce" providerId="LiveId" clId="{949CB155-88E1-431B-A5C1-9DDC5257916C}" dt="2023-06-04T18:34:16" v="73" actId="47"/>
        <pc:sldMkLst>
          <pc:docMk/>
          <pc:sldMk cId="2219014792" sldId="319"/>
        </pc:sldMkLst>
      </pc:sldChg>
      <pc:sldChg chg="del">
        <pc:chgData name="Patryk Barczak" userId="86fa742248e137ce" providerId="LiveId" clId="{949CB155-88E1-431B-A5C1-9DDC5257916C}" dt="2023-06-04T18:34:13.789" v="65" actId="47"/>
        <pc:sldMkLst>
          <pc:docMk/>
          <pc:sldMk cId="2628346000" sldId="320"/>
        </pc:sldMkLst>
      </pc:sldChg>
      <pc:sldChg chg="del">
        <pc:chgData name="Patryk Barczak" userId="86fa742248e137ce" providerId="LiveId" clId="{949CB155-88E1-431B-A5C1-9DDC5257916C}" dt="2023-06-04T18:34:06.552" v="40" actId="47"/>
        <pc:sldMkLst>
          <pc:docMk/>
          <pc:sldMk cId="241233252" sldId="321"/>
        </pc:sldMkLst>
      </pc:sldChg>
      <pc:sldChg chg="del">
        <pc:chgData name="Patryk Barczak" userId="86fa742248e137ce" providerId="LiveId" clId="{949CB155-88E1-431B-A5C1-9DDC5257916C}" dt="2023-06-04T18:34:05.882" v="39" actId="47"/>
        <pc:sldMkLst>
          <pc:docMk/>
          <pc:sldMk cId="2978136104" sldId="322"/>
        </pc:sldMkLst>
      </pc:sldChg>
      <pc:sldChg chg="del">
        <pc:chgData name="Patryk Barczak" userId="86fa742248e137ce" providerId="LiveId" clId="{949CB155-88E1-431B-A5C1-9DDC5257916C}" dt="2023-06-04T18:34:05.036" v="38" actId="47"/>
        <pc:sldMkLst>
          <pc:docMk/>
          <pc:sldMk cId="1733841932" sldId="323"/>
        </pc:sldMkLst>
      </pc:sldChg>
    </pc:docChg>
  </pc:docChgLst>
  <pc:docChgLst>
    <pc:chgData name="Patryk Barczak" userId="86fa742248e137ce" providerId="LiveId" clId="{3D7C72FD-BCEE-4EFA-9307-5271A8D664A2}"/>
    <pc:docChg chg="undo custSel modSld">
      <pc:chgData name="Patryk Barczak" userId="86fa742248e137ce" providerId="LiveId" clId="{3D7C72FD-BCEE-4EFA-9307-5271A8D664A2}" dt="2023-05-22T06:14:55.429" v="53"/>
      <pc:docMkLst>
        <pc:docMk/>
      </pc:docMkLst>
      <pc:sldChg chg="mod">
        <pc:chgData name="Patryk Barczak" userId="86fa742248e137ce" providerId="LiveId" clId="{3D7C72FD-BCEE-4EFA-9307-5271A8D664A2}" dt="2023-05-22T05:55:05.684" v="11" actId="27918"/>
        <pc:sldMkLst>
          <pc:docMk/>
          <pc:sldMk cId="4212559338" sldId="288"/>
        </pc:sldMkLst>
      </pc:sldChg>
      <pc:sldChg chg="modSp mod">
        <pc:chgData name="Patryk Barczak" userId="86fa742248e137ce" providerId="LiveId" clId="{3D7C72FD-BCEE-4EFA-9307-5271A8D664A2}" dt="2023-05-22T05:59:56.199" v="12" actId="313"/>
        <pc:sldMkLst>
          <pc:docMk/>
          <pc:sldMk cId="2012701781" sldId="293"/>
        </pc:sldMkLst>
        <pc:spChg chg="mod">
          <ac:chgData name="Patryk Barczak" userId="86fa742248e137ce" providerId="LiveId" clId="{3D7C72FD-BCEE-4EFA-9307-5271A8D664A2}" dt="2023-05-22T05:59:56.199" v="12" actId="313"/>
          <ac:spMkLst>
            <pc:docMk/>
            <pc:sldMk cId="2012701781" sldId="293"/>
            <ac:spMk id="3" creationId="{7B550070-53AF-9755-8F43-59427D8FFDFE}"/>
          </ac:spMkLst>
        </pc:spChg>
      </pc:sldChg>
      <pc:sldChg chg="modSp">
        <pc:chgData name="Patryk Barczak" userId="86fa742248e137ce" providerId="LiveId" clId="{3D7C72FD-BCEE-4EFA-9307-5271A8D664A2}" dt="2023-05-22T06:02:53.534" v="24" actId="120"/>
        <pc:sldMkLst>
          <pc:docMk/>
          <pc:sldMk cId="4209870946" sldId="294"/>
        </pc:sldMkLst>
        <pc:spChg chg="mod">
          <ac:chgData name="Patryk Barczak" userId="86fa742248e137ce" providerId="LiveId" clId="{3D7C72FD-BCEE-4EFA-9307-5271A8D664A2}" dt="2023-05-22T06:02:53.534" v="24" actId="120"/>
          <ac:spMkLst>
            <pc:docMk/>
            <pc:sldMk cId="4209870946" sldId="294"/>
            <ac:spMk id="3" creationId="{7B550070-53AF-9755-8F43-59427D8FFDFE}"/>
          </ac:spMkLst>
        </pc:spChg>
      </pc:sldChg>
      <pc:sldChg chg="modSp">
        <pc:chgData name="Patryk Barczak" userId="86fa742248e137ce" providerId="LiveId" clId="{3D7C72FD-BCEE-4EFA-9307-5271A8D664A2}" dt="2023-05-22T06:03:42.654" v="29" actId="20577"/>
        <pc:sldMkLst>
          <pc:docMk/>
          <pc:sldMk cId="3456349125" sldId="295"/>
        </pc:sldMkLst>
        <pc:spChg chg="mod">
          <ac:chgData name="Patryk Barczak" userId="86fa742248e137ce" providerId="LiveId" clId="{3D7C72FD-BCEE-4EFA-9307-5271A8D664A2}" dt="2023-05-22T06:03:42.654" v="29" actId="20577"/>
          <ac:spMkLst>
            <pc:docMk/>
            <pc:sldMk cId="3456349125" sldId="295"/>
            <ac:spMk id="3" creationId="{7B550070-53AF-9755-8F43-59427D8FFDFE}"/>
          </ac:spMkLst>
        </pc:spChg>
      </pc:sldChg>
      <pc:sldChg chg="modSp mod">
        <pc:chgData name="Patryk Barczak" userId="86fa742248e137ce" providerId="LiveId" clId="{3D7C72FD-BCEE-4EFA-9307-5271A8D664A2}" dt="2023-05-22T06:14:42.306" v="49"/>
        <pc:sldMkLst>
          <pc:docMk/>
          <pc:sldMk cId="949130917" sldId="308"/>
        </pc:sldMkLst>
        <pc:spChg chg="mod">
          <ac:chgData name="Patryk Barczak" userId="86fa742248e137ce" providerId="LiveId" clId="{3D7C72FD-BCEE-4EFA-9307-5271A8D664A2}" dt="2023-05-22T06:14:42.306" v="49"/>
          <ac:spMkLst>
            <pc:docMk/>
            <pc:sldMk cId="949130917" sldId="308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40.071" v="48"/>
        <pc:sldMkLst>
          <pc:docMk/>
          <pc:sldMk cId="1566248236" sldId="309"/>
        </pc:sldMkLst>
        <pc:spChg chg="mod">
          <ac:chgData name="Patryk Barczak" userId="86fa742248e137ce" providerId="LiveId" clId="{3D7C72FD-BCEE-4EFA-9307-5271A8D664A2}" dt="2023-05-22T06:14:40.071" v="48"/>
          <ac:spMkLst>
            <pc:docMk/>
            <pc:sldMk cId="1566248236" sldId="309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36.933" v="47"/>
        <pc:sldMkLst>
          <pc:docMk/>
          <pc:sldMk cId="2329437590" sldId="310"/>
        </pc:sldMkLst>
        <pc:spChg chg="mod">
          <ac:chgData name="Patryk Barczak" userId="86fa742248e137ce" providerId="LiveId" clId="{3D7C72FD-BCEE-4EFA-9307-5271A8D664A2}" dt="2023-05-22T06:14:36.933" v="47"/>
          <ac:spMkLst>
            <pc:docMk/>
            <pc:sldMk cId="2329437590" sldId="310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25.437" v="41"/>
        <pc:sldMkLst>
          <pc:docMk/>
          <pc:sldMk cId="4002291520" sldId="311"/>
        </pc:sldMkLst>
        <pc:spChg chg="mod">
          <ac:chgData name="Patryk Barczak" userId="86fa742248e137ce" providerId="LiveId" clId="{3D7C72FD-BCEE-4EFA-9307-5271A8D664A2}" dt="2023-05-22T06:14:25.437" v="41"/>
          <ac:spMkLst>
            <pc:docMk/>
            <pc:sldMk cId="4002291520" sldId="311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22.220" v="40" actId="20577"/>
        <pc:sldMkLst>
          <pc:docMk/>
          <pc:sldMk cId="3111305002" sldId="312"/>
        </pc:sldMkLst>
        <pc:spChg chg="mod">
          <ac:chgData name="Patryk Barczak" userId="86fa742248e137ce" providerId="LiveId" clId="{3D7C72FD-BCEE-4EFA-9307-5271A8D664A2}" dt="2023-05-22T06:14:22.220" v="40" actId="20577"/>
          <ac:spMkLst>
            <pc:docMk/>
            <pc:sldMk cId="3111305002" sldId="312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48.582" v="50"/>
        <pc:sldMkLst>
          <pc:docMk/>
          <pc:sldMk cId="29122530" sldId="313"/>
        </pc:sldMkLst>
        <pc:spChg chg="mod">
          <ac:chgData name="Patryk Barczak" userId="86fa742248e137ce" providerId="LiveId" clId="{3D7C72FD-BCEE-4EFA-9307-5271A8D664A2}" dt="2023-05-22T06:14:48.582" v="50"/>
          <ac:spMkLst>
            <pc:docMk/>
            <pc:sldMk cId="29122530" sldId="313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50.854" v="51"/>
        <pc:sldMkLst>
          <pc:docMk/>
          <pc:sldMk cId="2999778730" sldId="314"/>
        </pc:sldMkLst>
        <pc:spChg chg="mod">
          <ac:chgData name="Patryk Barczak" userId="86fa742248e137ce" providerId="LiveId" clId="{3D7C72FD-BCEE-4EFA-9307-5271A8D664A2}" dt="2023-05-22T06:14:50.854" v="51"/>
          <ac:spMkLst>
            <pc:docMk/>
            <pc:sldMk cId="2999778730" sldId="314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53.191" v="52"/>
        <pc:sldMkLst>
          <pc:docMk/>
          <pc:sldMk cId="2455737835" sldId="315"/>
        </pc:sldMkLst>
        <pc:spChg chg="mod">
          <ac:chgData name="Patryk Barczak" userId="86fa742248e137ce" providerId="LiveId" clId="{3D7C72FD-BCEE-4EFA-9307-5271A8D664A2}" dt="2023-05-22T06:14:53.191" v="52"/>
          <ac:spMkLst>
            <pc:docMk/>
            <pc:sldMk cId="2455737835" sldId="315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55.429" v="53"/>
        <pc:sldMkLst>
          <pc:docMk/>
          <pc:sldMk cId="2628346000" sldId="320"/>
        </pc:sldMkLst>
        <pc:spChg chg="mod">
          <ac:chgData name="Patryk Barczak" userId="86fa742248e137ce" providerId="LiveId" clId="{3D7C72FD-BCEE-4EFA-9307-5271A8D664A2}" dt="2023-05-22T06:14:55.429" v="53"/>
          <ac:spMkLst>
            <pc:docMk/>
            <pc:sldMk cId="2628346000" sldId="320"/>
            <ac:spMk id="2" creationId="{E5907F41-F422-D9CB-2EA7-3D1BE92F6ACF}"/>
          </ac:spMkLst>
        </pc:spChg>
      </pc:sldChg>
    </pc:docChg>
  </pc:docChgLst>
  <pc:docChgLst>
    <pc:chgData name="Patryk Serafin" userId="86fa742248e137ce" providerId="LiveId" clId="{DA939E8B-EF9C-4F06-93BC-20A881CDB95A}"/>
    <pc:docChg chg="modSld">
      <pc:chgData name="Patryk Serafin" userId="86fa742248e137ce" providerId="LiveId" clId="{DA939E8B-EF9C-4F06-93BC-20A881CDB95A}" dt="2024-01-17T09:18:45.661" v="17" actId="20577"/>
      <pc:docMkLst>
        <pc:docMk/>
      </pc:docMkLst>
      <pc:sldChg chg="modSp mod">
        <pc:chgData name="Patryk Serafin" userId="86fa742248e137ce" providerId="LiveId" clId="{DA939E8B-EF9C-4F06-93BC-20A881CDB95A}" dt="2024-01-17T09:18:45.661" v="17" actId="20577"/>
        <pc:sldMkLst>
          <pc:docMk/>
          <pc:sldMk cId="527867234" sldId="256"/>
        </pc:sldMkLst>
        <pc:spChg chg="mod">
          <ac:chgData name="Patryk Serafin" userId="86fa742248e137ce" providerId="LiveId" clId="{DA939E8B-EF9C-4F06-93BC-20A881CDB95A}" dt="2024-01-17T09:18:45.661" v="17" actId="20577"/>
          <ac:spMkLst>
            <pc:docMk/>
            <pc:sldMk cId="527867234" sldId="256"/>
            <ac:spMk id="3" creationId="{2DF877C1-FFB8-EE3A-7589-AD1D4A371B66}"/>
          </ac:spMkLst>
        </pc:spChg>
      </pc:sldChg>
    </pc:docChg>
  </pc:docChgLst>
  <pc:docChgLst>
    <pc:chgData name="Patryk Barczak" userId="86fa742248e137ce" providerId="LiveId" clId="{F99B1827-2EE5-4F28-9855-6AFA54F9E96E}"/>
    <pc:docChg chg="undo redo custSel addSld delSld modSld">
      <pc:chgData name="Patryk Barczak" userId="86fa742248e137ce" providerId="LiveId" clId="{F99B1827-2EE5-4F28-9855-6AFA54F9E96E}" dt="2023-05-22T10:05:19.209" v="2935" actId="20577"/>
      <pc:docMkLst>
        <pc:docMk/>
      </pc:docMkLst>
      <pc:sldChg chg="modSp mod">
        <pc:chgData name="Patryk Barczak" userId="86fa742248e137ce" providerId="LiveId" clId="{F99B1827-2EE5-4F28-9855-6AFA54F9E96E}" dt="2023-05-19T11:07:51.417" v="2" actId="20577"/>
        <pc:sldMkLst>
          <pc:docMk/>
          <pc:sldMk cId="527867234" sldId="256"/>
        </pc:sldMkLst>
        <pc:spChg chg="mod">
          <ac:chgData name="Patryk Barczak" userId="86fa742248e137ce" providerId="LiveId" clId="{F99B1827-2EE5-4F28-9855-6AFA54F9E96E}" dt="2023-05-19T11:07:51.417" v="2" actId="20577"/>
          <ac:spMkLst>
            <pc:docMk/>
            <pc:sldMk cId="527867234" sldId="256"/>
            <ac:spMk id="2" creationId="{06D1D233-F4B2-A74D-777C-6B0BE2E55DE8}"/>
          </ac:spMkLst>
        </pc:spChg>
      </pc:sldChg>
      <pc:sldChg chg="modSp mod">
        <pc:chgData name="Patryk Barczak" userId="86fa742248e137ce" providerId="LiveId" clId="{F99B1827-2EE5-4F28-9855-6AFA54F9E96E}" dt="2023-05-19T11:09:25.338" v="35"/>
        <pc:sldMkLst>
          <pc:docMk/>
          <pc:sldMk cId="175246031" sldId="283"/>
        </pc:sldMkLst>
        <pc:spChg chg="mod">
          <ac:chgData name="Patryk Barczak" userId="86fa742248e137ce" providerId="LiveId" clId="{F99B1827-2EE5-4F28-9855-6AFA54F9E96E}" dt="2023-05-19T11:08:11.416" v="3"/>
          <ac:spMkLst>
            <pc:docMk/>
            <pc:sldMk cId="175246031" sldId="283"/>
            <ac:spMk id="2" creationId="{06AD5351-D018-9E72-462A-F4DE3F732929}"/>
          </ac:spMkLst>
        </pc:spChg>
        <pc:spChg chg="mod">
          <ac:chgData name="Patryk Barczak" userId="86fa742248e137ce" providerId="LiveId" clId="{F99B1827-2EE5-4F28-9855-6AFA54F9E96E}" dt="2023-05-19T11:09:25.338" v="35"/>
          <ac:spMkLst>
            <pc:docMk/>
            <pc:sldMk cId="175246031" sldId="283"/>
            <ac:spMk id="3" creationId="{DAB48A8F-98D3-F27F-0D5A-38ED5C97E88C}"/>
          </ac:spMkLst>
        </pc:spChg>
      </pc:sldChg>
      <pc:sldChg chg="modSp new mod">
        <pc:chgData name="Patryk Barczak" userId="86fa742248e137ce" providerId="LiveId" clId="{F99B1827-2EE5-4F28-9855-6AFA54F9E96E}" dt="2023-05-19T11:10:19.733" v="52" actId="207"/>
        <pc:sldMkLst>
          <pc:docMk/>
          <pc:sldMk cId="1363133932" sldId="284"/>
        </pc:sldMkLst>
        <pc:spChg chg="mod">
          <ac:chgData name="Patryk Barczak" userId="86fa742248e137ce" providerId="LiveId" clId="{F99B1827-2EE5-4F28-9855-6AFA54F9E96E}" dt="2023-05-19T11:09:33.506" v="37"/>
          <ac:spMkLst>
            <pc:docMk/>
            <pc:sldMk cId="1363133932" sldId="284"/>
            <ac:spMk id="2" creationId="{938402DC-E358-46AE-3179-0B44CDC606B6}"/>
          </ac:spMkLst>
        </pc:spChg>
        <pc:spChg chg="mod">
          <ac:chgData name="Patryk Barczak" userId="86fa742248e137ce" providerId="LiveId" clId="{F99B1827-2EE5-4F28-9855-6AFA54F9E96E}" dt="2023-05-19T11:10:19.733" v="52" actId="207"/>
          <ac:spMkLst>
            <pc:docMk/>
            <pc:sldMk cId="1363133932" sldId="284"/>
            <ac:spMk id="3" creationId="{D677C81E-4191-5657-89BF-688DE66D01B6}"/>
          </ac:spMkLst>
        </pc:spChg>
      </pc:sldChg>
      <pc:sldChg chg="del">
        <pc:chgData name="Patryk Barczak" userId="86fa742248e137ce" providerId="LiveId" clId="{F99B1827-2EE5-4F28-9855-6AFA54F9E96E}" dt="2023-05-19T11:09:04.068" v="15" actId="47"/>
        <pc:sldMkLst>
          <pc:docMk/>
          <pc:sldMk cId="2957266447" sldId="284"/>
        </pc:sldMkLst>
      </pc:sldChg>
      <pc:sldChg chg="modSp new mod">
        <pc:chgData name="Patryk Barczak" userId="86fa742248e137ce" providerId="LiveId" clId="{F99B1827-2EE5-4F28-9855-6AFA54F9E96E}" dt="2023-05-19T11:10:34.647" v="60" actId="5793"/>
        <pc:sldMkLst>
          <pc:docMk/>
          <pc:sldMk cId="1130744191" sldId="285"/>
        </pc:sldMkLst>
        <pc:spChg chg="mod">
          <ac:chgData name="Patryk Barczak" userId="86fa742248e137ce" providerId="LiveId" clId="{F99B1827-2EE5-4F28-9855-6AFA54F9E96E}" dt="2023-05-19T11:10:28.754" v="54"/>
          <ac:spMkLst>
            <pc:docMk/>
            <pc:sldMk cId="1130744191" sldId="285"/>
            <ac:spMk id="2" creationId="{735CFA75-F62C-7FB1-E5DA-B34E57E85789}"/>
          </ac:spMkLst>
        </pc:spChg>
        <pc:spChg chg="mod">
          <ac:chgData name="Patryk Barczak" userId="86fa742248e137ce" providerId="LiveId" clId="{F99B1827-2EE5-4F28-9855-6AFA54F9E96E}" dt="2023-05-19T11:10:34.647" v="60" actId="5793"/>
          <ac:spMkLst>
            <pc:docMk/>
            <pc:sldMk cId="1130744191" sldId="285"/>
            <ac:spMk id="3" creationId="{BAAC1B38-1186-CE25-897D-B53EBD3A82D0}"/>
          </ac:spMkLst>
        </pc:spChg>
      </pc:sldChg>
      <pc:sldChg chg="del">
        <pc:chgData name="Patryk Barczak" userId="86fa742248e137ce" providerId="LiveId" clId="{F99B1827-2EE5-4F28-9855-6AFA54F9E96E}" dt="2023-05-19T11:09:04.847" v="16" actId="47"/>
        <pc:sldMkLst>
          <pc:docMk/>
          <pc:sldMk cId="2475728667" sldId="285"/>
        </pc:sldMkLst>
      </pc:sldChg>
      <pc:sldChg chg="del">
        <pc:chgData name="Patryk Barczak" userId="86fa742248e137ce" providerId="LiveId" clId="{F99B1827-2EE5-4F28-9855-6AFA54F9E96E}" dt="2023-05-19T11:09:05.318" v="17" actId="47"/>
        <pc:sldMkLst>
          <pc:docMk/>
          <pc:sldMk cId="526690319" sldId="286"/>
        </pc:sldMkLst>
      </pc:sldChg>
      <pc:sldChg chg="modSp new mod">
        <pc:chgData name="Patryk Barczak" userId="86fa742248e137ce" providerId="LiveId" clId="{F99B1827-2EE5-4F28-9855-6AFA54F9E96E}" dt="2023-05-19T11:13:04.831" v="115" actId="27636"/>
        <pc:sldMkLst>
          <pc:docMk/>
          <pc:sldMk cId="1839946063" sldId="286"/>
        </pc:sldMkLst>
        <pc:spChg chg="mod">
          <ac:chgData name="Patryk Barczak" userId="86fa742248e137ce" providerId="LiveId" clId="{F99B1827-2EE5-4F28-9855-6AFA54F9E96E}" dt="2023-05-19T11:10:54.619" v="62"/>
          <ac:spMkLst>
            <pc:docMk/>
            <pc:sldMk cId="1839946063" sldId="286"/>
            <ac:spMk id="2" creationId="{3E0D0480-CEA7-A720-7741-DDA58F28CA7F}"/>
          </ac:spMkLst>
        </pc:spChg>
        <pc:spChg chg="mod">
          <ac:chgData name="Patryk Barczak" userId="86fa742248e137ce" providerId="LiveId" clId="{F99B1827-2EE5-4F28-9855-6AFA54F9E96E}" dt="2023-05-19T11:13:04.831" v="115" actId="27636"/>
          <ac:spMkLst>
            <pc:docMk/>
            <pc:sldMk cId="1839946063" sldId="286"/>
            <ac:spMk id="3" creationId="{B622B63D-61F6-E5A9-D5CE-409860E936DF}"/>
          </ac:spMkLst>
        </pc:spChg>
      </pc:sldChg>
      <pc:sldChg chg="modSp new mod">
        <pc:chgData name="Patryk Barczak" userId="86fa742248e137ce" providerId="LiveId" clId="{F99B1827-2EE5-4F28-9855-6AFA54F9E96E}" dt="2023-05-19T11:15:10.174" v="124" actId="20577"/>
        <pc:sldMkLst>
          <pc:docMk/>
          <pc:sldMk cId="3947570883" sldId="287"/>
        </pc:sldMkLst>
        <pc:spChg chg="mod">
          <ac:chgData name="Patryk Barczak" userId="86fa742248e137ce" providerId="LiveId" clId="{F99B1827-2EE5-4F28-9855-6AFA54F9E96E}" dt="2023-05-19T11:13:13.119" v="117"/>
          <ac:spMkLst>
            <pc:docMk/>
            <pc:sldMk cId="3947570883" sldId="287"/>
            <ac:spMk id="2" creationId="{4F1AA8BC-9AB0-4038-DCA2-A11F471B5608}"/>
          </ac:spMkLst>
        </pc:spChg>
        <pc:spChg chg="mod">
          <ac:chgData name="Patryk Barczak" userId="86fa742248e137ce" providerId="LiveId" clId="{F99B1827-2EE5-4F28-9855-6AFA54F9E96E}" dt="2023-05-19T11:15:10.174" v="124" actId="20577"/>
          <ac:spMkLst>
            <pc:docMk/>
            <pc:sldMk cId="3947570883" sldId="287"/>
            <ac:spMk id="3" creationId="{951EC84D-01EB-E840-BF15-3A642585B758}"/>
          </ac:spMkLst>
        </pc:spChg>
      </pc:sldChg>
      <pc:sldChg chg="del">
        <pc:chgData name="Patryk Barczak" userId="86fa742248e137ce" providerId="LiveId" clId="{F99B1827-2EE5-4F28-9855-6AFA54F9E96E}" dt="2023-05-19T11:09:05.712" v="18" actId="47"/>
        <pc:sldMkLst>
          <pc:docMk/>
          <pc:sldMk cId="3954246054" sldId="287"/>
        </pc:sldMkLst>
      </pc:sldChg>
      <pc:sldChg chg="del">
        <pc:chgData name="Patryk Barczak" userId="86fa742248e137ce" providerId="LiveId" clId="{F99B1827-2EE5-4F28-9855-6AFA54F9E96E}" dt="2023-05-19T11:09:06.032" v="19" actId="47"/>
        <pc:sldMkLst>
          <pc:docMk/>
          <pc:sldMk cId="3325128312" sldId="288"/>
        </pc:sldMkLst>
      </pc:sldChg>
      <pc:sldChg chg="addSp delSp modSp new mod">
        <pc:chgData name="Patryk Barczak" userId="86fa742248e137ce" providerId="LiveId" clId="{F99B1827-2EE5-4F28-9855-6AFA54F9E96E}" dt="2023-05-22T10:05:17.863" v="2933" actId="27918"/>
        <pc:sldMkLst>
          <pc:docMk/>
          <pc:sldMk cId="4212559338" sldId="288"/>
        </pc:sldMkLst>
        <pc:spChg chg="mod">
          <ac:chgData name="Patryk Barczak" userId="86fa742248e137ce" providerId="LiveId" clId="{F99B1827-2EE5-4F28-9855-6AFA54F9E96E}" dt="2023-05-19T11:28:28.468" v="232" actId="404"/>
          <ac:spMkLst>
            <pc:docMk/>
            <pc:sldMk cId="4212559338" sldId="288"/>
            <ac:spMk id="2" creationId="{312DBA41-3715-9B35-000E-9338DA92278B}"/>
          </ac:spMkLst>
        </pc:spChg>
        <pc:spChg chg="del mod">
          <ac:chgData name="Patryk Barczak" userId="86fa742248e137ce" providerId="LiveId" clId="{F99B1827-2EE5-4F28-9855-6AFA54F9E96E}" dt="2023-05-19T11:28:20.262" v="222" actId="478"/>
          <ac:spMkLst>
            <pc:docMk/>
            <pc:sldMk cId="4212559338" sldId="288"/>
            <ac:spMk id="3" creationId="{474DF484-68E4-7E05-ACD0-F12C2E09E302}"/>
          </ac:spMkLst>
        </pc:spChg>
        <pc:spChg chg="add mod">
          <ac:chgData name="Patryk Barczak" userId="86fa742248e137ce" providerId="LiveId" clId="{F99B1827-2EE5-4F28-9855-6AFA54F9E96E}" dt="2023-05-19T11:45:42.471" v="398" actId="165"/>
          <ac:spMkLst>
            <pc:docMk/>
            <pc:sldMk cId="4212559338" sldId="288"/>
            <ac:spMk id="9" creationId="{BFDB21D7-9CF5-BFBD-8FC9-AC495417E9AB}"/>
          </ac:spMkLst>
        </pc:spChg>
        <pc:spChg chg="add mod">
          <ac:chgData name="Patryk Barczak" userId="86fa742248e137ce" providerId="LiveId" clId="{F99B1827-2EE5-4F28-9855-6AFA54F9E96E}" dt="2023-05-19T11:45:42.471" v="398" actId="165"/>
          <ac:spMkLst>
            <pc:docMk/>
            <pc:sldMk cId="4212559338" sldId="288"/>
            <ac:spMk id="12" creationId="{4E04C259-96FD-EBF8-005D-E6B45A73A53C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0" creationId="{7DD3B2EE-DF76-3DDD-D15E-7E4DCE5A9C26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1" creationId="{F550F0E1-6B4D-4568-37E4-46DD75A6E74E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2" creationId="{75D5C786-963F-6206-4E8C-80E1BDCFC335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3" creationId="{7B79CA85-5EEA-5D30-9F65-0942AEF544A3}"/>
          </ac:spMkLst>
        </pc:spChg>
        <pc:grpChg chg="add mod topLvl">
          <ac:chgData name="Patryk Barczak" userId="86fa742248e137ce" providerId="LiveId" clId="{F99B1827-2EE5-4F28-9855-6AFA54F9E96E}" dt="2023-05-19T11:46:27.048" v="407" actId="164"/>
          <ac:grpSpMkLst>
            <pc:docMk/>
            <pc:sldMk cId="4212559338" sldId="288"/>
            <ac:grpSpMk id="15" creationId="{E6926A06-4579-76CB-5180-D03975F0A090}"/>
          </ac:grpSpMkLst>
        </pc:grpChg>
        <pc:grpChg chg="add mod topLvl">
          <ac:chgData name="Patryk Barczak" userId="86fa742248e137ce" providerId="LiveId" clId="{F99B1827-2EE5-4F28-9855-6AFA54F9E96E}" dt="2023-05-19T11:46:27.048" v="407" actId="164"/>
          <ac:grpSpMkLst>
            <pc:docMk/>
            <pc:sldMk cId="4212559338" sldId="288"/>
            <ac:grpSpMk id="17" creationId="{DE59CE40-1E2E-04B9-EA6F-3F60CE06E888}"/>
          </ac:grpSpMkLst>
        </pc:grpChg>
        <pc:grpChg chg="add mod">
          <ac:chgData name="Patryk Barczak" userId="86fa742248e137ce" providerId="LiveId" clId="{F99B1827-2EE5-4F28-9855-6AFA54F9E96E}" dt="2023-05-19T11:43:16.771" v="335" actId="164"/>
          <ac:grpSpMkLst>
            <pc:docMk/>
            <pc:sldMk cId="4212559338" sldId="288"/>
            <ac:grpSpMk id="18" creationId="{D73532C5-4F6D-684F-35F1-30158F0FD0D5}"/>
          </ac:grpSpMkLst>
        </pc:grpChg>
        <pc:grpChg chg="add del mod">
          <ac:chgData name="Patryk Barczak" userId="86fa742248e137ce" providerId="LiveId" clId="{F99B1827-2EE5-4F28-9855-6AFA54F9E96E}" dt="2023-05-19T11:45:42.471" v="398" actId="165"/>
          <ac:grpSpMkLst>
            <pc:docMk/>
            <pc:sldMk cId="4212559338" sldId="288"/>
            <ac:grpSpMk id="19" creationId="{AB98867E-4DCD-11B1-CDE1-4662CF91B3FF}"/>
          </ac:grpSpMkLst>
        </pc:grpChg>
        <pc:grpChg chg="add mod">
          <ac:chgData name="Patryk Barczak" userId="86fa742248e137ce" providerId="LiveId" clId="{F99B1827-2EE5-4F28-9855-6AFA54F9E96E}" dt="2023-05-19T11:46:48.878" v="411" actId="1076"/>
          <ac:grpSpMkLst>
            <pc:docMk/>
            <pc:sldMk cId="4212559338" sldId="288"/>
            <ac:grpSpMk id="26" creationId="{9FECD079-44B4-4187-AA05-F3E37CF213AC}"/>
          </ac:grpSpMkLst>
        </pc:grpChg>
        <pc:graphicFrameChg chg="add mod topLvl">
          <ac:chgData name="Patryk Barczak" userId="86fa742248e137ce" providerId="LiveId" clId="{F99B1827-2EE5-4F28-9855-6AFA54F9E96E}" dt="2023-05-19T11:46:27.048" v="407" actId="164"/>
          <ac:graphicFrameMkLst>
            <pc:docMk/>
            <pc:sldMk cId="4212559338" sldId="288"/>
            <ac:graphicFrameMk id="6" creationId="{731EAFB4-D0B6-CB7B-123D-29EEF7AC763D}"/>
          </ac:graphicFrameMkLst>
        </pc:graphicFrameChg>
        <pc:cxnChg chg="add mod">
          <ac:chgData name="Patryk Barczak" userId="86fa742248e137ce" providerId="LiveId" clId="{F99B1827-2EE5-4F28-9855-6AFA54F9E96E}" dt="2023-05-19T11:46:02.742" v="404" actId="14100"/>
          <ac:cxnSpMkLst>
            <pc:docMk/>
            <pc:sldMk cId="4212559338" sldId="288"/>
            <ac:cxnSpMk id="8" creationId="{A5CB8425-3EC6-AF80-D98E-F7637E4B7D8E}"/>
          </ac:cxnSpMkLst>
        </pc:cxnChg>
        <pc:cxnChg chg="add mod">
          <ac:chgData name="Patryk Barczak" userId="86fa742248e137ce" providerId="LiveId" clId="{F99B1827-2EE5-4F28-9855-6AFA54F9E96E}" dt="2023-05-19T11:45:42.471" v="398" actId="165"/>
          <ac:cxnSpMkLst>
            <pc:docMk/>
            <pc:sldMk cId="4212559338" sldId="288"/>
            <ac:cxnSpMk id="10" creationId="{411AE2B0-EF2F-123F-AB7D-EEBECA20FEF1}"/>
          </ac:cxnSpMkLst>
        </pc:cxnChg>
      </pc:sldChg>
      <pc:sldChg chg="del">
        <pc:chgData name="Patryk Barczak" userId="86fa742248e137ce" providerId="LiveId" clId="{F99B1827-2EE5-4F28-9855-6AFA54F9E96E}" dt="2023-05-19T11:09:06.314" v="20" actId="47"/>
        <pc:sldMkLst>
          <pc:docMk/>
          <pc:sldMk cId="3035177660" sldId="289"/>
        </pc:sldMkLst>
      </pc:sldChg>
      <pc:sldChg chg="addSp delSp modSp new mod">
        <pc:chgData name="Patryk Barczak" userId="86fa742248e137ce" providerId="LiveId" clId="{F99B1827-2EE5-4F28-9855-6AFA54F9E96E}" dt="2023-05-19T15:22:02.354" v="556" actId="206"/>
        <pc:sldMkLst>
          <pc:docMk/>
          <pc:sldMk cId="3970201501" sldId="289"/>
        </pc:sldMkLst>
        <pc:spChg chg="mod">
          <ac:chgData name="Patryk Barczak" userId="86fa742248e137ce" providerId="LiveId" clId="{F99B1827-2EE5-4F28-9855-6AFA54F9E96E}" dt="2023-05-19T11:47:49.540" v="429"/>
          <ac:spMkLst>
            <pc:docMk/>
            <pc:sldMk cId="3970201501" sldId="289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19T15:19:51.871" v="540" actId="20577"/>
          <ac:spMkLst>
            <pc:docMk/>
            <pc:sldMk cId="3970201501" sldId="289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8" creationId="{79C543D5-44C8-15A3-2A0A-CB9B4E49B9D5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9" creationId="{F5918448-E3B6-6C78-C09A-059C2A234A00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2" creationId="{AE718C41-6B96-FC6A-A338-50C96CAAFF03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3" creationId="{529CC3D5-7136-03D5-F68F-80AB9767C55B}"/>
          </ac:spMkLst>
        </pc:spChg>
        <pc:spChg chg="add del mod">
          <ac:chgData name="Patryk Barczak" userId="86fa742248e137ce" providerId="LiveId" clId="{F99B1827-2EE5-4F28-9855-6AFA54F9E96E}" dt="2023-05-19T15:18:38.854" v="531" actId="478"/>
          <ac:spMkLst>
            <pc:docMk/>
            <pc:sldMk cId="3970201501" sldId="289"/>
            <ac:spMk id="14" creationId="{C0B5BB44-9744-8A42-D761-8199336A5A33}"/>
          </ac:spMkLst>
        </pc:spChg>
        <pc:spChg chg="add del">
          <ac:chgData name="Patryk Barczak" userId="86fa742248e137ce" providerId="LiveId" clId="{F99B1827-2EE5-4F28-9855-6AFA54F9E96E}" dt="2023-05-19T15:18:37.917" v="530" actId="478"/>
          <ac:spMkLst>
            <pc:docMk/>
            <pc:sldMk cId="3970201501" sldId="289"/>
            <ac:spMk id="15" creationId="{426BFE40-C869-9BF9-3454-3F1C7FC714FA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6" creationId="{894534EE-0783-298B-B0F1-23F4D3D6CB91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7" creationId="{2AC07260-8AED-1E63-D8E3-19141FB0B27C}"/>
          </ac:spMkLst>
        </pc:spChg>
        <pc:grpChg chg="add mod">
          <ac:chgData name="Patryk Barczak" userId="86fa742248e137ce" providerId="LiveId" clId="{F99B1827-2EE5-4F28-9855-6AFA54F9E96E}" dt="2023-05-19T15:22:02.354" v="556" actId="206"/>
          <ac:grpSpMkLst>
            <pc:docMk/>
            <pc:sldMk cId="3970201501" sldId="289"/>
            <ac:grpSpMk id="18" creationId="{C38F0867-4822-6F07-A996-1A2FA5C81C02}"/>
          </ac:grpSpMkLst>
        </pc:grpChg>
        <pc:cxnChg chg="add mod">
          <ac:chgData name="Patryk Barczak" userId="86fa742248e137ce" providerId="LiveId" clId="{F99B1827-2EE5-4F28-9855-6AFA54F9E96E}" dt="2023-05-19T15:22:02.354" v="556" actId="206"/>
          <ac:cxnSpMkLst>
            <pc:docMk/>
            <pc:sldMk cId="3970201501" sldId="289"/>
            <ac:cxnSpMk id="4" creationId="{FBA25957-768D-1ACE-756F-49E9AFBB85B1}"/>
          </ac:cxnSpMkLst>
        </pc:cxnChg>
        <pc:cxnChg chg="add mod">
          <ac:chgData name="Patryk Barczak" userId="86fa742248e137ce" providerId="LiveId" clId="{F99B1827-2EE5-4F28-9855-6AFA54F9E96E}" dt="2023-05-19T15:22:02.354" v="556" actId="206"/>
          <ac:cxnSpMkLst>
            <pc:docMk/>
            <pc:sldMk cId="3970201501" sldId="289"/>
            <ac:cxnSpMk id="6" creationId="{5C3C0959-0E06-6C74-4D10-28F87A325BE4}"/>
          </ac:cxnSpMkLst>
        </pc:cxnChg>
        <pc:cxnChg chg="add mod">
          <ac:chgData name="Patryk Barczak" userId="86fa742248e137ce" providerId="LiveId" clId="{F99B1827-2EE5-4F28-9855-6AFA54F9E96E}" dt="2023-05-19T15:22:02.354" v="556" actId="206"/>
          <ac:cxnSpMkLst>
            <pc:docMk/>
            <pc:sldMk cId="3970201501" sldId="289"/>
            <ac:cxnSpMk id="11" creationId="{E5F70140-601E-CDA5-9E53-060ED268DB16}"/>
          </ac:cxnSpMkLst>
        </pc:cxnChg>
      </pc:sldChg>
      <pc:sldChg chg="modSp new mod">
        <pc:chgData name="Patryk Barczak" userId="86fa742248e137ce" providerId="LiveId" clId="{F99B1827-2EE5-4F28-9855-6AFA54F9E96E}" dt="2023-05-19T11:47:38.831" v="425" actId="20577"/>
        <pc:sldMkLst>
          <pc:docMk/>
          <pc:sldMk cId="56752028" sldId="290"/>
        </pc:sldMkLst>
        <pc:spChg chg="mod">
          <ac:chgData name="Patryk Barczak" userId="86fa742248e137ce" providerId="LiveId" clId="{F99B1827-2EE5-4F28-9855-6AFA54F9E96E}" dt="2023-05-19T11:47:15.179" v="413"/>
          <ac:spMkLst>
            <pc:docMk/>
            <pc:sldMk cId="56752028" sldId="290"/>
            <ac:spMk id="2" creationId="{BA72EA9F-DBF3-571A-7759-B61E6D1EDF1F}"/>
          </ac:spMkLst>
        </pc:spChg>
        <pc:spChg chg="mod">
          <ac:chgData name="Patryk Barczak" userId="86fa742248e137ce" providerId="LiveId" clId="{F99B1827-2EE5-4F28-9855-6AFA54F9E96E}" dt="2023-05-19T11:47:38.831" v="425" actId="20577"/>
          <ac:spMkLst>
            <pc:docMk/>
            <pc:sldMk cId="56752028" sldId="290"/>
            <ac:spMk id="3" creationId="{6E1CB5D9-550E-3CFF-6D10-5320470C201F}"/>
          </ac:spMkLst>
        </pc:spChg>
      </pc:sldChg>
      <pc:sldChg chg="del">
        <pc:chgData name="Patryk Barczak" userId="86fa742248e137ce" providerId="LiveId" clId="{F99B1827-2EE5-4F28-9855-6AFA54F9E96E}" dt="2023-05-19T11:09:06.446" v="21" actId="47"/>
        <pc:sldMkLst>
          <pc:docMk/>
          <pc:sldMk cId="2053015416" sldId="290"/>
        </pc:sldMkLst>
      </pc:sldChg>
      <pc:sldChg chg="del">
        <pc:chgData name="Patryk Barczak" userId="86fa742248e137ce" providerId="LiveId" clId="{F99B1827-2EE5-4F28-9855-6AFA54F9E96E}" dt="2023-05-19T11:09:06.619" v="22" actId="47"/>
        <pc:sldMkLst>
          <pc:docMk/>
          <pc:sldMk cId="2601626710" sldId="291"/>
        </pc:sldMkLst>
      </pc:sldChg>
      <pc:sldChg chg="addSp modSp add mod">
        <pc:chgData name="Patryk Barczak" userId="86fa742248e137ce" providerId="LiveId" clId="{F99B1827-2EE5-4F28-9855-6AFA54F9E96E}" dt="2023-05-21T12:31:44.435" v="701" actId="207"/>
        <pc:sldMkLst>
          <pc:docMk/>
          <pc:sldMk cId="3393675531" sldId="291"/>
        </pc:sldMkLst>
        <pc:spChg chg="mod">
          <ac:chgData name="Patryk Barczak" userId="86fa742248e137ce" providerId="LiveId" clId="{F99B1827-2EE5-4F28-9855-6AFA54F9E96E}" dt="2023-05-21T12:17:26.564" v="557"/>
          <ac:spMkLst>
            <pc:docMk/>
            <pc:sldMk cId="3393675531" sldId="291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31:44.435" v="701" actId="207"/>
          <ac:spMkLst>
            <pc:docMk/>
            <pc:sldMk cId="3393675531" sldId="291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7" creationId="{F628588F-C538-45D8-802C-12FD67ED4E20}"/>
          </ac:spMkLst>
        </pc:spChg>
        <pc:spChg chg="mod">
          <ac:chgData name="Patryk Barczak" userId="86fa742248e137ce" providerId="LiveId" clId="{F99B1827-2EE5-4F28-9855-6AFA54F9E96E}" dt="2023-05-21T12:28:43.054" v="640" actId="1076"/>
          <ac:spMkLst>
            <pc:docMk/>
            <pc:sldMk cId="3393675531" sldId="291"/>
            <ac:spMk id="8" creationId="{F4B99976-6C1E-AD6C-8A05-DCF6824B4C6F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0" creationId="{F077AD04-5313-E39C-94C1-8D8804BD5CFE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1" creationId="{4221142D-7FA4-5459-B42D-11CDBFF29EC0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2" creationId="{D76C3D6A-02C0-0C6E-44EF-48C4006799EB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3" creationId="{E31B5F20-B8A7-99BB-E8E0-24E82A9FAA8B}"/>
          </ac:spMkLst>
        </pc:spChg>
        <pc:grpChg chg="add mod">
          <ac:chgData name="Patryk Barczak" userId="86fa742248e137ce" providerId="LiveId" clId="{F99B1827-2EE5-4F28-9855-6AFA54F9E96E}" dt="2023-05-21T12:29:06.864" v="647" actId="1076"/>
          <ac:grpSpMkLst>
            <pc:docMk/>
            <pc:sldMk cId="3393675531" sldId="291"/>
            <ac:grpSpMk id="4" creationId="{DBC85AA1-589A-01F1-BFE3-9AE81D33567E}"/>
          </ac:grpSpMkLst>
        </pc:grpChg>
        <pc:cxnChg chg="mod">
          <ac:chgData name="Patryk Barczak" userId="86fa742248e137ce" providerId="LiveId" clId="{F99B1827-2EE5-4F28-9855-6AFA54F9E96E}" dt="2023-05-21T12:28:30.966" v="638" actId="20577"/>
          <ac:cxnSpMkLst>
            <pc:docMk/>
            <pc:sldMk cId="3393675531" sldId="291"/>
            <ac:cxnSpMk id="5" creationId="{56A3087E-6A6B-A113-CB2C-48EFD4C8D1B2}"/>
          </ac:cxnSpMkLst>
        </pc:cxnChg>
        <pc:cxnChg chg="mod">
          <ac:chgData name="Patryk Barczak" userId="86fa742248e137ce" providerId="LiveId" clId="{F99B1827-2EE5-4F28-9855-6AFA54F9E96E}" dt="2023-05-21T12:28:30.966" v="638" actId="20577"/>
          <ac:cxnSpMkLst>
            <pc:docMk/>
            <pc:sldMk cId="3393675531" sldId="291"/>
            <ac:cxnSpMk id="6" creationId="{4D4E1CC8-CD5D-54AF-C0D6-9CE4885F48BC}"/>
          </ac:cxnSpMkLst>
        </pc:cxnChg>
        <pc:cxnChg chg="mod">
          <ac:chgData name="Patryk Barczak" userId="86fa742248e137ce" providerId="LiveId" clId="{F99B1827-2EE5-4F28-9855-6AFA54F9E96E}" dt="2023-05-21T12:28:40.663" v="639" actId="1076"/>
          <ac:cxnSpMkLst>
            <pc:docMk/>
            <pc:sldMk cId="3393675531" sldId="291"/>
            <ac:cxnSpMk id="9" creationId="{16573267-A1CC-D104-5680-04E72A64841E}"/>
          </ac:cxnSpMkLst>
        </pc:cxnChg>
      </pc:sldChg>
      <pc:sldChg chg="addSp modSp add mod">
        <pc:chgData name="Patryk Barczak" userId="86fa742248e137ce" providerId="LiveId" clId="{F99B1827-2EE5-4F28-9855-6AFA54F9E96E}" dt="2023-05-21T12:35:38.986" v="748" actId="164"/>
        <pc:sldMkLst>
          <pc:docMk/>
          <pc:sldMk cId="1649277276" sldId="292"/>
        </pc:sldMkLst>
        <pc:spChg chg="mod">
          <ac:chgData name="Patryk Barczak" userId="86fa742248e137ce" providerId="LiveId" clId="{F99B1827-2EE5-4F28-9855-6AFA54F9E96E}" dt="2023-05-21T12:29:28.986" v="651"/>
          <ac:spMkLst>
            <pc:docMk/>
            <pc:sldMk cId="1649277276" sldId="292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32:15.658" v="706" actId="27636"/>
          <ac:spMkLst>
            <pc:docMk/>
            <pc:sldMk cId="1649277276" sldId="292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7" creationId="{BBB379BF-3FB3-CA74-D831-18CCEC1AE15A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8" creationId="{DFC6AE92-AE4E-C4EF-CD37-E26B22F9A239}"/>
          </ac:spMkLst>
        </pc:spChg>
        <pc:spChg chg="mod">
          <ac:chgData name="Patryk Barczak" userId="86fa742248e137ce" providerId="LiveId" clId="{F99B1827-2EE5-4F28-9855-6AFA54F9E96E}" dt="2023-05-21T12:33:51.416" v="725" actId="1076"/>
          <ac:spMkLst>
            <pc:docMk/>
            <pc:sldMk cId="1649277276" sldId="292"/>
            <ac:spMk id="10" creationId="{15409C61-D4EB-8EF6-0A4F-939704EEEE3D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11" creationId="{06F6B38F-3A19-C08B-CBA5-181C60974C30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12" creationId="{ECE757C2-AF2C-C79A-3593-0A47DDFE21BD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13" creationId="{48045919-89CA-E214-70B2-E80C62717FA8}"/>
          </ac:spMkLst>
        </pc:spChg>
        <pc:spChg chg="add mod">
          <ac:chgData name="Patryk Barczak" userId="86fa742248e137ce" providerId="LiveId" clId="{F99B1827-2EE5-4F28-9855-6AFA54F9E96E}" dt="2023-05-21T12:35:38.986" v="748" actId="164"/>
          <ac:spMkLst>
            <pc:docMk/>
            <pc:sldMk cId="1649277276" sldId="292"/>
            <ac:spMk id="14" creationId="{A5168798-C7E6-D13F-AC2F-FCEFF118D4AF}"/>
          </ac:spMkLst>
        </pc:spChg>
        <pc:spChg chg="add mod">
          <ac:chgData name="Patryk Barczak" userId="86fa742248e137ce" providerId="LiveId" clId="{F99B1827-2EE5-4F28-9855-6AFA54F9E96E}" dt="2023-05-21T12:35:38.986" v="748" actId="164"/>
          <ac:spMkLst>
            <pc:docMk/>
            <pc:sldMk cId="1649277276" sldId="292"/>
            <ac:spMk id="15" creationId="{4E4752DC-B424-6CED-E4E7-AD805FA42E7A}"/>
          </ac:spMkLst>
        </pc:spChg>
        <pc:grpChg chg="add mod">
          <ac:chgData name="Patryk Barczak" userId="86fa742248e137ce" providerId="LiveId" clId="{F99B1827-2EE5-4F28-9855-6AFA54F9E96E}" dt="2023-05-21T12:35:38.986" v="748" actId="164"/>
          <ac:grpSpMkLst>
            <pc:docMk/>
            <pc:sldMk cId="1649277276" sldId="292"/>
            <ac:grpSpMk id="4" creationId="{E68BB15A-0C77-5458-58C3-CAB09EFB1878}"/>
          </ac:grpSpMkLst>
        </pc:grpChg>
        <pc:grpChg chg="add mod">
          <ac:chgData name="Patryk Barczak" userId="86fa742248e137ce" providerId="LiveId" clId="{F99B1827-2EE5-4F28-9855-6AFA54F9E96E}" dt="2023-05-21T12:35:38.986" v="748" actId="164"/>
          <ac:grpSpMkLst>
            <pc:docMk/>
            <pc:sldMk cId="1649277276" sldId="292"/>
            <ac:grpSpMk id="16" creationId="{BB9443AE-09A2-C325-2A3D-FE8C06BE602A}"/>
          </ac:grpSpMkLst>
        </pc:grpChg>
        <pc:cxnChg chg="mod">
          <ac:chgData name="Patryk Barczak" userId="86fa742248e137ce" providerId="LiveId" clId="{F99B1827-2EE5-4F28-9855-6AFA54F9E96E}" dt="2023-05-21T12:33:44.400" v="723" actId="206"/>
          <ac:cxnSpMkLst>
            <pc:docMk/>
            <pc:sldMk cId="1649277276" sldId="292"/>
            <ac:cxnSpMk id="5" creationId="{A8145591-028A-68AB-8A06-CB13D9C6AA54}"/>
          </ac:cxnSpMkLst>
        </pc:cxnChg>
        <pc:cxnChg chg="mod ord">
          <ac:chgData name="Patryk Barczak" userId="86fa742248e137ce" providerId="LiveId" clId="{F99B1827-2EE5-4F28-9855-6AFA54F9E96E}" dt="2023-05-21T12:35:19.379" v="745" actId="1076"/>
          <ac:cxnSpMkLst>
            <pc:docMk/>
            <pc:sldMk cId="1649277276" sldId="292"/>
            <ac:cxnSpMk id="6" creationId="{9CAFC9D6-71D1-9A0B-C66A-94989817C147}"/>
          </ac:cxnSpMkLst>
        </pc:cxnChg>
        <pc:cxnChg chg="mod">
          <ac:chgData name="Patryk Barczak" userId="86fa742248e137ce" providerId="LiveId" clId="{F99B1827-2EE5-4F28-9855-6AFA54F9E96E}" dt="2023-05-21T12:33:44.400" v="723" actId="206"/>
          <ac:cxnSpMkLst>
            <pc:docMk/>
            <pc:sldMk cId="1649277276" sldId="292"/>
            <ac:cxnSpMk id="9" creationId="{49D9807C-6991-CBA5-5A88-DDFA87B592F2}"/>
          </ac:cxnSpMkLst>
        </pc:cxnChg>
      </pc:sldChg>
      <pc:sldChg chg="del">
        <pc:chgData name="Patryk Barczak" userId="86fa742248e137ce" providerId="LiveId" clId="{F99B1827-2EE5-4F28-9855-6AFA54F9E96E}" dt="2023-05-19T11:09:06.850" v="23" actId="47"/>
        <pc:sldMkLst>
          <pc:docMk/>
          <pc:sldMk cId="1794010254" sldId="292"/>
        </pc:sldMkLst>
      </pc:sldChg>
      <pc:sldChg chg="modSp add mod">
        <pc:chgData name="Patryk Barczak" userId="86fa742248e137ce" providerId="LiveId" clId="{F99B1827-2EE5-4F28-9855-6AFA54F9E96E}" dt="2023-05-21T12:45:53.521" v="966" actId="5793"/>
        <pc:sldMkLst>
          <pc:docMk/>
          <pc:sldMk cId="2012701781" sldId="293"/>
        </pc:sldMkLst>
        <pc:spChg chg="mod">
          <ac:chgData name="Patryk Barczak" userId="86fa742248e137ce" providerId="LiveId" clId="{F99B1827-2EE5-4F28-9855-6AFA54F9E96E}" dt="2023-05-21T12:35:47.714" v="749"/>
          <ac:spMkLst>
            <pc:docMk/>
            <pc:sldMk cId="2012701781" sldId="293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45:53.521" v="966" actId="5793"/>
          <ac:spMkLst>
            <pc:docMk/>
            <pc:sldMk cId="2012701781" sldId="293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7.146" v="24" actId="47"/>
        <pc:sldMkLst>
          <pc:docMk/>
          <pc:sldMk cId="2725731397" sldId="293"/>
        </pc:sldMkLst>
      </pc:sldChg>
      <pc:sldChg chg="del">
        <pc:chgData name="Patryk Barczak" userId="86fa742248e137ce" providerId="LiveId" clId="{F99B1827-2EE5-4F28-9855-6AFA54F9E96E}" dt="2023-05-19T11:09:07.256" v="25" actId="47"/>
        <pc:sldMkLst>
          <pc:docMk/>
          <pc:sldMk cId="2650230256" sldId="294"/>
        </pc:sldMkLst>
      </pc:sldChg>
      <pc:sldChg chg="modSp add mod">
        <pc:chgData name="Patryk Barczak" userId="86fa742248e137ce" providerId="LiveId" clId="{F99B1827-2EE5-4F28-9855-6AFA54F9E96E}" dt="2023-05-21T12:52:53.952" v="1104" actId="20577"/>
        <pc:sldMkLst>
          <pc:docMk/>
          <pc:sldMk cId="4209870946" sldId="294"/>
        </pc:sldMkLst>
        <pc:spChg chg="mod">
          <ac:chgData name="Patryk Barczak" userId="86fa742248e137ce" providerId="LiveId" clId="{F99B1827-2EE5-4F28-9855-6AFA54F9E96E}" dt="2023-05-21T12:46:16.654" v="967"/>
          <ac:spMkLst>
            <pc:docMk/>
            <pc:sldMk cId="4209870946" sldId="294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52:53.952" v="1104" actId="20577"/>
          <ac:spMkLst>
            <pc:docMk/>
            <pc:sldMk cId="4209870946" sldId="294"/>
            <ac:spMk id="3" creationId="{7B550070-53AF-9755-8F43-59427D8FFDFE}"/>
          </ac:spMkLst>
        </pc:spChg>
      </pc:sldChg>
      <pc:sldChg chg="modSp add mod">
        <pc:chgData name="Patryk Barczak" userId="86fa742248e137ce" providerId="LiveId" clId="{F99B1827-2EE5-4F28-9855-6AFA54F9E96E}" dt="2023-05-21T12:56:17.089" v="1186" actId="27636"/>
        <pc:sldMkLst>
          <pc:docMk/>
          <pc:sldMk cId="3456349125" sldId="295"/>
        </pc:sldMkLst>
        <pc:spChg chg="mod">
          <ac:chgData name="Patryk Barczak" userId="86fa742248e137ce" providerId="LiveId" clId="{F99B1827-2EE5-4F28-9855-6AFA54F9E96E}" dt="2023-05-21T12:53:11.986" v="1105"/>
          <ac:spMkLst>
            <pc:docMk/>
            <pc:sldMk cId="3456349125" sldId="295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56:17.089" v="1186" actId="27636"/>
          <ac:spMkLst>
            <pc:docMk/>
            <pc:sldMk cId="3456349125" sldId="295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7.420" v="26" actId="47"/>
        <pc:sldMkLst>
          <pc:docMk/>
          <pc:sldMk cId="3963122924" sldId="295"/>
        </pc:sldMkLst>
      </pc:sldChg>
      <pc:sldChg chg="del">
        <pc:chgData name="Patryk Barczak" userId="86fa742248e137ce" providerId="LiveId" clId="{F99B1827-2EE5-4F28-9855-6AFA54F9E96E}" dt="2023-05-19T11:09:07.615" v="27" actId="47"/>
        <pc:sldMkLst>
          <pc:docMk/>
          <pc:sldMk cId="3569199546" sldId="296"/>
        </pc:sldMkLst>
      </pc:sldChg>
      <pc:sldChg chg="modSp add mod">
        <pc:chgData name="Patryk Barczak" userId="86fa742248e137ce" providerId="LiveId" clId="{F99B1827-2EE5-4F28-9855-6AFA54F9E96E}" dt="2023-05-21T13:00:42.145" v="1232" actId="404"/>
        <pc:sldMkLst>
          <pc:docMk/>
          <pc:sldMk cId="3730069919" sldId="296"/>
        </pc:sldMkLst>
        <pc:spChg chg="mod">
          <ac:chgData name="Patryk Barczak" userId="86fa742248e137ce" providerId="LiveId" clId="{F99B1827-2EE5-4F28-9855-6AFA54F9E96E}" dt="2023-05-21T12:56:43.330" v="1194" actId="27636"/>
          <ac:spMkLst>
            <pc:docMk/>
            <pc:sldMk cId="3730069919" sldId="296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00:42.145" v="1232" actId="404"/>
          <ac:spMkLst>
            <pc:docMk/>
            <pc:sldMk cId="3730069919" sldId="296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8.191" v="28" actId="47"/>
        <pc:sldMkLst>
          <pc:docMk/>
          <pc:sldMk cId="3062588641" sldId="297"/>
        </pc:sldMkLst>
      </pc:sldChg>
      <pc:sldChg chg="addSp modSp add mod">
        <pc:chgData name="Patryk Barczak" userId="86fa742248e137ce" providerId="LiveId" clId="{F99B1827-2EE5-4F28-9855-6AFA54F9E96E}" dt="2023-05-21T13:07:38.700" v="1288"/>
        <pc:sldMkLst>
          <pc:docMk/>
          <pc:sldMk cId="3259836165" sldId="297"/>
        </pc:sldMkLst>
        <pc:spChg chg="mod">
          <ac:chgData name="Patryk Barczak" userId="86fa742248e137ce" providerId="LiveId" clId="{F99B1827-2EE5-4F28-9855-6AFA54F9E96E}" dt="2023-05-21T13:01:05.096" v="1234" actId="27636"/>
          <ac:spMkLst>
            <pc:docMk/>
            <pc:sldMk cId="3259836165" sldId="297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06:07.265" v="1275" actId="27636"/>
          <ac:spMkLst>
            <pc:docMk/>
            <pc:sldMk cId="3259836165" sldId="297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07:38.700" v="1288"/>
          <ac:spMkLst>
            <pc:docMk/>
            <pc:sldMk cId="3259836165" sldId="297"/>
            <ac:spMk id="4" creationId="{CE86E4FF-0639-A263-E114-9C4486B3E493}"/>
          </ac:spMkLst>
        </pc:spChg>
      </pc:sldChg>
      <pc:sldChg chg="del">
        <pc:chgData name="Patryk Barczak" userId="86fa742248e137ce" providerId="LiveId" clId="{F99B1827-2EE5-4F28-9855-6AFA54F9E96E}" dt="2023-05-19T11:09:08.412" v="29" actId="47"/>
        <pc:sldMkLst>
          <pc:docMk/>
          <pc:sldMk cId="781704203" sldId="298"/>
        </pc:sldMkLst>
      </pc:sldChg>
      <pc:sldChg chg="addSp modSp add del mod">
        <pc:chgData name="Patryk Barczak" userId="86fa742248e137ce" providerId="LiveId" clId="{F99B1827-2EE5-4F28-9855-6AFA54F9E96E}" dt="2023-05-21T13:28:11.750" v="1661" actId="47"/>
        <pc:sldMkLst>
          <pc:docMk/>
          <pc:sldMk cId="4057961224" sldId="298"/>
        </pc:sldMkLst>
        <pc:spChg chg="mod">
          <ac:chgData name="Patryk Barczak" userId="86fa742248e137ce" providerId="LiveId" clId="{F99B1827-2EE5-4F28-9855-6AFA54F9E96E}" dt="2023-05-21T13:17:27.395" v="1439" actId="20577"/>
          <ac:spMkLst>
            <pc:docMk/>
            <pc:sldMk cId="4057961224" sldId="298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17:24.525" v="1438" actId="14100"/>
          <ac:spMkLst>
            <pc:docMk/>
            <pc:sldMk cId="4057961224" sldId="298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17:43.215" v="1440" actId="14100"/>
          <ac:spMkLst>
            <pc:docMk/>
            <pc:sldMk cId="4057961224" sldId="298"/>
            <ac:spMk id="4" creationId="{E8D7EB40-4807-CDA0-22CB-861E191D8951}"/>
          </ac:spMkLst>
        </pc:spChg>
      </pc:sldChg>
      <pc:sldChg chg="del">
        <pc:chgData name="Patryk Barczak" userId="86fa742248e137ce" providerId="LiveId" clId="{F99B1827-2EE5-4F28-9855-6AFA54F9E96E}" dt="2023-05-19T11:09:08.561" v="30" actId="47"/>
        <pc:sldMkLst>
          <pc:docMk/>
          <pc:sldMk cId="1510903251" sldId="299"/>
        </pc:sldMkLst>
      </pc:sldChg>
      <pc:sldChg chg="modSp add mod">
        <pc:chgData name="Patryk Barczak" userId="86fa742248e137ce" providerId="LiveId" clId="{F99B1827-2EE5-4F28-9855-6AFA54F9E96E}" dt="2023-05-21T13:44:31.864" v="1932" actId="20577"/>
        <pc:sldMkLst>
          <pc:docMk/>
          <pc:sldMk cId="3786921650" sldId="299"/>
        </pc:sldMkLst>
        <pc:spChg chg="mod">
          <ac:chgData name="Patryk Barczak" userId="86fa742248e137ce" providerId="LiveId" clId="{F99B1827-2EE5-4F28-9855-6AFA54F9E96E}" dt="2023-05-21T13:42:47.793" v="1896" actId="27636"/>
          <ac:spMkLst>
            <pc:docMk/>
            <pc:sldMk cId="3786921650" sldId="299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44:31.864" v="1932" actId="20577"/>
          <ac:spMkLst>
            <pc:docMk/>
            <pc:sldMk cId="3786921650" sldId="299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8.802" v="31" actId="47"/>
        <pc:sldMkLst>
          <pc:docMk/>
          <pc:sldMk cId="821560994" sldId="300"/>
        </pc:sldMkLst>
      </pc:sldChg>
      <pc:sldChg chg="modSp add mod">
        <pc:chgData name="Patryk Barczak" userId="86fa742248e137ce" providerId="LiveId" clId="{F99B1827-2EE5-4F28-9855-6AFA54F9E96E}" dt="2023-05-21T13:44:58.714" v="1936" actId="20577"/>
        <pc:sldMkLst>
          <pc:docMk/>
          <pc:sldMk cId="1460945748" sldId="300"/>
        </pc:sldMkLst>
        <pc:spChg chg="mod">
          <ac:chgData name="Patryk Barczak" userId="86fa742248e137ce" providerId="LiveId" clId="{F99B1827-2EE5-4F28-9855-6AFA54F9E96E}" dt="2023-05-21T13:44:54.737" v="1933"/>
          <ac:spMkLst>
            <pc:docMk/>
            <pc:sldMk cId="1460945748" sldId="300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44:58.714" v="1936" actId="20577"/>
          <ac:spMkLst>
            <pc:docMk/>
            <pc:sldMk cId="1460945748" sldId="300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9.296" v="32" actId="47"/>
        <pc:sldMkLst>
          <pc:docMk/>
          <pc:sldMk cId="2244556757" sldId="301"/>
        </pc:sldMkLst>
      </pc:sldChg>
      <pc:sldChg chg="modSp add mod">
        <pc:chgData name="Patryk Barczak" userId="86fa742248e137ce" providerId="LiveId" clId="{F99B1827-2EE5-4F28-9855-6AFA54F9E96E}" dt="2023-05-21T13:45:43.710" v="1946" actId="6549"/>
        <pc:sldMkLst>
          <pc:docMk/>
          <pc:sldMk cId="3378277443" sldId="301"/>
        </pc:sldMkLst>
        <pc:spChg chg="mod">
          <ac:chgData name="Patryk Barczak" userId="86fa742248e137ce" providerId="LiveId" clId="{F99B1827-2EE5-4F28-9855-6AFA54F9E96E}" dt="2023-05-21T13:45:06.593" v="1937"/>
          <ac:spMkLst>
            <pc:docMk/>
            <pc:sldMk cId="3378277443" sldId="301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45:43.710" v="1946" actId="6549"/>
          <ac:spMkLst>
            <pc:docMk/>
            <pc:sldMk cId="3378277443" sldId="301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9.868" v="33" actId="47"/>
        <pc:sldMkLst>
          <pc:docMk/>
          <pc:sldMk cId="2099762606" sldId="302"/>
        </pc:sldMkLst>
      </pc:sldChg>
      <pc:sldChg chg="addSp modSp add mod">
        <pc:chgData name="Patryk Barczak" userId="86fa742248e137ce" providerId="LiveId" clId="{F99B1827-2EE5-4F28-9855-6AFA54F9E96E}" dt="2023-05-21T13:55:37.213" v="2276" actId="255"/>
        <pc:sldMkLst>
          <pc:docMk/>
          <pc:sldMk cId="3774508897" sldId="302"/>
        </pc:sldMkLst>
        <pc:spChg chg="mod">
          <ac:chgData name="Patryk Barczak" userId="86fa742248e137ce" providerId="LiveId" clId="{F99B1827-2EE5-4F28-9855-6AFA54F9E96E}" dt="2023-05-21T13:46:07.732" v="1950" actId="27636"/>
          <ac:spMkLst>
            <pc:docMk/>
            <pc:sldMk cId="3774508897" sldId="302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53:33.303" v="2236" actId="20577"/>
          <ac:spMkLst>
            <pc:docMk/>
            <pc:sldMk cId="3774508897" sldId="302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55:28.055" v="2275" actId="403"/>
          <ac:spMkLst>
            <pc:docMk/>
            <pc:sldMk cId="3774508897" sldId="302"/>
            <ac:spMk id="4" creationId="{934ECFC7-F95C-93EC-3C77-3E6C9AA6800A}"/>
          </ac:spMkLst>
        </pc:spChg>
        <pc:spChg chg="add mod">
          <ac:chgData name="Patryk Barczak" userId="86fa742248e137ce" providerId="LiveId" clId="{F99B1827-2EE5-4F28-9855-6AFA54F9E96E}" dt="2023-05-21T13:55:37.213" v="2276" actId="255"/>
          <ac:spMkLst>
            <pc:docMk/>
            <pc:sldMk cId="3774508897" sldId="302"/>
            <ac:spMk id="5" creationId="{6042CB63-0C34-8A01-B168-4E243DBEB287}"/>
          </ac:spMkLst>
        </pc:spChg>
      </pc:sldChg>
      <pc:sldChg chg="modSp add mod">
        <pc:chgData name="Patryk Barczak" userId="86fa742248e137ce" providerId="LiveId" clId="{F99B1827-2EE5-4F28-9855-6AFA54F9E96E}" dt="2023-05-21T13:11:07.563" v="1335" actId="5793"/>
        <pc:sldMkLst>
          <pc:docMk/>
          <pc:sldMk cId="1161774910" sldId="303"/>
        </pc:sldMkLst>
        <pc:spChg chg="mod">
          <ac:chgData name="Patryk Barczak" userId="86fa742248e137ce" providerId="LiveId" clId="{F99B1827-2EE5-4F28-9855-6AFA54F9E96E}" dt="2023-05-21T13:11:07.563" v="1335" actId="5793"/>
          <ac:spMkLst>
            <pc:docMk/>
            <pc:sldMk cId="1161774910" sldId="303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0:34.273" v="1326" actId="20577"/>
          <ac:spMkLst>
            <pc:docMk/>
            <pc:sldMk cId="1161774910" sldId="303"/>
            <ac:spMk id="4" creationId="{CE86E4FF-0639-A263-E114-9C4486B3E493}"/>
          </ac:spMkLst>
        </pc:spChg>
      </pc:sldChg>
      <pc:sldChg chg="modSp add mod">
        <pc:chgData name="Patryk Barczak" userId="86fa742248e137ce" providerId="LiveId" clId="{F99B1827-2EE5-4F28-9855-6AFA54F9E96E}" dt="2023-05-21T13:15:12.837" v="1404" actId="20577"/>
        <pc:sldMkLst>
          <pc:docMk/>
          <pc:sldMk cId="3074395353" sldId="304"/>
        </pc:sldMkLst>
        <pc:spChg chg="mod">
          <ac:chgData name="Patryk Barczak" userId="86fa742248e137ce" providerId="LiveId" clId="{F99B1827-2EE5-4F28-9855-6AFA54F9E96E}" dt="2023-05-21T13:15:12.837" v="1404" actId="20577"/>
          <ac:spMkLst>
            <pc:docMk/>
            <pc:sldMk cId="3074395353" sldId="304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4:51.295" v="1392" actId="1076"/>
          <ac:spMkLst>
            <pc:docMk/>
            <pc:sldMk cId="3074395353" sldId="304"/>
            <ac:spMk id="4" creationId="{CE86E4FF-0639-A263-E114-9C4486B3E493}"/>
          </ac:spMkLst>
        </pc:spChg>
      </pc:sldChg>
      <pc:sldChg chg="modSp add del mod">
        <pc:chgData name="Patryk Barczak" userId="86fa742248e137ce" providerId="LiveId" clId="{F99B1827-2EE5-4F28-9855-6AFA54F9E96E}" dt="2023-05-21T13:27:53.861" v="1655" actId="47"/>
        <pc:sldMkLst>
          <pc:docMk/>
          <pc:sldMk cId="1718492588" sldId="305"/>
        </pc:sldMkLst>
        <pc:spChg chg="mod">
          <ac:chgData name="Patryk Barczak" userId="86fa742248e137ce" providerId="LiveId" clId="{F99B1827-2EE5-4F28-9855-6AFA54F9E96E}" dt="2023-05-21T13:18:08.761" v="1447" actId="207"/>
          <ac:spMkLst>
            <pc:docMk/>
            <pc:sldMk cId="1718492588" sldId="305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8:27.512" v="1451" actId="20577"/>
          <ac:spMkLst>
            <pc:docMk/>
            <pc:sldMk cId="1718492588" sldId="305"/>
            <ac:spMk id="4" creationId="{E8D7EB40-4807-CDA0-22CB-861E191D8951}"/>
          </ac:spMkLst>
        </pc:spChg>
      </pc:sldChg>
      <pc:sldChg chg="addSp delSp modSp add del mod">
        <pc:chgData name="Patryk Barczak" userId="86fa742248e137ce" providerId="LiveId" clId="{F99B1827-2EE5-4F28-9855-6AFA54F9E96E}" dt="2023-05-21T13:27:28.449" v="1651" actId="47"/>
        <pc:sldMkLst>
          <pc:docMk/>
          <pc:sldMk cId="566608797" sldId="306"/>
        </pc:sldMkLst>
        <pc:spChg chg="mod">
          <ac:chgData name="Patryk Barczak" userId="86fa742248e137ce" providerId="LiveId" clId="{F99B1827-2EE5-4F28-9855-6AFA54F9E96E}" dt="2023-05-21T13:18:48.503" v="1458" actId="207"/>
          <ac:spMkLst>
            <pc:docMk/>
            <pc:sldMk cId="566608797" sldId="306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9:14.571" v="1461" actId="20577"/>
          <ac:spMkLst>
            <pc:docMk/>
            <pc:sldMk cId="566608797" sldId="306"/>
            <ac:spMk id="4" creationId="{E8D7EB40-4807-CDA0-22CB-861E191D8951}"/>
          </ac:spMkLst>
        </pc:spChg>
        <pc:spChg chg="add del">
          <ac:chgData name="Patryk Barczak" userId="86fa742248e137ce" providerId="LiveId" clId="{F99B1827-2EE5-4F28-9855-6AFA54F9E96E}" dt="2023-05-21T13:19:27.437" v="1463" actId="22"/>
          <ac:spMkLst>
            <pc:docMk/>
            <pc:sldMk cId="566608797" sldId="306"/>
            <ac:spMk id="6" creationId="{9EE1214E-CB28-3B26-2319-E63D51494CBF}"/>
          </ac:spMkLst>
        </pc:spChg>
      </pc:sldChg>
      <pc:sldChg chg="addSp delSp modSp add del mod">
        <pc:chgData name="Patryk Barczak" userId="86fa742248e137ce" providerId="LiveId" clId="{F99B1827-2EE5-4F28-9855-6AFA54F9E96E}" dt="2023-05-21T13:27:12.265" v="1647" actId="47"/>
        <pc:sldMkLst>
          <pc:docMk/>
          <pc:sldMk cId="4234897674" sldId="307"/>
        </pc:sldMkLst>
        <pc:spChg chg="mod">
          <ac:chgData name="Patryk Barczak" userId="86fa742248e137ce" providerId="LiveId" clId="{F99B1827-2EE5-4F28-9855-6AFA54F9E96E}" dt="2023-05-21T13:19:46.688" v="1471" actId="207"/>
          <ac:spMkLst>
            <pc:docMk/>
            <pc:sldMk cId="4234897674" sldId="307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0:56.735" v="1479" actId="20577"/>
          <ac:spMkLst>
            <pc:docMk/>
            <pc:sldMk cId="4234897674" sldId="307"/>
            <ac:spMk id="4" creationId="{E8D7EB40-4807-CDA0-22CB-861E191D8951}"/>
          </ac:spMkLst>
        </pc:spChg>
        <pc:spChg chg="add del">
          <ac:chgData name="Patryk Barczak" userId="86fa742248e137ce" providerId="LiveId" clId="{F99B1827-2EE5-4F28-9855-6AFA54F9E96E}" dt="2023-05-21T13:21:19.663" v="1481" actId="22"/>
          <ac:spMkLst>
            <pc:docMk/>
            <pc:sldMk cId="4234897674" sldId="307"/>
            <ac:spMk id="6" creationId="{8A55A162-8DF0-2CE2-1BDA-A04F8FDAF0DA}"/>
          </ac:spMkLst>
        </pc:spChg>
      </pc:sldChg>
      <pc:sldChg chg="modSp add mod">
        <pc:chgData name="Patryk Barczak" userId="86fa742248e137ce" providerId="LiveId" clId="{F99B1827-2EE5-4F28-9855-6AFA54F9E96E}" dt="2023-05-21T13:26:44.114" v="1641" actId="20577"/>
        <pc:sldMkLst>
          <pc:docMk/>
          <pc:sldMk cId="949130917" sldId="308"/>
        </pc:sldMkLst>
        <pc:spChg chg="mod">
          <ac:chgData name="Patryk Barczak" userId="86fa742248e137ce" providerId="LiveId" clId="{F99B1827-2EE5-4F28-9855-6AFA54F9E96E}" dt="2023-05-21T13:26:44.114" v="1641" actId="20577"/>
          <ac:spMkLst>
            <pc:docMk/>
            <pc:sldMk cId="949130917" sldId="308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6:15.868" v="1630" actId="1076"/>
          <ac:spMkLst>
            <pc:docMk/>
            <pc:sldMk cId="949130917" sldId="308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1T13:27:05.016" v="1646" actId="20577"/>
        <pc:sldMkLst>
          <pc:docMk/>
          <pc:sldMk cId="1566248236" sldId="309"/>
        </pc:sldMkLst>
        <pc:spChg chg="mod">
          <ac:chgData name="Patryk Barczak" userId="86fa742248e137ce" providerId="LiveId" clId="{F99B1827-2EE5-4F28-9855-6AFA54F9E96E}" dt="2023-05-21T13:26:58.906" v="1644" actId="27636"/>
          <ac:spMkLst>
            <pc:docMk/>
            <pc:sldMk cId="1566248236" sldId="309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7:05.016" v="1646" actId="20577"/>
          <ac:spMkLst>
            <pc:docMk/>
            <pc:sldMk cId="1566248236" sldId="309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1T13:27:24.629" v="1650"/>
        <pc:sldMkLst>
          <pc:docMk/>
          <pc:sldMk cId="2329437590" sldId="310"/>
        </pc:sldMkLst>
        <pc:spChg chg="mod">
          <ac:chgData name="Patryk Barczak" userId="86fa742248e137ce" providerId="LiveId" clId="{F99B1827-2EE5-4F28-9855-6AFA54F9E96E}" dt="2023-05-21T13:27:20.383" v="1649"/>
          <ac:spMkLst>
            <pc:docMk/>
            <pc:sldMk cId="2329437590" sldId="310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7:24.629" v="1650"/>
          <ac:spMkLst>
            <pc:docMk/>
            <pc:sldMk cId="2329437590" sldId="310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2T10:05:19.209" v="2935" actId="20577"/>
        <pc:sldMkLst>
          <pc:docMk/>
          <pc:sldMk cId="4002291520" sldId="311"/>
        </pc:sldMkLst>
        <pc:spChg chg="mod">
          <ac:chgData name="Patryk Barczak" userId="86fa742248e137ce" providerId="LiveId" clId="{F99B1827-2EE5-4F28-9855-6AFA54F9E96E}" dt="2023-05-21T13:27:41.929" v="1653"/>
          <ac:spMkLst>
            <pc:docMk/>
            <pc:sldMk cId="4002291520" sldId="311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2T10:05:19.209" v="2935" actId="20577"/>
          <ac:spMkLst>
            <pc:docMk/>
            <pc:sldMk cId="4002291520" sldId="311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1T13:28:09.231" v="1660"/>
        <pc:sldMkLst>
          <pc:docMk/>
          <pc:sldMk cId="3111305002" sldId="312"/>
        </pc:sldMkLst>
        <pc:spChg chg="mod">
          <ac:chgData name="Patryk Barczak" userId="86fa742248e137ce" providerId="LiveId" clId="{F99B1827-2EE5-4F28-9855-6AFA54F9E96E}" dt="2023-05-21T13:28:05.427" v="1659" actId="20577"/>
          <ac:spMkLst>
            <pc:docMk/>
            <pc:sldMk cId="3111305002" sldId="312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8:09.231" v="1660"/>
          <ac:spMkLst>
            <pc:docMk/>
            <pc:sldMk cId="3111305002" sldId="312"/>
            <ac:spMk id="4" creationId="{E8D7EB40-4807-CDA0-22CB-861E191D8951}"/>
          </ac:spMkLst>
        </pc:spChg>
      </pc:sldChg>
      <pc:sldChg chg="addSp modSp add mod">
        <pc:chgData name="Patryk Barczak" userId="86fa742248e137ce" providerId="LiveId" clId="{F99B1827-2EE5-4F28-9855-6AFA54F9E96E}" dt="2023-05-21T13:34:46.664" v="1753" actId="14100"/>
        <pc:sldMkLst>
          <pc:docMk/>
          <pc:sldMk cId="29122530" sldId="313"/>
        </pc:sldMkLst>
        <pc:spChg chg="mod">
          <ac:chgData name="Patryk Barczak" userId="86fa742248e137ce" providerId="LiveId" clId="{F99B1827-2EE5-4F28-9855-6AFA54F9E96E}" dt="2023-05-21T13:32:06.709" v="1734" actId="20577"/>
          <ac:spMkLst>
            <pc:docMk/>
            <pc:sldMk cId="29122530" sldId="313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30:28.964" v="1675"/>
          <ac:spMkLst>
            <pc:docMk/>
            <pc:sldMk cId="29122530" sldId="313"/>
            <ac:spMk id="4" creationId="{E8D7EB40-4807-CDA0-22CB-861E191D8951}"/>
          </ac:spMkLst>
        </pc:spChg>
        <pc:spChg chg="add mod">
          <ac:chgData name="Patryk Barczak" userId="86fa742248e137ce" providerId="LiveId" clId="{F99B1827-2EE5-4F28-9855-6AFA54F9E96E}" dt="2023-05-21T13:33:44.467" v="1744" actId="17032"/>
          <ac:spMkLst>
            <pc:docMk/>
            <pc:sldMk cId="29122530" sldId="313"/>
            <ac:spMk id="5" creationId="{CA6EA6B7-6959-480B-AEDF-ED26EA79A701}"/>
          </ac:spMkLst>
        </pc:spChg>
        <pc:cxnChg chg="add mod">
          <ac:chgData name="Patryk Barczak" userId="86fa742248e137ce" providerId="LiveId" clId="{F99B1827-2EE5-4F28-9855-6AFA54F9E96E}" dt="2023-05-21T13:34:46.664" v="1753" actId="14100"/>
          <ac:cxnSpMkLst>
            <pc:docMk/>
            <pc:sldMk cId="29122530" sldId="313"/>
            <ac:cxnSpMk id="7" creationId="{05239E1E-71C0-4534-C418-4EC9A4D14102}"/>
          </ac:cxnSpMkLst>
        </pc:cxnChg>
        <pc:cxnChg chg="add mod">
          <ac:chgData name="Patryk Barczak" userId="86fa742248e137ce" providerId="LiveId" clId="{F99B1827-2EE5-4F28-9855-6AFA54F9E96E}" dt="2023-05-21T13:34:38.064" v="1752" actId="1582"/>
          <ac:cxnSpMkLst>
            <pc:docMk/>
            <pc:sldMk cId="29122530" sldId="313"/>
            <ac:cxnSpMk id="9" creationId="{766EAF64-F8B3-6272-6733-484A8C392FE4}"/>
          </ac:cxnSpMkLst>
        </pc:cxnChg>
      </pc:sldChg>
      <pc:sldChg chg="addSp modSp add mod">
        <pc:chgData name="Patryk Barczak" userId="86fa742248e137ce" providerId="LiveId" clId="{F99B1827-2EE5-4F28-9855-6AFA54F9E96E}" dt="2023-05-21T13:36:50.496" v="1789" actId="14100"/>
        <pc:sldMkLst>
          <pc:docMk/>
          <pc:sldMk cId="2999778730" sldId="314"/>
        </pc:sldMkLst>
        <pc:spChg chg="mod">
          <ac:chgData name="Patryk Barczak" userId="86fa742248e137ce" providerId="LiveId" clId="{F99B1827-2EE5-4F28-9855-6AFA54F9E96E}" dt="2023-05-21T13:35:29.788" v="1768" actId="20577"/>
          <ac:spMkLst>
            <pc:docMk/>
            <pc:sldMk cId="2999778730" sldId="314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35:47.941" v="1769"/>
          <ac:spMkLst>
            <pc:docMk/>
            <pc:sldMk cId="2999778730" sldId="314"/>
            <ac:spMk id="4" creationId="{E8D7EB40-4807-CDA0-22CB-861E191D8951}"/>
          </ac:spMkLst>
        </pc:spChg>
        <pc:spChg chg="add mod">
          <ac:chgData name="Patryk Barczak" userId="86fa742248e137ce" providerId="LiveId" clId="{F99B1827-2EE5-4F28-9855-6AFA54F9E96E}" dt="2023-05-21T13:36:32.382" v="1784" actId="1076"/>
          <ac:spMkLst>
            <pc:docMk/>
            <pc:sldMk cId="2999778730" sldId="314"/>
            <ac:spMk id="6" creationId="{2D1F94FF-895E-2ABF-D435-9D5CC24ABC0A}"/>
          </ac:spMkLst>
        </pc:spChg>
        <pc:cxnChg chg="mod">
          <ac:chgData name="Patryk Barczak" userId="86fa742248e137ce" providerId="LiveId" clId="{F99B1827-2EE5-4F28-9855-6AFA54F9E96E}" dt="2023-05-21T13:36:47.928" v="1788" actId="14100"/>
          <ac:cxnSpMkLst>
            <pc:docMk/>
            <pc:sldMk cId="2999778730" sldId="314"/>
            <ac:cxnSpMk id="7" creationId="{05239E1E-71C0-4534-C418-4EC9A4D14102}"/>
          </ac:cxnSpMkLst>
        </pc:cxnChg>
        <pc:cxnChg chg="add mod">
          <ac:chgData name="Patryk Barczak" userId="86fa742248e137ce" providerId="LiveId" clId="{F99B1827-2EE5-4F28-9855-6AFA54F9E96E}" dt="2023-05-21T13:36:44.303" v="1787" actId="14100"/>
          <ac:cxnSpMkLst>
            <pc:docMk/>
            <pc:sldMk cId="2999778730" sldId="314"/>
            <ac:cxnSpMk id="8" creationId="{0076C6DC-3839-1535-0B21-E02A1BF00127}"/>
          </ac:cxnSpMkLst>
        </pc:cxnChg>
        <pc:cxnChg chg="mod">
          <ac:chgData name="Patryk Barczak" userId="86fa742248e137ce" providerId="LiveId" clId="{F99B1827-2EE5-4F28-9855-6AFA54F9E96E}" dt="2023-05-21T13:36:50.496" v="1789" actId="14100"/>
          <ac:cxnSpMkLst>
            <pc:docMk/>
            <pc:sldMk cId="2999778730" sldId="314"/>
            <ac:cxnSpMk id="9" creationId="{766EAF64-F8B3-6272-6733-484A8C392FE4}"/>
          </ac:cxnSpMkLst>
        </pc:cxnChg>
      </pc:sldChg>
      <pc:sldChg chg="delSp modSp add mod">
        <pc:chgData name="Patryk Barczak" userId="86fa742248e137ce" providerId="LiveId" clId="{F99B1827-2EE5-4F28-9855-6AFA54F9E96E}" dt="2023-05-21T13:40:41.642" v="1877" actId="20577"/>
        <pc:sldMkLst>
          <pc:docMk/>
          <pc:sldMk cId="2455737835" sldId="315"/>
        </pc:sldMkLst>
        <pc:spChg chg="mod">
          <ac:chgData name="Patryk Barczak" userId="86fa742248e137ce" providerId="LiveId" clId="{F99B1827-2EE5-4F28-9855-6AFA54F9E96E}" dt="2023-05-21T13:38:35.894" v="1817" actId="207"/>
          <ac:spMkLst>
            <pc:docMk/>
            <pc:sldMk cId="2455737835" sldId="315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40:41.642" v="1877" actId="20577"/>
          <ac:spMkLst>
            <pc:docMk/>
            <pc:sldMk cId="2455737835" sldId="315"/>
            <ac:spMk id="4" creationId="{E8D7EB40-4807-CDA0-22CB-861E191D8951}"/>
          </ac:spMkLst>
        </pc:spChg>
        <pc:spChg chg="del">
          <ac:chgData name="Patryk Barczak" userId="86fa742248e137ce" providerId="LiveId" clId="{F99B1827-2EE5-4F28-9855-6AFA54F9E96E}" dt="2023-05-21T13:39:22.628" v="1821" actId="478"/>
          <ac:spMkLst>
            <pc:docMk/>
            <pc:sldMk cId="2455737835" sldId="315"/>
            <ac:spMk id="5" creationId="{CA6EA6B7-6959-480B-AEDF-ED26EA79A701}"/>
          </ac:spMkLst>
        </pc:spChg>
        <pc:spChg chg="mod">
          <ac:chgData name="Patryk Barczak" userId="86fa742248e137ce" providerId="LiveId" clId="{F99B1827-2EE5-4F28-9855-6AFA54F9E96E}" dt="2023-05-21T13:39:58.829" v="1850" actId="1076"/>
          <ac:spMkLst>
            <pc:docMk/>
            <pc:sldMk cId="2455737835" sldId="315"/>
            <ac:spMk id="6" creationId="{2D1F94FF-895E-2ABF-D435-9D5CC24ABC0A}"/>
          </ac:spMkLst>
        </pc:spChg>
        <pc:cxnChg chg="del mod">
          <ac:chgData name="Patryk Barczak" userId="86fa742248e137ce" providerId="LiveId" clId="{F99B1827-2EE5-4F28-9855-6AFA54F9E96E}" dt="2023-05-21T13:39:24.187" v="1823" actId="478"/>
          <ac:cxnSpMkLst>
            <pc:docMk/>
            <pc:sldMk cId="2455737835" sldId="315"/>
            <ac:cxnSpMk id="7" creationId="{05239E1E-71C0-4534-C418-4EC9A4D14102}"/>
          </ac:cxnSpMkLst>
        </pc:cxnChg>
        <pc:cxnChg chg="mod">
          <ac:chgData name="Patryk Barczak" userId="86fa742248e137ce" providerId="LiveId" clId="{F99B1827-2EE5-4F28-9855-6AFA54F9E96E}" dt="2023-05-21T13:40:10.559" v="1855" actId="14100"/>
          <ac:cxnSpMkLst>
            <pc:docMk/>
            <pc:sldMk cId="2455737835" sldId="315"/>
            <ac:cxnSpMk id="8" creationId="{0076C6DC-3839-1535-0B21-E02A1BF00127}"/>
          </ac:cxnSpMkLst>
        </pc:cxnChg>
        <pc:cxnChg chg="del mod">
          <ac:chgData name="Patryk Barczak" userId="86fa742248e137ce" providerId="LiveId" clId="{F99B1827-2EE5-4F28-9855-6AFA54F9E96E}" dt="2023-05-21T13:39:23.641" v="1822" actId="478"/>
          <ac:cxnSpMkLst>
            <pc:docMk/>
            <pc:sldMk cId="2455737835" sldId="315"/>
            <ac:cxnSpMk id="9" creationId="{766EAF64-F8B3-6272-6733-484A8C392FE4}"/>
          </ac:cxnSpMkLst>
        </pc:cxnChg>
      </pc:sldChg>
      <pc:sldChg chg="addSp modSp add mod">
        <pc:chgData name="Patryk Barczak" userId="86fa742248e137ce" providerId="LiveId" clId="{F99B1827-2EE5-4F28-9855-6AFA54F9E96E}" dt="2023-05-21T13:59:07.056" v="2323" actId="20578"/>
        <pc:sldMkLst>
          <pc:docMk/>
          <pc:sldMk cId="2442412834" sldId="316"/>
        </pc:sldMkLst>
        <pc:spChg chg="mod">
          <ac:chgData name="Patryk Barczak" userId="86fa742248e137ce" providerId="LiveId" clId="{F99B1827-2EE5-4F28-9855-6AFA54F9E96E}" dt="2023-05-21T13:56:01.493" v="2277"/>
          <ac:spMkLst>
            <pc:docMk/>
            <pc:sldMk cId="2442412834" sldId="316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59:07.056" v="2323" actId="20578"/>
          <ac:spMkLst>
            <pc:docMk/>
            <pc:sldMk cId="2442412834" sldId="316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58:35.181" v="2311" actId="20577"/>
          <ac:spMkLst>
            <pc:docMk/>
            <pc:sldMk cId="2442412834" sldId="316"/>
            <ac:spMk id="4" creationId="{CF05D43F-1540-8794-5663-D14EDC02B63A}"/>
          </ac:spMkLst>
        </pc:spChg>
      </pc:sldChg>
      <pc:sldChg chg="addSp delSp modSp add mod modAnim">
        <pc:chgData name="Patryk Barczak" userId="86fa742248e137ce" providerId="LiveId" clId="{F99B1827-2EE5-4F28-9855-6AFA54F9E96E}" dt="2023-05-21T14:08:30.452" v="2454"/>
        <pc:sldMkLst>
          <pc:docMk/>
          <pc:sldMk cId="3029840735" sldId="317"/>
        </pc:sldMkLst>
        <pc:spChg chg="mod">
          <ac:chgData name="Patryk Barczak" userId="86fa742248e137ce" providerId="LiveId" clId="{F99B1827-2EE5-4F28-9855-6AFA54F9E96E}" dt="2023-05-21T13:59:36.856" v="2324"/>
          <ac:spMkLst>
            <pc:docMk/>
            <pc:sldMk cId="3029840735" sldId="317"/>
            <ac:spMk id="2" creationId="{E5907F41-F422-D9CB-2EA7-3D1BE92F6ACF}"/>
          </ac:spMkLst>
        </pc:spChg>
        <pc:spChg chg="del mod">
          <ac:chgData name="Patryk Barczak" userId="86fa742248e137ce" providerId="LiveId" clId="{F99B1827-2EE5-4F28-9855-6AFA54F9E96E}" dt="2023-05-21T14:01:24.788" v="2352" actId="478"/>
          <ac:spMkLst>
            <pc:docMk/>
            <pc:sldMk cId="3029840735" sldId="317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4:05:24.442" v="2412"/>
          <ac:spMkLst>
            <pc:docMk/>
            <pc:sldMk cId="3029840735" sldId="317"/>
            <ac:spMk id="4" creationId="{E18E4B72-3586-CF0C-406C-FEB86DB6A9AB}"/>
          </ac:spMkLst>
        </pc:spChg>
        <pc:spChg chg="add mod">
          <ac:chgData name="Patryk Barczak" userId="86fa742248e137ce" providerId="LiveId" clId="{F99B1827-2EE5-4F28-9855-6AFA54F9E96E}" dt="2023-05-21T14:04:23.766" v="2402" actId="207"/>
          <ac:spMkLst>
            <pc:docMk/>
            <pc:sldMk cId="3029840735" sldId="317"/>
            <ac:spMk id="5" creationId="{AAB48118-B207-8F8E-0218-9AB69A2F5E99}"/>
          </ac:spMkLst>
        </pc:spChg>
        <pc:spChg chg="add mod">
          <ac:chgData name="Patryk Barczak" userId="86fa742248e137ce" providerId="LiveId" clId="{F99B1827-2EE5-4F28-9855-6AFA54F9E96E}" dt="2023-05-21T14:03:49.504" v="2397" actId="1076"/>
          <ac:spMkLst>
            <pc:docMk/>
            <pc:sldMk cId="3029840735" sldId="317"/>
            <ac:spMk id="6" creationId="{280EFF05-0AD8-B6A6-A532-2F070615ACCF}"/>
          </ac:spMkLst>
        </pc:spChg>
        <pc:spChg chg="add mod">
          <ac:chgData name="Patryk Barczak" userId="86fa742248e137ce" providerId="LiveId" clId="{F99B1827-2EE5-4F28-9855-6AFA54F9E96E}" dt="2023-05-21T14:05:07.273" v="2410" actId="1076"/>
          <ac:spMkLst>
            <pc:docMk/>
            <pc:sldMk cId="3029840735" sldId="317"/>
            <ac:spMk id="7" creationId="{F8C9815F-49FE-C6A8-102A-1A6E4324530F}"/>
          </ac:spMkLst>
        </pc:spChg>
        <pc:spChg chg="add del mod">
          <ac:chgData name="Patryk Barczak" userId="86fa742248e137ce" providerId="LiveId" clId="{F99B1827-2EE5-4F28-9855-6AFA54F9E96E}" dt="2023-05-21T14:03:50.593" v="2398"/>
          <ac:spMkLst>
            <pc:docMk/>
            <pc:sldMk cId="3029840735" sldId="317"/>
            <ac:spMk id="8" creationId="{6FAED903-64FB-FB0E-DD3D-4B90463A56F7}"/>
          </ac:spMkLst>
        </pc:spChg>
        <pc:spChg chg="add mod">
          <ac:chgData name="Patryk Barczak" userId="86fa742248e137ce" providerId="LiveId" clId="{F99B1827-2EE5-4F28-9855-6AFA54F9E96E}" dt="2023-05-21T14:05:10.403" v="2411" actId="1076"/>
          <ac:spMkLst>
            <pc:docMk/>
            <pc:sldMk cId="3029840735" sldId="317"/>
            <ac:spMk id="9" creationId="{D165D473-B8BA-85E7-19E8-983398D7518A}"/>
          </ac:spMkLst>
        </pc:spChg>
        <pc:spChg chg="add mod">
          <ac:chgData name="Patryk Barczak" userId="86fa742248e137ce" providerId="LiveId" clId="{F99B1827-2EE5-4F28-9855-6AFA54F9E96E}" dt="2023-05-21T14:05:37.643" v="2415"/>
          <ac:spMkLst>
            <pc:docMk/>
            <pc:sldMk cId="3029840735" sldId="317"/>
            <ac:spMk id="10" creationId="{12BBC143-8853-C3A9-D805-82E955BCAF4E}"/>
          </ac:spMkLst>
        </pc:spChg>
        <pc:cxnChg chg="add mod">
          <ac:chgData name="Patryk Barczak" userId="86fa742248e137ce" providerId="LiveId" clId="{F99B1827-2EE5-4F28-9855-6AFA54F9E96E}" dt="2023-05-21T14:06:03.936" v="2419" actId="1582"/>
          <ac:cxnSpMkLst>
            <pc:docMk/>
            <pc:sldMk cId="3029840735" sldId="317"/>
            <ac:cxnSpMk id="12" creationId="{87AF024F-E1B7-A239-AEFF-8A1DB1B2EDD5}"/>
          </ac:cxnSpMkLst>
        </pc:cxnChg>
        <pc:cxnChg chg="add mod">
          <ac:chgData name="Patryk Barczak" userId="86fa742248e137ce" providerId="LiveId" clId="{F99B1827-2EE5-4F28-9855-6AFA54F9E96E}" dt="2023-05-21T14:06:38.618" v="2426" actId="1582"/>
          <ac:cxnSpMkLst>
            <pc:docMk/>
            <pc:sldMk cId="3029840735" sldId="317"/>
            <ac:cxnSpMk id="14" creationId="{2C83A743-EBB7-70A5-FA09-3C6CC866DE0F}"/>
          </ac:cxnSpMkLst>
        </pc:cxnChg>
        <pc:cxnChg chg="add mod">
          <ac:chgData name="Patryk Barczak" userId="86fa742248e137ce" providerId="LiveId" clId="{F99B1827-2EE5-4F28-9855-6AFA54F9E96E}" dt="2023-05-21T14:06:44.301" v="2428" actId="1076"/>
          <ac:cxnSpMkLst>
            <pc:docMk/>
            <pc:sldMk cId="3029840735" sldId="317"/>
            <ac:cxnSpMk id="17" creationId="{BBFFC0BC-529E-6736-A7CE-9C9300F5D8FD}"/>
          </ac:cxnSpMkLst>
        </pc:cxnChg>
        <pc:cxnChg chg="add mod">
          <ac:chgData name="Patryk Barczak" userId="86fa742248e137ce" providerId="LiveId" clId="{F99B1827-2EE5-4F28-9855-6AFA54F9E96E}" dt="2023-05-21T14:06:48.718" v="2430" actId="1076"/>
          <ac:cxnSpMkLst>
            <pc:docMk/>
            <pc:sldMk cId="3029840735" sldId="317"/>
            <ac:cxnSpMk id="18" creationId="{09EE14B0-4B45-B530-EFB0-D6275348A32B}"/>
          </ac:cxnSpMkLst>
        </pc:cxnChg>
        <pc:cxnChg chg="add mod">
          <ac:chgData name="Patryk Barczak" userId="86fa742248e137ce" providerId="LiveId" clId="{F99B1827-2EE5-4F28-9855-6AFA54F9E96E}" dt="2023-05-21T14:06:54.638" v="2432" actId="1076"/>
          <ac:cxnSpMkLst>
            <pc:docMk/>
            <pc:sldMk cId="3029840735" sldId="317"/>
            <ac:cxnSpMk id="19" creationId="{1B09FDFF-C9E8-A65B-80CB-DFF9E34856EE}"/>
          </ac:cxnSpMkLst>
        </pc:cxnChg>
        <pc:cxnChg chg="add mod">
          <ac:chgData name="Patryk Barczak" userId="86fa742248e137ce" providerId="LiveId" clId="{F99B1827-2EE5-4F28-9855-6AFA54F9E96E}" dt="2023-05-21T14:06:59.819" v="2434" actId="1076"/>
          <ac:cxnSpMkLst>
            <pc:docMk/>
            <pc:sldMk cId="3029840735" sldId="317"/>
            <ac:cxnSpMk id="20" creationId="{D0281966-1843-B96E-5B4F-DDEC248819AD}"/>
          </ac:cxnSpMkLst>
        </pc:cxnChg>
        <pc:cxnChg chg="add mod">
          <ac:chgData name="Patryk Barczak" userId="86fa742248e137ce" providerId="LiveId" clId="{F99B1827-2EE5-4F28-9855-6AFA54F9E96E}" dt="2023-05-21T14:07:41.954" v="2440" actId="1076"/>
          <ac:cxnSpMkLst>
            <pc:docMk/>
            <pc:sldMk cId="3029840735" sldId="317"/>
            <ac:cxnSpMk id="21" creationId="{28D26F79-7DE0-C7EF-3C3F-7CA45271F0A5}"/>
          </ac:cxnSpMkLst>
        </pc:cxnChg>
      </pc:sldChg>
      <pc:sldChg chg="modSp add mod">
        <pc:chgData name="Patryk Barczak" userId="86fa742248e137ce" providerId="LiveId" clId="{F99B1827-2EE5-4F28-9855-6AFA54F9E96E}" dt="2023-05-21T14:09:36.740" v="2460" actId="207"/>
        <pc:sldMkLst>
          <pc:docMk/>
          <pc:sldMk cId="1572570743" sldId="318"/>
        </pc:sldMkLst>
        <pc:spChg chg="mod">
          <ac:chgData name="Patryk Barczak" userId="86fa742248e137ce" providerId="LiveId" clId="{F99B1827-2EE5-4F28-9855-6AFA54F9E96E}" dt="2023-05-21T14:09:21.894" v="2455"/>
          <ac:spMkLst>
            <pc:docMk/>
            <pc:sldMk cId="1572570743" sldId="318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4:09:36.740" v="2460" actId="207"/>
          <ac:spMkLst>
            <pc:docMk/>
            <pc:sldMk cId="1572570743" sldId="318"/>
            <ac:spMk id="3" creationId="{7B550070-53AF-9755-8F43-59427D8FFDFE}"/>
          </ac:spMkLst>
        </pc:spChg>
      </pc:sldChg>
      <pc:sldChg chg="modSp add mod">
        <pc:chgData name="Patryk Barczak" userId="86fa742248e137ce" providerId="LiveId" clId="{F99B1827-2EE5-4F28-9855-6AFA54F9E96E}" dt="2023-05-21T14:12:29.058" v="2521" actId="20577"/>
        <pc:sldMkLst>
          <pc:docMk/>
          <pc:sldMk cId="2219014792" sldId="319"/>
        </pc:sldMkLst>
        <pc:spChg chg="mod">
          <ac:chgData name="Patryk Barczak" userId="86fa742248e137ce" providerId="LiveId" clId="{F99B1827-2EE5-4F28-9855-6AFA54F9E96E}" dt="2023-05-21T14:09:51.655" v="2466" actId="27636"/>
          <ac:spMkLst>
            <pc:docMk/>
            <pc:sldMk cId="2219014792" sldId="319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4:12:29.058" v="2521" actId="20577"/>
          <ac:spMkLst>
            <pc:docMk/>
            <pc:sldMk cId="2219014792" sldId="319"/>
            <ac:spMk id="3" creationId="{7B550070-53AF-9755-8F43-59427D8FFDFE}"/>
          </ac:spMkLst>
        </pc:spChg>
      </pc:sldChg>
      <pc:sldChg chg="delSp modSp add mod">
        <pc:chgData name="Patryk Barczak" userId="86fa742248e137ce" providerId="LiveId" clId="{F99B1827-2EE5-4F28-9855-6AFA54F9E96E}" dt="2023-05-21T13:42:26.980" v="1894"/>
        <pc:sldMkLst>
          <pc:docMk/>
          <pc:sldMk cId="2628346000" sldId="320"/>
        </pc:sldMkLst>
        <pc:spChg chg="mod">
          <ac:chgData name="Patryk Barczak" userId="86fa742248e137ce" providerId="LiveId" clId="{F99B1827-2EE5-4F28-9855-6AFA54F9E96E}" dt="2023-05-21T13:42:03.364" v="1891" actId="20577"/>
          <ac:spMkLst>
            <pc:docMk/>
            <pc:sldMk cId="2628346000" sldId="320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42:26.980" v="1894"/>
          <ac:spMkLst>
            <pc:docMk/>
            <pc:sldMk cId="2628346000" sldId="320"/>
            <ac:spMk id="4" creationId="{E8D7EB40-4807-CDA0-22CB-861E191D8951}"/>
          </ac:spMkLst>
        </pc:spChg>
        <pc:spChg chg="del">
          <ac:chgData name="Patryk Barczak" userId="86fa742248e137ce" providerId="LiveId" clId="{F99B1827-2EE5-4F28-9855-6AFA54F9E96E}" dt="2023-05-21T13:42:24.525" v="1892" actId="478"/>
          <ac:spMkLst>
            <pc:docMk/>
            <pc:sldMk cId="2628346000" sldId="320"/>
            <ac:spMk id="6" creationId="{2D1F94FF-895E-2ABF-D435-9D5CC24ABC0A}"/>
          </ac:spMkLst>
        </pc:spChg>
        <pc:cxnChg chg="del mod">
          <ac:chgData name="Patryk Barczak" userId="86fa742248e137ce" providerId="LiveId" clId="{F99B1827-2EE5-4F28-9855-6AFA54F9E96E}" dt="2023-05-21T13:42:25.452" v="1893" actId="478"/>
          <ac:cxnSpMkLst>
            <pc:docMk/>
            <pc:sldMk cId="2628346000" sldId="320"/>
            <ac:cxnSpMk id="8" creationId="{0076C6DC-3839-1535-0B21-E02A1BF00127}"/>
          </ac:cxnSpMkLst>
        </pc:cxnChg>
      </pc:sldChg>
      <pc:sldChg chg="modSp add mod">
        <pc:chgData name="Patryk Barczak" userId="86fa742248e137ce" providerId="LiveId" clId="{F99B1827-2EE5-4F28-9855-6AFA54F9E96E}" dt="2023-05-21T14:15:43.280" v="2625" actId="20577"/>
        <pc:sldMkLst>
          <pc:docMk/>
          <pc:sldMk cId="241233252" sldId="321"/>
        </pc:sldMkLst>
        <pc:spChg chg="mod">
          <ac:chgData name="Patryk Barczak" userId="86fa742248e137ce" providerId="LiveId" clId="{F99B1827-2EE5-4F28-9855-6AFA54F9E96E}" dt="2023-05-21T14:12:47.138" v="2525" actId="27636"/>
          <ac:spMkLst>
            <pc:docMk/>
            <pc:sldMk cId="241233252" sldId="321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4:15:43.280" v="2625" actId="20577"/>
          <ac:spMkLst>
            <pc:docMk/>
            <pc:sldMk cId="241233252" sldId="321"/>
            <ac:spMk id="3" creationId="{7B550070-53AF-9755-8F43-59427D8FFDFE}"/>
          </ac:spMkLst>
        </pc:spChg>
      </pc:sldChg>
      <pc:sldChg chg="addSp delSp modSp add mod">
        <pc:chgData name="Patryk Barczak" userId="86fa742248e137ce" providerId="LiveId" clId="{F99B1827-2EE5-4F28-9855-6AFA54F9E96E}" dt="2023-05-21T14:23:11.185" v="2723" actId="164"/>
        <pc:sldMkLst>
          <pc:docMk/>
          <pc:sldMk cId="2978136104" sldId="322"/>
        </pc:sldMkLst>
        <pc:spChg chg="mod">
          <ac:chgData name="Patryk Barczak" userId="86fa742248e137ce" providerId="LiveId" clId="{F99B1827-2EE5-4F28-9855-6AFA54F9E96E}" dt="2023-05-21T14:20:58.926" v="2691" actId="404"/>
          <ac:spMkLst>
            <pc:docMk/>
            <pc:sldMk cId="2978136104" sldId="322"/>
            <ac:spMk id="2" creationId="{E5907F41-F422-D9CB-2EA7-3D1BE92F6ACF}"/>
          </ac:spMkLst>
        </pc:spChg>
        <pc:spChg chg="del mod">
          <ac:chgData name="Patryk Barczak" userId="86fa742248e137ce" providerId="LiveId" clId="{F99B1827-2EE5-4F28-9855-6AFA54F9E96E}" dt="2023-05-21T14:20:45.604" v="2678" actId="478"/>
          <ac:spMkLst>
            <pc:docMk/>
            <pc:sldMk cId="2978136104" sldId="322"/>
            <ac:spMk id="3" creationId="{7B550070-53AF-9755-8F43-59427D8FFDFE}"/>
          </ac:spMkLst>
        </pc:spChg>
        <pc:spChg chg="del mod">
          <ac:chgData name="Patryk Barczak" userId="86fa742248e137ce" providerId="LiveId" clId="{F99B1827-2EE5-4F28-9855-6AFA54F9E96E}" dt="2023-05-21T14:18:15.384" v="2645" actId="478"/>
          <ac:spMkLst>
            <pc:docMk/>
            <pc:sldMk cId="2978136104" sldId="322"/>
            <ac:spMk id="5" creationId="{BE673049-DC32-336E-442F-34D44D1DC46F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9" creationId="{1A2A6D3B-11A7-40DB-2507-8BFACA19BD5E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0" creationId="{2064F28E-FAA7-4A5B-9122-A7DCD655863E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1" creationId="{3CFC8E3B-398F-15EC-4B28-3BC3BF8CB705}"/>
          </ac:spMkLst>
        </pc:spChg>
        <pc:spChg chg="add del mod">
          <ac:chgData name="Patryk Barczak" userId="86fa742248e137ce" providerId="LiveId" clId="{F99B1827-2EE5-4F28-9855-6AFA54F9E96E}" dt="2023-05-21T14:22:28.311" v="2706" actId="478"/>
          <ac:spMkLst>
            <pc:docMk/>
            <pc:sldMk cId="2978136104" sldId="322"/>
            <ac:spMk id="12" creationId="{CC2C9209-0E77-F730-5FCA-9739F647731F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3" creationId="{F76DC334-9C5C-0F32-3B73-752F4E06BAC2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4" creationId="{55781BA7-97CE-D16F-CA32-F476AFEEE0AC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5" creationId="{EEF38489-446D-3822-4C2B-E429665140A9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6" creationId="{7EA9A477-ABD4-95E0-FE60-3C5421CDFF88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7" creationId="{C75FB8DC-11D6-F044-A3D3-02BEF35AB600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8" creationId="{688DF30F-C9E3-68EE-171A-8EB50BD34D82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9" creationId="{73A09967-4D6E-5BFB-4128-BCA3B4AC7F01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0" creationId="{0C330E6C-13DC-F0BA-6984-123F8A4F5512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1" creationId="{9D5031AB-86C2-F9EB-EB41-4445E87B592A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2" creationId="{D6D1E6D5-8D3A-14CB-8C8E-75872A279714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3" creationId="{02E50116-DED7-6EB1-27B7-E2F3A4B7377C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4" creationId="{C7791EAA-7627-3F01-18B6-B44EA1282C73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5" creationId="{6D508CE9-C431-9541-B5E7-EB5C26EDDC2B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6" creationId="{11BA046A-DA3F-845F-6617-A50793E63386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7" creationId="{227F5297-8366-92AA-0C6A-7CF6768C5B37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8" creationId="{BD241039-81FD-4D16-3FDB-2234937E9441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9" creationId="{483727E2-5D53-729A-B71D-C0731D665BB7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0" creationId="{458542DA-0EA0-E90E-CB03-E38F6F47B310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1" creationId="{FBDF28E4-BF0F-9C31-BB90-49E64FD86E70}"/>
          </ac:spMkLst>
        </pc:spChg>
        <pc:spChg chg="del mod">
          <ac:chgData name="Patryk Barczak" userId="86fa742248e137ce" providerId="LiveId" clId="{F99B1827-2EE5-4F28-9855-6AFA54F9E96E}" dt="2023-05-21T14:18:17.034" v="2646" actId="478"/>
          <ac:spMkLst>
            <pc:docMk/>
            <pc:sldMk cId="2978136104" sldId="322"/>
            <ac:spMk id="32" creationId="{8914E917-027D-5568-2FFB-8B599B8B9EDE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3" creationId="{F9009DC6-3A28-590C-7109-D4473876BFB5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4" creationId="{DA070888-9AF1-1ED6-8858-E679D3875436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5" creationId="{1DF8AF0F-5B25-CCDC-F7A7-792D79F8DF8B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6" creationId="{3F88D821-6A7E-0D97-A8D9-224F200DE370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7" creationId="{098F0501-8635-E593-BB69-B160E080EB8F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8" creationId="{8D33D76B-00A0-AAF0-6B42-30283457DD8B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9" creationId="{31B54EF1-12F7-522E-7E77-E05CC07211EA}"/>
          </ac:spMkLst>
        </pc:spChg>
        <pc:spChg chg="add mod">
          <ac:chgData name="Patryk Barczak" userId="86fa742248e137ce" providerId="LiveId" clId="{F99B1827-2EE5-4F28-9855-6AFA54F9E96E}" dt="2023-05-21T14:21:42.130" v="2698" actId="1076"/>
          <ac:spMkLst>
            <pc:docMk/>
            <pc:sldMk cId="2978136104" sldId="322"/>
            <ac:spMk id="40" creationId="{C4B8E727-5C90-EE88-5A72-E4F91D0B792C}"/>
          </ac:spMkLst>
        </pc:spChg>
        <pc:spChg chg="add mod">
          <ac:chgData name="Patryk Barczak" userId="86fa742248e137ce" providerId="LiveId" clId="{F99B1827-2EE5-4F28-9855-6AFA54F9E96E}" dt="2023-05-21T14:23:11.185" v="2723" actId="164"/>
          <ac:spMkLst>
            <pc:docMk/>
            <pc:sldMk cId="2978136104" sldId="322"/>
            <ac:spMk id="43" creationId="{AA1E0057-2A19-FD37-5DDF-737CCBC88C96}"/>
          </ac:spMkLst>
        </pc:spChg>
        <pc:grpChg chg="add mod">
          <ac:chgData name="Patryk Barczak" userId="86fa742248e137ce" providerId="LiveId" clId="{F99B1827-2EE5-4F28-9855-6AFA54F9E96E}" dt="2023-05-21T14:23:11.185" v="2723" actId="164"/>
          <ac:grpSpMkLst>
            <pc:docMk/>
            <pc:sldMk cId="2978136104" sldId="322"/>
            <ac:grpSpMk id="4" creationId="{69F876D6-1B9A-3A59-B274-0D8EF541BE33}"/>
          </ac:grpSpMkLst>
        </pc:grpChg>
        <pc:grpChg chg="mod">
          <ac:chgData name="Patryk Barczak" userId="86fa742248e137ce" providerId="LiveId" clId="{F99B1827-2EE5-4F28-9855-6AFA54F9E96E}" dt="2023-05-21T14:22:10.420" v="2700"/>
          <ac:grpSpMkLst>
            <pc:docMk/>
            <pc:sldMk cId="2978136104" sldId="322"/>
            <ac:grpSpMk id="6" creationId="{B4CEA0BB-D6A9-2FA1-1498-D807C173F7D2}"/>
          </ac:grpSpMkLst>
        </pc:grpChg>
        <pc:grpChg chg="mod">
          <ac:chgData name="Patryk Barczak" userId="86fa742248e137ce" providerId="LiveId" clId="{F99B1827-2EE5-4F28-9855-6AFA54F9E96E}" dt="2023-05-21T14:22:10.420" v="2700"/>
          <ac:grpSpMkLst>
            <pc:docMk/>
            <pc:sldMk cId="2978136104" sldId="322"/>
            <ac:grpSpMk id="7" creationId="{023AC46C-D969-B47B-6EAE-F39562A0922F}"/>
          </ac:grpSpMkLst>
        </pc:grpChg>
        <pc:grpChg chg="mod">
          <ac:chgData name="Patryk Barczak" userId="86fa742248e137ce" providerId="LiveId" clId="{F99B1827-2EE5-4F28-9855-6AFA54F9E96E}" dt="2023-05-21T14:22:10.420" v="2700"/>
          <ac:grpSpMkLst>
            <pc:docMk/>
            <pc:sldMk cId="2978136104" sldId="322"/>
            <ac:grpSpMk id="8" creationId="{6183C442-AA3D-B2A8-530C-8761B4608356}"/>
          </ac:grpSpMkLst>
        </pc:grpChg>
        <pc:grpChg chg="add mod">
          <ac:chgData name="Patryk Barczak" userId="86fa742248e137ce" providerId="LiveId" clId="{F99B1827-2EE5-4F28-9855-6AFA54F9E96E}" dt="2023-05-21T14:23:11.185" v="2723" actId="164"/>
          <ac:grpSpMkLst>
            <pc:docMk/>
            <pc:sldMk cId="2978136104" sldId="322"/>
            <ac:grpSpMk id="44" creationId="{79342DE0-593C-AEA8-A342-E43849B99C9A}"/>
          </ac:grpSpMkLst>
        </pc:grpChg>
        <pc:graphicFrameChg chg="del mod replId">
          <ac:chgData name="Patryk Barczak" userId="86fa742248e137ce" providerId="LiveId" clId="{F99B1827-2EE5-4F28-9855-6AFA54F9E96E}" dt="2023-05-21T14:22:10.420" v="2700"/>
          <ac:graphicFrameMkLst>
            <pc:docMk/>
            <pc:sldMk cId="2978136104" sldId="322"/>
            <ac:graphicFrameMk id="41" creationId="{CC2C9209-0E77-F730-5FCA-9739F647731F}"/>
          </ac:graphicFrameMkLst>
        </pc:graphicFrameChg>
      </pc:sldChg>
      <pc:sldChg chg="addSp delSp modSp new mod">
        <pc:chgData name="Patryk Barczak" userId="86fa742248e137ce" providerId="LiveId" clId="{F99B1827-2EE5-4F28-9855-6AFA54F9E96E}" dt="2023-05-21T14:33:38.893" v="2897" actId="1076"/>
        <pc:sldMkLst>
          <pc:docMk/>
          <pc:sldMk cId="1733841932" sldId="323"/>
        </pc:sldMkLst>
        <pc:spChg chg="mod">
          <ac:chgData name="Patryk Barczak" userId="86fa742248e137ce" providerId="LiveId" clId="{F99B1827-2EE5-4F28-9855-6AFA54F9E96E}" dt="2023-05-21T14:23:49.828" v="2747" actId="403"/>
          <ac:spMkLst>
            <pc:docMk/>
            <pc:sldMk cId="1733841932" sldId="323"/>
            <ac:spMk id="2" creationId="{0FDDD190-51E1-74C7-4605-AB1B81EC70BE}"/>
          </ac:spMkLst>
        </pc:spChg>
        <pc:spChg chg="del">
          <ac:chgData name="Patryk Barczak" userId="86fa742248e137ce" providerId="LiveId" clId="{F99B1827-2EE5-4F28-9855-6AFA54F9E96E}" dt="2023-05-21T14:23:55.214" v="2748" actId="478"/>
          <ac:spMkLst>
            <pc:docMk/>
            <pc:sldMk cId="1733841932" sldId="323"/>
            <ac:spMk id="3" creationId="{DBFD6CB4-E2C0-A2C7-98A7-08938B606BFE}"/>
          </ac:spMkLst>
        </pc:spChg>
        <pc:spChg chg="mod">
          <ac:chgData name="Patryk Barczak" userId="86fa742248e137ce" providerId="LiveId" clId="{F99B1827-2EE5-4F28-9855-6AFA54F9E96E}" dt="2023-05-21T14:33:16.245" v="2893" actId="1076"/>
          <ac:spMkLst>
            <pc:docMk/>
            <pc:sldMk cId="1733841932" sldId="323"/>
            <ac:spMk id="5" creationId="{564EF5AE-2B1D-8261-A46B-87EB3526764A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0" creationId="{C3FECE2C-10F5-5B73-955D-04EAAA33133E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1" creationId="{9ECA438F-C6B6-BA13-B1C7-A7839D518A43}"/>
          </ac:spMkLst>
        </pc:spChg>
        <pc:spChg chg="del mod">
          <ac:chgData name="Patryk Barczak" userId="86fa742248e137ce" providerId="LiveId" clId="{F99B1827-2EE5-4F28-9855-6AFA54F9E96E}" dt="2023-05-21T14:28:14.134" v="2804" actId="478"/>
          <ac:spMkLst>
            <pc:docMk/>
            <pc:sldMk cId="1733841932" sldId="323"/>
            <ac:spMk id="12" creationId="{51D7DA17-4E8B-8368-6F46-BEC0C709BF61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3" creationId="{878ABA5A-DAC1-F5DE-F5F6-34A21788C3BE}"/>
          </ac:spMkLst>
        </pc:spChg>
        <pc:spChg chg="del mod">
          <ac:chgData name="Patryk Barczak" userId="86fa742248e137ce" providerId="LiveId" clId="{F99B1827-2EE5-4F28-9855-6AFA54F9E96E}" dt="2023-05-21T14:28:12.291" v="2803" actId="478"/>
          <ac:spMkLst>
            <pc:docMk/>
            <pc:sldMk cId="1733841932" sldId="323"/>
            <ac:spMk id="14" creationId="{3A3D1D49-6F86-C57E-ED63-D00DCF820BD7}"/>
          </ac:spMkLst>
        </pc:spChg>
        <pc:spChg chg="del mod">
          <ac:chgData name="Patryk Barczak" userId="86fa742248e137ce" providerId="LiveId" clId="{F99B1827-2EE5-4F28-9855-6AFA54F9E96E}" dt="2023-05-21T14:27:46.451" v="2796" actId="478"/>
          <ac:spMkLst>
            <pc:docMk/>
            <pc:sldMk cId="1733841932" sldId="323"/>
            <ac:spMk id="15" creationId="{017E6BD9-FCF4-0091-6590-105FAEDB4029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6" creationId="{D6617C45-083A-7946-285A-3F97BB2A6455}"/>
          </ac:spMkLst>
        </pc:spChg>
        <pc:spChg chg="del mod">
          <ac:chgData name="Patryk Barczak" userId="86fa742248e137ce" providerId="LiveId" clId="{F99B1827-2EE5-4F28-9855-6AFA54F9E96E}" dt="2023-05-21T14:27:56.985" v="2799" actId="478"/>
          <ac:spMkLst>
            <pc:docMk/>
            <pc:sldMk cId="1733841932" sldId="323"/>
            <ac:spMk id="17" creationId="{A162DD4B-53D7-073D-E93A-87F02A1D9081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8" creationId="{EA766812-DCF9-A184-62DE-339C80EC642B}"/>
          </ac:spMkLst>
        </pc:spChg>
        <pc:spChg chg="del mod">
          <ac:chgData name="Patryk Barczak" userId="86fa742248e137ce" providerId="LiveId" clId="{F99B1827-2EE5-4F28-9855-6AFA54F9E96E}" dt="2023-05-21T14:24:51.308" v="2754" actId="478"/>
          <ac:spMkLst>
            <pc:docMk/>
            <pc:sldMk cId="1733841932" sldId="323"/>
            <ac:spMk id="19" creationId="{B3F3C425-871F-CF9A-C5B5-C6F132000368}"/>
          </ac:spMkLst>
        </pc:spChg>
        <pc:spChg chg="mod">
          <ac:chgData name="Patryk Barczak" userId="86fa742248e137ce" providerId="LiveId" clId="{F99B1827-2EE5-4F28-9855-6AFA54F9E96E}" dt="2023-05-21T14:33:09.268" v="2891" actId="1076"/>
          <ac:spMkLst>
            <pc:docMk/>
            <pc:sldMk cId="1733841932" sldId="323"/>
            <ac:spMk id="20" creationId="{FDB801D4-41AF-D5D1-88F8-732FFF9C5F58}"/>
          </ac:spMkLst>
        </pc:spChg>
        <pc:spChg chg="mod">
          <ac:chgData name="Patryk Barczak" userId="86fa742248e137ce" providerId="LiveId" clId="{F99B1827-2EE5-4F28-9855-6AFA54F9E96E}" dt="2023-05-21T14:33:09.268" v="2891" actId="1076"/>
          <ac:spMkLst>
            <pc:docMk/>
            <pc:sldMk cId="1733841932" sldId="323"/>
            <ac:spMk id="21" creationId="{466EC439-A07F-3AD6-7C12-E07B8B246BB6}"/>
          </ac:spMkLst>
        </pc:spChg>
        <pc:spChg chg="mod">
          <ac:chgData name="Patryk Barczak" userId="86fa742248e137ce" providerId="LiveId" clId="{F99B1827-2EE5-4F28-9855-6AFA54F9E96E}" dt="2023-05-21T14:32:47.884" v="2888" actId="1076"/>
          <ac:spMkLst>
            <pc:docMk/>
            <pc:sldMk cId="1733841932" sldId="323"/>
            <ac:spMk id="22" creationId="{1A94C81A-AF68-B6C6-0ACC-ACB468D31F7B}"/>
          </ac:spMkLst>
        </pc:spChg>
        <pc:spChg chg="mod">
          <ac:chgData name="Patryk Barczak" userId="86fa742248e137ce" providerId="LiveId" clId="{F99B1827-2EE5-4F28-9855-6AFA54F9E96E}" dt="2023-05-21T14:33:13.517" v="2892" actId="1076"/>
          <ac:spMkLst>
            <pc:docMk/>
            <pc:sldMk cId="1733841932" sldId="323"/>
            <ac:spMk id="23" creationId="{F05DB40A-7B4D-FA52-A233-E172C94C5BCA}"/>
          </ac:spMkLst>
        </pc:spChg>
        <pc:spChg chg="del mod">
          <ac:chgData name="Patryk Barczak" userId="86fa742248e137ce" providerId="LiveId" clId="{F99B1827-2EE5-4F28-9855-6AFA54F9E96E}" dt="2023-05-21T14:24:54.182" v="2756" actId="478"/>
          <ac:spMkLst>
            <pc:docMk/>
            <pc:sldMk cId="1733841932" sldId="323"/>
            <ac:spMk id="24" creationId="{EA6B6271-082E-7665-1876-8D8D86D32243}"/>
          </ac:spMkLst>
        </pc:spChg>
        <pc:spChg chg="del mod">
          <ac:chgData name="Patryk Barczak" userId="86fa742248e137ce" providerId="LiveId" clId="{F99B1827-2EE5-4F28-9855-6AFA54F9E96E}" dt="2023-05-21T14:28:54.920" v="2816" actId="478"/>
          <ac:spMkLst>
            <pc:docMk/>
            <pc:sldMk cId="1733841932" sldId="323"/>
            <ac:spMk id="25" creationId="{B071FDB5-341B-97CC-717C-490F84BD0D7D}"/>
          </ac:spMkLst>
        </pc:spChg>
        <pc:spChg chg="del mod">
          <ac:chgData name="Patryk Barczak" userId="86fa742248e137ce" providerId="LiveId" clId="{F99B1827-2EE5-4F28-9855-6AFA54F9E96E}" dt="2023-05-21T14:30:44.534" v="2842" actId="478"/>
          <ac:spMkLst>
            <pc:docMk/>
            <pc:sldMk cId="1733841932" sldId="323"/>
            <ac:spMk id="26" creationId="{267CD3AF-326D-F0D9-2EA8-CCB788890CD4}"/>
          </ac:spMkLst>
        </pc:spChg>
        <pc:spChg chg="del mod">
          <ac:chgData name="Patryk Barczak" userId="86fa742248e137ce" providerId="LiveId" clId="{F99B1827-2EE5-4F28-9855-6AFA54F9E96E}" dt="2023-05-21T14:30:50.198" v="2846" actId="478"/>
          <ac:spMkLst>
            <pc:docMk/>
            <pc:sldMk cId="1733841932" sldId="323"/>
            <ac:spMk id="27" creationId="{56DFB591-5ED0-D9F8-78CC-75B5D32D18FF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28" creationId="{C70C09EB-853F-69EB-727B-0C1B43170791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29" creationId="{6FD600E6-E55F-2560-2B9D-964AEE3074D9}"/>
          </ac:spMkLst>
        </pc:spChg>
        <pc:spChg chg="del mod">
          <ac:chgData name="Patryk Barczak" userId="86fa742248e137ce" providerId="LiveId" clId="{F99B1827-2EE5-4F28-9855-6AFA54F9E96E}" dt="2023-05-21T14:29:48.587" v="2826" actId="478"/>
          <ac:spMkLst>
            <pc:docMk/>
            <pc:sldMk cId="1733841932" sldId="323"/>
            <ac:spMk id="30" creationId="{9C6DF1C1-4EA1-4748-E313-EDF596037836}"/>
          </ac:spMkLst>
        </pc:spChg>
        <pc:spChg chg="mod">
          <ac:chgData name="Patryk Barczak" userId="86fa742248e137ce" providerId="LiveId" clId="{F99B1827-2EE5-4F28-9855-6AFA54F9E96E}" dt="2023-05-21T14:32:08.117" v="2873" actId="14100"/>
          <ac:spMkLst>
            <pc:docMk/>
            <pc:sldMk cId="1733841932" sldId="323"/>
            <ac:spMk id="31" creationId="{7220AB70-0025-E348-E5FF-6AD1D2CF7522}"/>
          </ac:spMkLst>
        </pc:spChg>
        <pc:spChg chg="mod">
          <ac:chgData name="Patryk Barczak" userId="86fa742248e137ce" providerId="LiveId" clId="{F99B1827-2EE5-4F28-9855-6AFA54F9E96E}" dt="2023-05-21T14:32:04.020" v="2871" actId="14100"/>
          <ac:spMkLst>
            <pc:docMk/>
            <pc:sldMk cId="1733841932" sldId="323"/>
            <ac:spMk id="32" creationId="{0B14FE6D-0B34-D4B9-974D-01789F35BB61}"/>
          </ac:spMkLst>
        </pc:spChg>
        <pc:spChg chg="del mod">
          <ac:chgData name="Patryk Barczak" userId="86fa742248e137ce" providerId="LiveId" clId="{F99B1827-2EE5-4F28-9855-6AFA54F9E96E}" dt="2023-05-21T14:30:09.890" v="2835" actId="478"/>
          <ac:spMkLst>
            <pc:docMk/>
            <pc:sldMk cId="1733841932" sldId="323"/>
            <ac:spMk id="33" creationId="{627819C4-7710-274D-5F27-ADAA6C26443C}"/>
          </ac:spMkLst>
        </pc:spChg>
        <pc:spChg chg="del mod">
          <ac:chgData name="Patryk Barczak" userId="86fa742248e137ce" providerId="LiveId" clId="{F99B1827-2EE5-4F28-9855-6AFA54F9E96E}" dt="2023-05-21T14:30:55.309" v="2850" actId="478"/>
          <ac:spMkLst>
            <pc:docMk/>
            <pc:sldMk cId="1733841932" sldId="323"/>
            <ac:spMk id="34" creationId="{847A6E84-FA87-355D-4FED-7E76D5669D01}"/>
          </ac:spMkLst>
        </pc:spChg>
        <pc:spChg chg="del mod">
          <ac:chgData name="Patryk Barczak" userId="86fa742248e137ce" providerId="LiveId" clId="{F99B1827-2EE5-4F28-9855-6AFA54F9E96E}" dt="2023-05-21T14:31:01.484" v="2856" actId="478"/>
          <ac:spMkLst>
            <pc:docMk/>
            <pc:sldMk cId="1733841932" sldId="323"/>
            <ac:spMk id="35" creationId="{27DCCCFD-46AD-D91A-311A-700E48A0A9E6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36" creationId="{C15BE750-12DC-5FAF-69D4-903D23D0862A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37" creationId="{7AE305E0-2272-FCE4-71CD-308F78FB10C9}"/>
          </ac:spMkLst>
        </pc:spChg>
        <pc:spChg chg="del mod">
          <ac:chgData name="Patryk Barczak" userId="86fa742248e137ce" providerId="LiveId" clId="{F99B1827-2EE5-4F28-9855-6AFA54F9E96E}" dt="2023-05-21T14:24:53.036" v="2755" actId="478"/>
          <ac:spMkLst>
            <pc:docMk/>
            <pc:sldMk cId="1733841932" sldId="323"/>
            <ac:spMk id="38" creationId="{88DCEBAD-7B42-B54F-03CB-479D8F239179}"/>
          </ac:spMkLst>
        </pc:spChg>
        <pc:spChg chg="mod">
          <ac:chgData name="Patryk Barczak" userId="86fa742248e137ce" providerId="LiveId" clId="{F99B1827-2EE5-4F28-9855-6AFA54F9E96E}" dt="2023-05-21T14:32:42.313" v="2887" actId="1076"/>
          <ac:spMkLst>
            <pc:docMk/>
            <pc:sldMk cId="1733841932" sldId="323"/>
            <ac:spMk id="39" creationId="{CE74118F-E7A7-477D-07B9-5DB135BF5D36}"/>
          </ac:spMkLst>
        </pc:spChg>
        <pc:spChg chg="mod">
          <ac:chgData name="Patryk Barczak" userId="86fa742248e137ce" providerId="LiveId" clId="{F99B1827-2EE5-4F28-9855-6AFA54F9E96E}" dt="2023-05-21T14:32:39.084" v="2886" actId="1076"/>
          <ac:spMkLst>
            <pc:docMk/>
            <pc:sldMk cId="1733841932" sldId="323"/>
            <ac:spMk id="40" creationId="{AAF9B6FE-644B-DABA-0A0F-02D050E93575}"/>
          </ac:spMkLst>
        </pc:spChg>
        <pc:spChg chg="mod">
          <ac:chgData name="Patryk Barczak" userId="86fa742248e137ce" providerId="LiveId" clId="{F99B1827-2EE5-4F28-9855-6AFA54F9E96E}" dt="2023-05-21T14:32:35.868" v="2885" actId="1076"/>
          <ac:spMkLst>
            <pc:docMk/>
            <pc:sldMk cId="1733841932" sldId="323"/>
            <ac:spMk id="41" creationId="{A6DCD641-4EC9-3651-FA83-CA89D0B8C668}"/>
          </ac:spMkLst>
        </pc:spChg>
        <pc:spChg chg="mod">
          <ac:chgData name="Patryk Barczak" userId="86fa742248e137ce" providerId="LiveId" clId="{F99B1827-2EE5-4F28-9855-6AFA54F9E96E}" dt="2023-05-21T14:32:33.684" v="2884" actId="1076"/>
          <ac:spMkLst>
            <pc:docMk/>
            <pc:sldMk cId="1733841932" sldId="323"/>
            <ac:spMk id="42" creationId="{6ADA1C1B-5C9C-D8B3-4EC7-1F63B80A49CB}"/>
          </ac:spMkLst>
        </pc:spChg>
        <pc:spChg chg="mod">
          <ac:chgData name="Patryk Barczak" userId="86fa742248e137ce" providerId="LiveId" clId="{F99B1827-2EE5-4F28-9855-6AFA54F9E96E}" dt="2023-05-21T14:32:29.939" v="2883" actId="14100"/>
          <ac:spMkLst>
            <pc:docMk/>
            <pc:sldMk cId="1733841932" sldId="323"/>
            <ac:spMk id="43" creationId="{570A35A4-7F26-0B34-F5E7-F84174E814DB}"/>
          </ac:spMkLst>
        </pc:spChg>
        <pc:spChg chg="mod">
          <ac:chgData name="Patryk Barczak" userId="86fa742248e137ce" providerId="LiveId" clId="{F99B1827-2EE5-4F28-9855-6AFA54F9E96E}" dt="2023-05-21T14:32:26.532" v="2881" actId="14100"/>
          <ac:spMkLst>
            <pc:docMk/>
            <pc:sldMk cId="1733841932" sldId="323"/>
            <ac:spMk id="44" creationId="{41338FD9-86D1-D658-030C-711004E52887}"/>
          </ac:spMkLst>
        </pc:spChg>
        <pc:spChg chg="mod">
          <ac:chgData name="Patryk Barczak" userId="86fa742248e137ce" providerId="LiveId" clId="{F99B1827-2EE5-4F28-9855-6AFA54F9E96E}" dt="2023-05-21T14:32:22.701" v="2879" actId="14100"/>
          <ac:spMkLst>
            <pc:docMk/>
            <pc:sldMk cId="1733841932" sldId="323"/>
            <ac:spMk id="45" creationId="{6287DE08-5B10-0FEE-EFDA-8B099F04DDA3}"/>
          </ac:spMkLst>
        </pc:spChg>
        <pc:spChg chg="mod">
          <ac:chgData name="Patryk Barczak" userId="86fa742248e137ce" providerId="LiveId" clId="{F99B1827-2EE5-4F28-9855-6AFA54F9E96E}" dt="2023-05-21T14:32:19.411" v="2877" actId="14100"/>
          <ac:spMkLst>
            <pc:docMk/>
            <pc:sldMk cId="1733841932" sldId="323"/>
            <ac:spMk id="46" creationId="{D705B214-63D9-E896-21DD-32F382DB9775}"/>
          </ac:spMkLst>
        </pc:spChg>
        <pc:spChg chg="add del mod">
          <ac:chgData name="Patryk Barczak" userId="86fa742248e137ce" providerId="LiveId" clId="{F99B1827-2EE5-4F28-9855-6AFA54F9E96E}" dt="2023-05-21T14:29:03.362" v="2818" actId="478"/>
          <ac:spMkLst>
            <pc:docMk/>
            <pc:sldMk cId="1733841932" sldId="323"/>
            <ac:spMk id="47" creationId="{0F96CC56-62D3-1F52-CB59-37779510D9B8}"/>
          </ac:spMkLst>
        </pc:spChg>
        <pc:spChg chg="add del mod">
          <ac:chgData name="Patryk Barczak" userId="86fa742248e137ce" providerId="LiveId" clId="{F99B1827-2EE5-4F28-9855-6AFA54F9E96E}" dt="2023-05-21T14:29:03.801" v="2819" actId="478"/>
          <ac:spMkLst>
            <pc:docMk/>
            <pc:sldMk cId="1733841932" sldId="323"/>
            <ac:spMk id="48" creationId="{B747FB87-EAA7-FF95-6C46-1A0C96136ACC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49" creationId="{0CDBA454-1F75-DBBE-71F4-FDA296A4F72E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0" creationId="{A4A55A72-4C7D-EEDA-EF5A-3A206ECA9736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1" creationId="{07D013A6-2410-2CA4-B290-F6F030222B5F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2" creationId="{3D6417AD-3FBA-7E4B-746D-5D6271928A51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3" creationId="{08C5D8C3-5E53-D5B6-94D2-BA9106EEEA71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4" creationId="{0C36C151-DE5E-3905-7069-E10B4AA10164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5" creationId="{DDADB3ED-118E-0821-E2E2-D3792AC01EFD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6" creationId="{A4D0B739-75B4-67AD-8045-7924D6E8090E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7" creationId="{AF4D9944-1521-36F5-E7CA-E84CCC15E626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8" creationId="{4A91D4EA-FB09-AA72-3271-EF9BA52317FF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9" creationId="{A8CBCCEE-BF11-9CF6-92B2-16BDAE0AE1B1}"/>
          </ac:spMkLst>
        </pc:spChg>
        <pc:grpChg chg="add mod">
          <ac:chgData name="Patryk Barczak" userId="86fa742248e137ce" providerId="LiveId" clId="{F99B1827-2EE5-4F28-9855-6AFA54F9E96E}" dt="2023-05-21T14:33:33.871" v="2894" actId="164"/>
          <ac:grpSpMkLst>
            <pc:docMk/>
            <pc:sldMk cId="1733841932" sldId="323"/>
            <ac:grpSpMk id="4" creationId="{DFA37B4E-2F96-482B-2857-B740F4025715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6" creationId="{4BB00B71-E4DF-7BE5-4ACA-E4EBF158E464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7" creationId="{7A4CC876-3B8B-EB25-AF31-CD95A9959ABD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8" creationId="{C5FFA3F7-DEEA-9686-6BB5-A4094941F341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9" creationId="{E2658EBD-C674-310D-860C-B82FAAB72C88}"/>
          </ac:grpSpMkLst>
        </pc:grpChg>
        <pc:grpChg chg="add mod">
          <ac:chgData name="Patryk Barczak" userId="86fa742248e137ce" providerId="LiveId" clId="{F99B1827-2EE5-4F28-9855-6AFA54F9E96E}" dt="2023-05-21T14:33:38.893" v="2897" actId="1076"/>
          <ac:grpSpMkLst>
            <pc:docMk/>
            <pc:sldMk cId="1733841932" sldId="323"/>
            <ac:grpSpMk id="60" creationId="{BFCE526D-5D03-A473-10EF-8A077F9F27CD}"/>
          </ac:grpSpMkLst>
        </pc:grpChg>
      </pc:sldChg>
    </pc:docChg>
  </pc:docChgLst>
  <pc:docChgLst>
    <pc:chgData name="Patryk Barczak" userId="86fa742248e137ce" providerId="LiveId" clId="{1A1B5AFB-8DCA-4C90-BB58-435DE4181B12}"/>
    <pc:docChg chg="undo redo custSel addSld delSld modSld">
      <pc:chgData name="Patryk Barczak" userId="86fa742248e137ce" providerId="LiveId" clId="{1A1B5AFB-8DCA-4C90-BB58-435DE4181B12}" dt="2023-05-15T07:18:43.347" v="1736" actId="5793"/>
      <pc:docMkLst>
        <pc:docMk/>
      </pc:docMkLst>
      <pc:sldChg chg="modSp mod">
        <pc:chgData name="Patryk Barczak" userId="86fa742248e137ce" providerId="LiveId" clId="{1A1B5AFB-8DCA-4C90-BB58-435DE4181B12}" dt="2023-05-15T06:20:56.523" v="555" actId="790"/>
        <pc:sldMkLst>
          <pc:docMk/>
          <pc:sldMk cId="527867234" sldId="256"/>
        </pc:sldMkLst>
        <pc:spChg chg="mod">
          <ac:chgData name="Patryk Barczak" userId="86fa742248e137ce" providerId="LiveId" clId="{1A1B5AFB-8DCA-4C90-BB58-435DE4181B12}" dt="2023-05-15T06:20:34.769" v="553" actId="790"/>
          <ac:spMkLst>
            <pc:docMk/>
            <pc:sldMk cId="527867234" sldId="256"/>
            <ac:spMk id="2" creationId="{06D1D233-F4B2-A74D-777C-6B0BE2E55DE8}"/>
          </ac:spMkLst>
        </pc:spChg>
        <pc:spChg chg="mod">
          <ac:chgData name="Patryk Barczak" userId="86fa742248e137ce" providerId="LiveId" clId="{1A1B5AFB-8DCA-4C90-BB58-435DE4181B12}" dt="2023-05-15T06:20:56.523" v="555" actId="790"/>
          <ac:spMkLst>
            <pc:docMk/>
            <pc:sldMk cId="527867234" sldId="256"/>
            <ac:spMk id="3" creationId="{2DF877C1-FFB8-EE3A-7589-AD1D4A371B66}"/>
          </ac:spMkLst>
        </pc:spChg>
      </pc:sldChg>
      <pc:sldChg chg="del">
        <pc:chgData name="Patryk Barczak" userId="86fa742248e137ce" providerId="LiveId" clId="{1A1B5AFB-8DCA-4C90-BB58-435DE4181B12}" dt="2023-05-15T05:55:46.787" v="54" actId="47"/>
        <pc:sldMkLst>
          <pc:docMk/>
          <pc:sldMk cId="2457693816" sldId="257"/>
        </pc:sldMkLst>
      </pc:sldChg>
      <pc:sldChg chg="del">
        <pc:chgData name="Patryk Barczak" userId="86fa742248e137ce" providerId="LiveId" clId="{1A1B5AFB-8DCA-4C90-BB58-435DE4181B12}" dt="2023-05-15T05:55:47.906" v="55" actId="47"/>
        <pc:sldMkLst>
          <pc:docMk/>
          <pc:sldMk cId="209998470" sldId="258"/>
        </pc:sldMkLst>
      </pc:sldChg>
      <pc:sldChg chg="del">
        <pc:chgData name="Patryk Barczak" userId="86fa742248e137ce" providerId="LiveId" clId="{1A1B5AFB-8DCA-4C90-BB58-435DE4181B12}" dt="2023-05-15T06:04:29.971" v="275" actId="47"/>
        <pc:sldMkLst>
          <pc:docMk/>
          <pc:sldMk cId="899157190" sldId="259"/>
        </pc:sldMkLst>
      </pc:sldChg>
      <pc:sldChg chg="del">
        <pc:chgData name="Patryk Barczak" userId="86fa742248e137ce" providerId="LiveId" clId="{1A1B5AFB-8DCA-4C90-BB58-435DE4181B12}" dt="2023-05-15T06:04:30.917" v="276" actId="47"/>
        <pc:sldMkLst>
          <pc:docMk/>
          <pc:sldMk cId="3787877521" sldId="260"/>
        </pc:sldMkLst>
      </pc:sldChg>
      <pc:sldChg chg="del">
        <pc:chgData name="Patryk Barczak" userId="86fa742248e137ce" providerId="LiveId" clId="{1A1B5AFB-8DCA-4C90-BB58-435DE4181B12}" dt="2023-05-15T06:04:31.614" v="277" actId="47"/>
        <pc:sldMkLst>
          <pc:docMk/>
          <pc:sldMk cId="1652796332" sldId="261"/>
        </pc:sldMkLst>
      </pc:sldChg>
      <pc:sldChg chg="del">
        <pc:chgData name="Patryk Barczak" userId="86fa742248e137ce" providerId="LiveId" clId="{1A1B5AFB-8DCA-4C90-BB58-435DE4181B12}" dt="2023-05-15T06:04:32.199" v="278" actId="47"/>
        <pc:sldMkLst>
          <pc:docMk/>
          <pc:sldMk cId="3805650416" sldId="262"/>
        </pc:sldMkLst>
      </pc:sldChg>
      <pc:sldChg chg="del">
        <pc:chgData name="Patryk Barczak" userId="86fa742248e137ce" providerId="LiveId" clId="{1A1B5AFB-8DCA-4C90-BB58-435DE4181B12}" dt="2023-05-15T06:04:32.643" v="279" actId="47"/>
        <pc:sldMkLst>
          <pc:docMk/>
          <pc:sldMk cId="3946505899" sldId="263"/>
        </pc:sldMkLst>
      </pc:sldChg>
      <pc:sldChg chg="del">
        <pc:chgData name="Patryk Barczak" userId="86fa742248e137ce" providerId="LiveId" clId="{1A1B5AFB-8DCA-4C90-BB58-435DE4181B12}" dt="2023-05-15T06:04:33.009" v="280" actId="47"/>
        <pc:sldMkLst>
          <pc:docMk/>
          <pc:sldMk cId="2600576710" sldId="264"/>
        </pc:sldMkLst>
      </pc:sldChg>
      <pc:sldChg chg="del">
        <pc:chgData name="Patryk Barczak" userId="86fa742248e137ce" providerId="LiveId" clId="{1A1B5AFB-8DCA-4C90-BB58-435DE4181B12}" dt="2023-05-15T06:04:33.349" v="281" actId="47"/>
        <pc:sldMkLst>
          <pc:docMk/>
          <pc:sldMk cId="492209698" sldId="265"/>
        </pc:sldMkLst>
      </pc:sldChg>
      <pc:sldChg chg="del">
        <pc:chgData name="Patryk Barczak" userId="86fa742248e137ce" providerId="LiveId" clId="{1A1B5AFB-8DCA-4C90-BB58-435DE4181B12}" dt="2023-05-15T06:04:33.766" v="282" actId="47"/>
        <pc:sldMkLst>
          <pc:docMk/>
          <pc:sldMk cId="1784877391" sldId="266"/>
        </pc:sldMkLst>
      </pc:sldChg>
      <pc:sldChg chg="del">
        <pc:chgData name="Patryk Barczak" userId="86fa742248e137ce" providerId="LiveId" clId="{1A1B5AFB-8DCA-4C90-BB58-435DE4181B12}" dt="2023-05-15T06:04:34.063" v="283" actId="47"/>
        <pc:sldMkLst>
          <pc:docMk/>
          <pc:sldMk cId="3921095430" sldId="267"/>
        </pc:sldMkLst>
      </pc:sldChg>
      <pc:sldChg chg="del">
        <pc:chgData name="Patryk Barczak" userId="86fa742248e137ce" providerId="LiveId" clId="{1A1B5AFB-8DCA-4C90-BB58-435DE4181B12}" dt="2023-05-15T06:04:34.194" v="284" actId="47"/>
        <pc:sldMkLst>
          <pc:docMk/>
          <pc:sldMk cId="2755900060" sldId="268"/>
        </pc:sldMkLst>
      </pc:sldChg>
      <pc:sldChg chg="del">
        <pc:chgData name="Patryk Barczak" userId="86fa742248e137ce" providerId="LiveId" clId="{1A1B5AFB-8DCA-4C90-BB58-435DE4181B12}" dt="2023-05-15T06:04:34.502" v="285" actId="47"/>
        <pc:sldMkLst>
          <pc:docMk/>
          <pc:sldMk cId="4092573337" sldId="269"/>
        </pc:sldMkLst>
      </pc:sldChg>
      <pc:sldChg chg="del">
        <pc:chgData name="Patryk Barczak" userId="86fa742248e137ce" providerId="LiveId" clId="{1A1B5AFB-8DCA-4C90-BB58-435DE4181B12}" dt="2023-05-15T06:04:34.853" v="286" actId="47"/>
        <pc:sldMkLst>
          <pc:docMk/>
          <pc:sldMk cId="2515674413" sldId="270"/>
        </pc:sldMkLst>
      </pc:sldChg>
      <pc:sldChg chg="del">
        <pc:chgData name="Patryk Barczak" userId="86fa742248e137ce" providerId="LiveId" clId="{1A1B5AFB-8DCA-4C90-BB58-435DE4181B12}" dt="2023-05-15T06:04:35.214" v="287" actId="47"/>
        <pc:sldMkLst>
          <pc:docMk/>
          <pc:sldMk cId="2048274188" sldId="271"/>
        </pc:sldMkLst>
      </pc:sldChg>
      <pc:sldChg chg="del">
        <pc:chgData name="Patryk Barczak" userId="86fa742248e137ce" providerId="LiveId" clId="{1A1B5AFB-8DCA-4C90-BB58-435DE4181B12}" dt="2023-05-15T06:04:35.647" v="288" actId="47"/>
        <pc:sldMkLst>
          <pc:docMk/>
          <pc:sldMk cId="3907626728" sldId="272"/>
        </pc:sldMkLst>
      </pc:sldChg>
      <pc:sldChg chg="del">
        <pc:chgData name="Patryk Barczak" userId="86fa742248e137ce" providerId="LiveId" clId="{1A1B5AFB-8DCA-4C90-BB58-435DE4181B12}" dt="2023-05-15T06:04:35.912" v="289" actId="47"/>
        <pc:sldMkLst>
          <pc:docMk/>
          <pc:sldMk cId="333001295" sldId="273"/>
        </pc:sldMkLst>
      </pc:sldChg>
      <pc:sldChg chg="del">
        <pc:chgData name="Patryk Barczak" userId="86fa742248e137ce" providerId="LiveId" clId="{1A1B5AFB-8DCA-4C90-BB58-435DE4181B12}" dt="2023-05-15T06:04:36.238" v="290" actId="47"/>
        <pc:sldMkLst>
          <pc:docMk/>
          <pc:sldMk cId="1734977660" sldId="274"/>
        </pc:sldMkLst>
      </pc:sldChg>
      <pc:sldChg chg="del">
        <pc:chgData name="Patryk Barczak" userId="86fa742248e137ce" providerId="LiveId" clId="{1A1B5AFB-8DCA-4C90-BB58-435DE4181B12}" dt="2023-05-15T06:04:36.703" v="291" actId="47"/>
        <pc:sldMkLst>
          <pc:docMk/>
          <pc:sldMk cId="1108411131" sldId="275"/>
        </pc:sldMkLst>
      </pc:sldChg>
      <pc:sldChg chg="del">
        <pc:chgData name="Patryk Barczak" userId="86fa742248e137ce" providerId="LiveId" clId="{1A1B5AFB-8DCA-4C90-BB58-435DE4181B12}" dt="2023-05-15T06:04:36.929" v="292" actId="47"/>
        <pc:sldMkLst>
          <pc:docMk/>
          <pc:sldMk cId="1642460241" sldId="276"/>
        </pc:sldMkLst>
      </pc:sldChg>
      <pc:sldChg chg="del">
        <pc:chgData name="Patryk Barczak" userId="86fa742248e137ce" providerId="LiveId" clId="{1A1B5AFB-8DCA-4C90-BB58-435DE4181B12}" dt="2023-05-15T06:04:37.254" v="293" actId="47"/>
        <pc:sldMkLst>
          <pc:docMk/>
          <pc:sldMk cId="1028289221" sldId="277"/>
        </pc:sldMkLst>
      </pc:sldChg>
      <pc:sldChg chg="del">
        <pc:chgData name="Patryk Barczak" userId="86fa742248e137ce" providerId="LiveId" clId="{1A1B5AFB-8DCA-4C90-BB58-435DE4181B12}" dt="2023-05-15T06:04:37.577" v="294" actId="47"/>
        <pc:sldMkLst>
          <pc:docMk/>
          <pc:sldMk cId="1230471051" sldId="278"/>
        </pc:sldMkLst>
      </pc:sldChg>
      <pc:sldChg chg="del">
        <pc:chgData name="Patryk Barczak" userId="86fa742248e137ce" providerId="LiveId" clId="{1A1B5AFB-8DCA-4C90-BB58-435DE4181B12}" dt="2023-05-15T06:04:37.879" v="295" actId="47"/>
        <pc:sldMkLst>
          <pc:docMk/>
          <pc:sldMk cId="1497895408" sldId="279"/>
        </pc:sldMkLst>
      </pc:sldChg>
      <pc:sldChg chg="del">
        <pc:chgData name="Patryk Barczak" userId="86fa742248e137ce" providerId="LiveId" clId="{1A1B5AFB-8DCA-4C90-BB58-435DE4181B12}" dt="2023-05-15T06:04:38.226" v="296" actId="47"/>
        <pc:sldMkLst>
          <pc:docMk/>
          <pc:sldMk cId="2670847564" sldId="280"/>
        </pc:sldMkLst>
      </pc:sldChg>
      <pc:sldChg chg="del">
        <pc:chgData name="Patryk Barczak" userId="86fa742248e137ce" providerId="LiveId" clId="{1A1B5AFB-8DCA-4C90-BB58-435DE4181B12}" dt="2023-05-15T06:04:38.494" v="297" actId="47"/>
        <pc:sldMkLst>
          <pc:docMk/>
          <pc:sldMk cId="4261769453" sldId="281"/>
        </pc:sldMkLst>
      </pc:sldChg>
      <pc:sldChg chg="modSp add del mod">
        <pc:chgData name="Patryk Barczak" userId="86fa742248e137ce" providerId="LiveId" clId="{1A1B5AFB-8DCA-4C90-BB58-435DE4181B12}" dt="2023-05-15T06:20:12.154" v="552" actId="790"/>
        <pc:sldMkLst>
          <pc:docMk/>
          <pc:sldMk cId="1130166014" sldId="282"/>
        </pc:sldMkLst>
        <pc:spChg chg="mod">
          <ac:chgData name="Patryk Barczak" userId="86fa742248e137ce" providerId="LiveId" clId="{1A1B5AFB-8DCA-4C90-BB58-435DE4181B12}" dt="2023-05-15T06:20:12.154" v="552" actId="790"/>
          <ac:spMkLst>
            <pc:docMk/>
            <pc:sldMk cId="1130166014" sldId="282"/>
            <ac:spMk id="2" creationId="{F56E92E2-8FCC-901A-818D-F4B5F7F744EE}"/>
          </ac:spMkLst>
        </pc:spChg>
      </pc:sldChg>
      <pc:sldChg chg="modSp new mod">
        <pc:chgData name="Patryk Barczak" userId="86fa742248e137ce" providerId="LiveId" clId="{1A1B5AFB-8DCA-4C90-BB58-435DE4181B12}" dt="2023-05-15T06:04:00.882" v="273" actId="6549"/>
        <pc:sldMkLst>
          <pc:docMk/>
          <pc:sldMk cId="175246031" sldId="283"/>
        </pc:sldMkLst>
        <pc:spChg chg="mod">
          <ac:chgData name="Patryk Barczak" userId="86fa742248e137ce" providerId="LiveId" clId="{1A1B5AFB-8DCA-4C90-BB58-435DE4181B12}" dt="2023-05-15T06:00:21.945" v="233" actId="20577"/>
          <ac:spMkLst>
            <pc:docMk/>
            <pc:sldMk cId="175246031" sldId="283"/>
            <ac:spMk id="2" creationId="{06AD5351-D018-9E72-462A-F4DE3F732929}"/>
          </ac:spMkLst>
        </pc:spChg>
        <pc:spChg chg="mod">
          <ac:chgData name="Patryk Barczak" userId="86fa742248e137ce" providerId="LiveId" clId="{1A1B5AFB-8DCA-4C90-BB58-435DE4181B12}" dt="2023-05-15T06:04:00.882" v="273" actId="6549"/>
          <ac:spMkLst>
            <pc:docMk/>
            <pc:sldMk cId="175246031" sldId="283"/>
            <ac:spMk id="3" creationId="{DAB48A8F-98D3-F27F-0D5A-38ED5C97E88C}"/>
          </ac:spMkLst>
        </pc:spChg>
      </pc:sldChg>
      <pc:sldChg chg="addSp delSp modSp new mod setBg">
        <pc:chgData name="Patryk Barczak" userId="86fa742248e137ce" providerId="LiveId" clId="{1A1B5AFB-8DCA-4C90-BB58-435DE4181B12}" dt="2023-05-15T06:09:49.762" v="419" actId="9"/>
        <pc:sldMkLst>
          <pc:docMk/>
          <pc:sldMk cId="2957266447" sldId="284"/>
        </pc:sldMkLst>
        <pc:spChg chg="mod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2" creationId="{AD67930A-67C9-6684-61BF-2300418FDE43}"/>
          </ac:spMkLst>
        </pc:spChg>
        <pc:spChg chg="add del mod">
          <ac:chgData name="Patryk Barczak" userId="86fa742248e137ce" providerId="LiveId" clId="{1A1B5AFB-8DCA-4C90-BB58-435DE4181B12}" dt="2023-05-15T06:09:49.762" v="419" actId="9"/>
          <ac:spMkLst>
            <pc:docMk/>
            <pc:sldMk cId="2957266447" sldId="284"/>
            <ac:spMk id="3" creationId="{EC645BC9-551C-50DD-FDB9-A63B6F948D7A}"/>
          </ac:spMkLst>
        </pc:spChg>
        <pc:spChg chg="add del">
          <ac:chgData name="Patryk Barczak" userId="86fa742248e137ce" providerId="LiveId" clId="{1A1B5AFB-8DCA-4C90-BB58-435DE4181B12}" dt="2023-05-15T06:09:05.410" v="386" actId="26606"/>
          <ac:spMkLst>
            <pc:docMk/>
            <pc:sldMk cId="2957266447" sldId="284"/>
            <ac:spMk id="6" creationId="{B4CE5841-C184-4A70-A609-5FE4A50783C7}"/>
          </ac:spMkLst>
        </pc:spChg>
        <pc:spChg chg="add del">
          <ac:chgData name="Patryk Barczak" userId="86fa742248e137ce" providerId="LiveId" clId="{1A1B5AFB-8DCA-4C90-BB58-435DE4181B12}" dt="2023-05-15T06:09:05.410" v="386" actId="26606"/>
          <ac:spMkLst>
            <pc:docMk/>
            <pc:sldMk cId="2957266447" sldId="284"/>
            <ac:spMk id="7" creationId="{CD1AAA2C-FBBE-42AA-B869-31D524B7653F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8" creationId="{2029D5AD-8348-4446-B191-6A9B6FE03F21}"/>
          </ac:spMkLst>
        </pc:spChg>
        <pc:spChg chg="add del">
          <ac:chgData name="Patryk Barczak" userId="86fa742248e137ce" providerId="LiveId" clId="{1A1B5AFB-8DCA-4C90-BB58-435DE4181B12}" dt="2023-05-15T06:09:05.410" v="386" actId="26606"/>
          <ac:spMkLst>
            <pc:docMk/>
            <pc:sldMk cId="2957266447" sldId="284"/>
            <ac:spMk id="9" creationId="{5F937BBF-9326-4230-AB1B-F1795E350559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10" creationId="{A3F395A2-2B64-4749-BD93-2F159C7E1FB5}"/>
          </ac:spMkLst>
        </pc:spChg>
        <pc:spChg chg="add del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11" creationId="{A52B99F1-B2DC-437E-A8A1-A57F2F29F8D1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12" creationId="{5CF0135B-EAB8-4CA0-896C-2D897ECD28BC}"/>
          </ac:spMkLst>
        </pc:spChg>
        <pc:spChg chg="add del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13" creationId="{55F8BA08-3E38-4B70-B93A-74F08E092206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14" creationId="{92C3387C-D24F-4737-8A37-1DC5CFF09CFA}"/>
          </ac:spMkLst>
        </pc:spChg>
        <pc:spChg chg="add del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15" creationId="{357F1B33-79AB-4A71-8CEC-4546D709B8C8}"/>
          </ac:spMkLst>
        </pc:spChg>
        <pc:graphicFrameChg chg="add del">
          <ac:chgData name="Patryk Barczak" userId="86fa742248e137ce" providerId="LiveId" clId="{1A1B5AFB-8DCA-4C90-BB58-435DE4181B12}" dt="2023-05-15T06:06:24.227" v="320" actId="26606"/>
          <ac:graphicFrameMkLst>
            <pc:docMk/>
            <pc:sldMk cId="2957266447" sldId="284"/>
            <ac:graphicFrameMk id="5" creationId="{B5104FEF-0D9E-C128-8B95-C12A3347ADCD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16:48.249" v="533" actId="1076"/>
        <pc:sldMkLst>
          <pc:docMk/>
          <pc:sldMk cId="2475728667" sldId="285"/>
        </pc:sldMkLst>
        <pc:spChg chg="mod">
          <ac:chgData name="Patryk Barczak" userId="86fa742248e137ce" providerId="LiveId" clId="{1A1B5AFB-8DCA-4C90-BB58-435DE4181B12}" dt="2023-05-15T06:10:07.024" v="421"/>
          <ac:spMkLst>
            <pc:docMk/>
            <pc:sldMk cId="2475728667" sldId="285"/>
            <ac:spMk id="2" creationId="{9F5EFC08-07A6-0EF5-0F35-88981CB4933D}"/>
          </ac:spMkLst>
        </pc:spChg>
        <pc:spChg chg="mod">
          <ac:chgData name="Patryk Barczak" userId="86fa742248e137ce" providerId="LiveId" clId="{1A1B5AFB-8DCA-4C90-BB58-435DE4181B12}" dt="2023-05-15T06:16:41.149" v="532" actId="27636"/>
          <ac:spMkLst>
            <pc:docMk/>
            <pc:sldMk cId="2475728667" sldId="285"/>
            <ac:spMk id="3" creationId="{7296BA45-1E58-4031-1985-70895FA37DFE}"/>
          </ac:spMkLst>
        </pc:spChg>
        <pc:graphicFrameChg chg="add mod modGraphic">
          <ac:chgData name="Patryk Barczak" userId="86fa742248e137ce" providerId="LiveId" clId="{1A1B5AFB-8DCA-4C90-BB58-435DE4181B12}" dt="2023-05-15T06:15:29.956" v="520" actId="14734"/>
          <ac:graphicFrameMkLst>
            <pc:docMk/>
            <pc:sldMk cId="2475728667" sldId="285"/>
            <ac:graphicFrameMk id="4" creationId="{6315A42F-9C16-B3F1-1821-2976E923DABD}"/>
          </ac:graphicFrameMkLst>
        </pc:graphicFrameChg>
        <pc:graphicFrameChg chg="add mod modGraphic">
          <ac:chgData name="Patryk Barczak" userId="86fa742248e137ce" providerId="LiveId" clId="{1A1B5AFB-8DCA-4C90-BB58-435DE4181B12}" dt="2023-05-15T06:16:48.249" v="533" actId="1076"/>
          <ac:graphicFrameMkLst>
            <pc:docMk/>
            <pc:sldMk cId="2475728667" sldId="285"/>
            <ac:graphicFrameMk id="5" creationId="{B8019F57-5012-B02B-87BF-8FB1FFDCE980}"/>
          </ac:graphicFrameMkLst>
        </pc:graphicFrameChg>
      </pc:sldChg>
      <pc:sldChg chg="modSp new mod">
        <pc:chgData name="Patryk Barczak" userId="86fa742248e137ce" providerId="LiveId" clId="{1A1B5AFB-8DCA-4C90-BB58-435DE4181B12}" dt="2023-05-15T06:18:30.649" v="543" actId="20577"/>
        <pc:sldMkLst>
          <pc:docMk/>
          <pc:sldMk cId="526690319" sldId="286"/>
        </pc:sldMkLst>
        <pc:spChg chg="mod">
          <ac:chgData name="Patryk Barczak" userId="86fa742248e137ce" providerId="LiveId" clId="{1A1B5AFB-8DCA-4C90-BB58-435DE4181B12}" dt="2023-05-15T06:16:59.240" v="535"/>
          <ac:spMkLst>
            <pc:docMk/>
            <pc:sldMk cId="526690319" sldId="286"/>
            <ac:spMk id="2" creationId="{37E6B122-B097-A6B2-2527-1E9913A2F2A7}"/>
          </ac:spMkLst>
        </pc:spChg>
        <pc:spChg chg="mod">
          <ac:chgData name="Patryk Barczak" userId="86fa742248e137ce" providerId="LiveId" clId="{1A1B5AFB-8DCA-4C90-BB58-435DE4181B12}" dt="2023-05-15T06:18:30.649" v="543" actId="20577"/>
          <ac:spMkLst>
            <pc:docMk/>
            <pc:sldMk cId="526690319" sldId="286"/>
            <ac:spMk id="3" creationId="{5FE6BAF1-F7C1-F9C9-B341-74140B662969}"/>
          </ac:spMkLst>
        </pc:spChg>
      </pc:sldChg>
      <pc:sldChg chg="addSp modSp new mod">
        <pc:chgData name="Patryk Barczak" userId="86fa742248e137ce" providerId="LiveId" clId="{1A1B5AFB-8DCA-4C90-BB58-435DE4181B12}" dt="2023-05-15T06:28:14.623" v="636" actId="27636"/>
        <pc:sldMkLst>
          <pc:docMk/>
          <pc:sldMk cId="3954246054" sldId="287"/>
        </pc:sldMkLst>
        <pc:spChg chg="mod">
          <ac:chgData name="Patryk Barczak" userId="86fa742248e137ce" providerId="LiveId" clId="{1A1B5AFB-8DCA-4C90-BB58-435DE4181B12}" dt="2023-05-15T06:19:16.008" v="545"/>
          <ac:spMkLst>
            <pc:docMk/>
            <pc:sldMk cId="3954246054" sldId="287"/>
            <ac:spMk id="2" creationId="{EA0D2176-8588-7A4C-F3B1-03FBA4EF3402}"/>
          </ac:spMkLst>
        </pc:spChg>
        <pc:spChg chg="mod">
          <ac:chgData name="Patryk Barczak" userId="86fa742248e137ce" providerId="LiveId" clId="{1A1B5AFB-8DCA-4C90-BB58-435DE4181B12}" dt="2023-05-15T06:28:14.623" v="636" actId="27636"/>
          <ac:spMkLst>
            <pc:docMk/>
            <pc:sldMk cId="3954246054" sldId="287"/>
            <ac:spMk id="3" creationId="{B55D0DC6-51A1-9CCC-9218-2197CA606931}"/>
          </ac:spMkLst>
        </pc:spChg>
        <pc:graphicFrameChg chg="add mod ord modGraphic">
          <ac:chgData name="Patryk Barczak" userId="86fa742248e137ce" providerId="LiveId" clId="{1A1B5AFB-8DCA-4C90-BB58-435DE4181B12}" dt="2023-05-15T06:27:43.842" v="627" actId="167"/>
          <ac:graphicFrameMkLst>
            <pc:docMk/>
            <pc:sldMk cId="3954246054" sldId="287"/>
            <ac:graphicFrameMk id="4" creationId="{B5E55B73-9769-3BC5-211F-1E22D0B6FBF4}"/>
          </ac:graphicFrameMkLst>
        </pc:graphicFrameChg>
        <pc:graphicFrameChg chg="add mod ord modGraphic">
          <ac:chgData name="Patryk Barczak" userId="86fa742248e137ce" providerId="LiveId" clId="{1A1B5AFB-8DCA-4C90-BB58-435DE4181B12}" dt="2023-05-15T06:27:39.810" v="626" actId="167"/>
          <ac:graphicFrameMkLst>
            <pc:docMk/>
            <pc:sldMk cId="3954246054" sldId="287"/>
            <ac:graphicFrameMk id="5" creationId="{1C1334E0-6E16-A1A2-3B85-C12E683C8812}"/>
          </ac:graphicFrameMkLst>
        </pc:graphicFrameChg>
        <pc:cxnChg chg="add mod ord">
          <ac:chgData name="Patryk Barczak" userId="86fa742248e137ce" providerId="LiveId" clId="{1A1B5AFB-8DCA-4C90-BB58-435DE4181B12}" dt="2023-05-15T06:27:28.165" v="624" actId="167"/>
          <ac:cxnSpMkLst>
            <pc:docMk/>
            <pc:sldMk cId="3954246054" sldId="287"/>
            <ac:cxnSpMk id="6" creationId="{48660327-DBAE-55DA-163B-D8B355D5E405}"/>
          </ac:cxnSpMkLst>
        </pc:cxnChg>
        <pc:cxnChg chg="add mod ord">
          <ac:chgData name="Patryk Barczak" userId="86fa742248e137ce" providerId="LiveId" clId="{1A1B5AFB-8DCA-4C90-BB58-435DE4181B12}" dt="2023-05-15T06:27:34.846" v="625" actId="167"/>
          <ac:cxnSpMkLst>
            <pc:docMk/>
            <pc:sldMk cId="3954246054" sldId="287"/>
            <ac:cxnSpMk id="9" creationId="{E58C3859-C61F-0204-2C07-717812010D80}"/>
          </ac:cxnSpMkLst>
        </pc:cxnChg>
        <pc:cxnChg chg="add mod ord">
          <ac:chgData name="Patryk Barczak" userId="86fa742248e137ce" providerId="LiveId" clId="{1A1B5AFB-8DCA-4C90-BB58-435DE4181B12}" dt="2023-05-15T06:27:34.846" v="625" actId="167"/>
          <ac:cxnSpMkLst>
            <pc:docMk/>
            <pc:sldMk cId="3954246054" sldId="287"/>
            <ac:cxnSpMk id="14" creationId="{20B56646-BC80-B98C-629A-8DB6A6EC6A0D}"/>
          </ac:cxnSpMkLst>
        </pc:cxnChg>
        <pc:cxnChg chg="add mod ord">
          <ac:chgData name="Patryk Barczak" userId="86fa742248e137ce" providerId="LiveId" clId="{1A1B5AFB-8DCA-4C90-BB58-435DE4181B12}" dt="2023-05-15T06:28:05.952" v="631" actId="14100"/>
          <ac:cxnSpMkLst>
            <pc:docMk/>
            <pc:sldMk cId="3954246054" sldId="287"/>
            <ac:cxnSpMk id="19" creationId="{9CE0E59F-F13C-329B-A673-DDB90B1D8CBE}"/>
          </ac:cxnSpMkLst>
        </pc:cxnChg>
        <pc:cxnChg chg="add mod ord">
          <ac:chgData name="Patryk Barczak" userId="86fa742248e137ce" providerId="LiveId" clId="{1A1B5AFB-8DCA-4C90-BB58-435DE4181B12}" dt="2023-05-15T06:28:03.616" v="630" actId="14100"/>
          <ac:cxnSpMkLst>
            <pc:docMk/>
            <pc:sldMk cId="3954246054" sldId="287"/>
            <ac:cxnSpMk id="22" creationId="{C126D6D9-A098-2ECD-22D0-54D1554426E5}"/>
          </ac:cxnSpMkLst>
        </pc:cxnChg>
        <pc:cxnChg chg="add mod ord">
          <ac:chgData name="Patryk Barczak" userId="86fa742248e137ce" providerId="LiveId" clId="{1A1B5AFB-8DCA-4C90-BB58-435DE4181B12}" dt="2023-05-15T06:27:34.846" v="625" actId="167"/>
          <ac:cxnSpMkLst>
            <pc:docMk/>
            <pc:sldMk cId="3954246054" sldId="287"/>
            <ac:cxnSpMk id="25" creationId="{C97BFE1D-1A60-ECE3-2F48-1AAFC494D854}"/>
          </ac:cxnSpMkLst>
        </pc:cxnChg>
      </pc:sldChg>
      <pc:sldChg chg="modSp new mod">
        <pc:chgData name="Patryk Barczak" userId="86fa742248e137ce" providerId="LiveId" clId="{1A1B5AFB-8DCA-4C90-BB58-435DE4181B12}" dt="2023-05-15T06:28:42.038" v="644" actId="27636"/>
        <pc:sldMkLst>
          <pc:docMk/>
          <pc:sldMk cId="3325128312" sldId="288"/>
        </pc:sldMkLst>
        <pc:spChg chg="mod">
          <ac:chgData name="Patryk Barczak" userId="86fa742248e137ce" providerId="LiveId" clId="{1A1B5AFB-8DCA-4C90-BB58-435DE4181B12}" dt="2023-05-15T06:28:32.655" v="638"/>
          <ac:spMkLst>
            <pc:docMk/>
            <pc:sldMk cId="3325128312" sldId="288"/>
            <ac:spMk id="2" creationId="{E59558B5-1C65-8A5E-13AB-D50C7A60F941}"/>
          </ac:spMkLst>
        </pc:spChg>
        <pc:spChg chg="mod">
          <ac:chgData name="Patryk Barczak" userId="86fa742248e137ce" providerId="LiveId" clId="{1A1B5AFB-8DCA-4C90-BB58-435DE4181B12}" dt="2023-05-15T06:28:42.038" v="644" actId="27636"/>
          <ac:spMkLst>
            <pc:docMk/>
            <pc:sldMk cId="3325128312" sldId="288"/>
            <ac:spMk id="3" creationId="{62D6A7A4-7B35-CDCB-FE50-1D23152AE5C2}"/>
          </ac:spMkLst>
        </pc:spChg>
      </pc:sldChg>
      <pc:sldChg chg="modSp new mod">
        <pc:chgData name="Patryk Barczak" userId="86fa742248e137ce" providerId="LiveId" clId="{1A1B5AFB-8DCA-4C90-BB58-435DE4181B12}" dt="2023-05-15T06:32:02.025" v="697" actId="14100"/>
        <pc:sldMkLst>
          <pc:docMk/>
          <pc:sldMk cId="3035177660" sldId="289"/>
        </pc:sldMkLst>
        <pc:spChg chg="mod">
          <ac:chgData name="Patryk Barczak" userId="86fa742248e137ce" providerId="LiveId" clId="{1A1B5AFB-8DCA-4C90-BB58-435DE4181B12}" dt="2023-05-15T06:29:24.840" v="646"/>
          <ac:spMkLst>
            <pc:docMk/>
            <pc:sldMk cId="3035177660" sldId="289"/>
            <ac:spMk id="2" creationId="{A41A6654-8495-B976-7C4A-49DC59CBC185}"/>
          </ac:spMkLst>
        </pc:spChg>
        <pc:spChg chg="mod">
          <ac:chgData name="Patryk Barczak" userId="86fa742248e137ce" providerId="LiveId" clId="{1A1B5AFB-8DCA-4C90-BB58-435DE4181B12}" dt="2023-05-15T06:32:02.025" v="697" actId="14100"/>
          <ac:spMkLst>
            <pc:docMk/>
            <pc:sldMk cId="3035177660" sldId="289"/>
            <ac:spMk id="3" creationId="{A6278B26-C76D-0B10-E53C-43869E7C4ED9}"/>
          </ac:spMkLst>
        </pc:spChg>
      </pc:sldChg>
      <pc:sldChg chg="addSp delSp modSp new mod">
        <pc:chgData name="Patryk Barczak" userId="86fa742248e137ce" providerId="LiveId" clId="{1A1B5AFB-8DCA-4C90-BB58-435DE4181B12}" dt="2023-05-15T06:38:32.306" v="767" actId="12385"/>
        <pc:sldMkLst>
          <pc:docMk/>
          <pc:sldMk cId="2053015416" sldId="290"/>
        </pc:sldMkLst>
        <pc:spChg chg="mod">
          <ac:chgData name="Patryk Barczak" userId="86fa742248e137ce" providerId="LiveId" clId="{1A1B5AFB-8DCA-4C90-BB58-435DE4181B12}" dt="2023-05-15T06:32:54.672" v="718" actId="404"/>
          <ac:spMkLst>
            <pc:docMk/>
            <pc:sldMk cId="2053015416" sldId="290"/>
            <ac:spMk id="2" creationId="{EA78A424-B508-F978-2651-C391B24CBD57}"/>
          </ac:spMkLst>
        </pc:spChg>
        <pc:spChg chg="del mod">
          <ac:chgData name="Patryk Barczak" userId="86fa742248e137ce" providerId="LiveId" clId="{1A1B5AFB-8DCA-4C90-BB58-435DE4181B12}" dt="2023-05-15T06:32:59.290" v="719" actId="478"/>
          <ac:spMkLst>
            <pc:docMk/>
            <pc:sldMk cId="2053015416" sldId="290"/>
            <ac:spMk id="3" creationId="{580B2936-B5CF-811A-6123-F6ADD86A6316}"/>
          </ac:spMkLst>
        </pc:spChg>
        <pc:graphicFrameChg chg="add mod modGraphic">
          <ac:chgData name="Patryk Barczak" userId="86fa742248e137ce" providerId="LiveId" clId="{1A1B5AFB-8DCA-4C90-BB58-435DE4181B12}" dt="2023-05-15T06:38:32.306" v="767" actId="12385"/>
          <ac:graphicFrameMkLst>
            <pc:docMk/>
            <pc:sldMk cId="2053015416" sldId="290"/>
            <ac:graphicFrameMk id="4" creationId="{568562E8-26E4-E235-0D48-4098E1415006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41:15.721" v="775" actId="1076"/>
        <pc:sldMkLst>
          <pc:docMk/>
          <pc:sldMk cId="2601626710" sldId="291"/>
        </pc:sldMkLst>
        <pc:spChg chg="mod">
          <ac:chgData name="Patryk Barczak" userId="86fa742248e137ce" providerId="LiveId" clId="{1A1B5AFB-8DCA-4C90-BB58-435DE4181B12}" dt="2023-05-15T06:36:54.185" v="748" actId="404"/>
          <ac:spMkLst>
            <pc:docMk/>
            <pc:sldMk cId="2601626710" sldId="291"/>
            <ac:spMk id="2" creationId="{2FD1767F-D5BD-536A-C7B9-9ADC3ABAE1D7}"/>
          </ac:spMkLst>
        </pc:spChg>
        <pc:spChg chg="mod">
          <ac:chgData name="Patryk Barczak" userId="86fa742248e137ce" providerId="LiveId" clId="{1A1B5AFB-8DCA-4C90-BB58-435DE4181B12}" dt="2023-05-15T06:41:15.721" v="775" actId="1076"/>
          <ac:spMkLst>
            <pc:docMk/>
            <pc:sldMk cId="2601626710" sldId="291"/>
            <ac:spMk id="3" creationId="{C8E9519F-73A1-1FE9-45D8-69C6B4A360AB}"/>
          </ac:spMkLst>
        </pc:spChg>
        <pc:graphicFrameChg chg="add mod modGraphic">
          <ac:chgData name="Patryk Barczak" userId="86fa742248e137ce" providerId="LiveId" clId="{1A1B5AFB-8DCA-4C90-BB58-435DE4181B12}" dt="2023-05-15T06:38:56.138" v="774" actId="120"/>
          <ac:graphicFrameMkLst>
            <pc:docMk/>
            <pc:sldMk cId="2601626710" sldId="291"/>
            <ac:graphicFrameMk id="4" creationId="{45472709-4FC4-278B-D159-7A8FA138D3BB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42:41.512" v="791" actId="1076"/>
        <pc:sldMkLst>
          <pc:docMk/>
          <pc:sldMk cId="1794010254" sldId="292"/>
        </pc:sldMkLst>
        <pc:spChg chg="mod">
          <ac:chgData name="Patryk Barczak" userId="86fa742248e137ce" providerId="LiveId" clId="{1A1B5AFB-8DCA-4C90-BB58-435DE4181B12}" dt="2023-05-15T06:41:26.088" v="777"/>
          <ac:spMkLst>
            <pc:docMk/>
            <pc:sldMk cId="1794010254" sldId="292"/>
            <ac:spMk id="2" creationId="{F27C49B3-CD35-130F-3196-7D5F7CE0C927}"/>
          </ac:spMkLst>
        </pc:spChg>
        <pc:spChg chg="mod">
          <ac:chgData name="Patryk Barczak" userId="86fa742248e137ce" providerId="LiveId" clId="{1A1B5AFB-8DCA-4C90-BB58-435DE4181B12}" dt="2023-05-15T06:41:51.025" v="781" actId="14100"/>
          <ac:spMkLst>
            <pc:docMk/>
            <pc:sldMk cId="1794010254" sldId="292"/>
            <ac:spMk id="3" creationId="{971450FC-E27C-C091-DBAC-86E0FD29458B}"/>
          </ac:spMkLst>
        </pc:spChg>
        <pc:picChg chg="add mod modCrop">
          <ac:chgData name="Patryk Barczak" userId="86fa742248e137ce" providerId="LiveId" clId="{1A1B5AFB-8DCA-4C90-BB58-435DE4181B12}" dt="2023-05-15T06:42:41.512" v="791" actId="1076"/>
          <ac:picMkLst>
            <pc:docMk/>
            <pc:sldMk cId="1794010254" sldId="292"/>
            <ac:picMk id="4" creationId="{BDA63A44-532C-8011-451B-2B5FA9BA04B4}"/>
          </ac:picMkLst>
        </pc:picChg>
      </pc:sldChg>
      <pc:sldChg chg="modSp new mod">
        <pc:chgData name="Patryk Barczak" userId="86fa742248e137ce" providerId="LiveId" clId="{1A1B5AFB-8DCA-4C90-BB58-435DE4181B12}" dt="2023-05-15T06:46:05.499" v="828" actId="113"/>
        <pc:sldMkLst>
          <pc:docMk/>
          <pc:sldMk cId="2725731397" sldId="293"/>
        </pc:sldMkLst>
        <pc:spChg chg="mod">
          <ac:chgData name="Patryk Barczak" userId="86fa742248e137ce" providerId="LiveId" clId="{1A1B5AFB-8DCA-4C90-BB58-435DE4181B12}" dt="2023-05-15T06:43:21.905" v="793"/>
          <ac:spMkLst>
            <pc:docMk/>
            <pc:sldMk cId="2725731397" sldId="293"/>
            <ac:spMk id="2" creationId="{40DFC418-5FEC-457D-299B-380D07DDCE2E}"/>
          </ac:spMkLst>
        </pc:spChg>
        <pc:spChg chg="mod">
          <ac:chgData name="Patryk Barczak" userId="86fa742248e137ce" providerId="LiveId" clId="{1A1B5AFB-8DCA-4C90-BB58-435DE4181B12}" dt="2023-05-15T06:46:05.499" v="828" actId="113"/>
          <ac:spMkLst>
            <pc:docMk/>
            <pc:sldMk cId="2725731397" sldId="293"/>
            <ac:spMk id="3" creationId="{E1865A77-956A-44C5-F4D5-8FD21A837FB6}"/>
          </ac:spMkLst>
        </pc:spChg>
      </pc:sldChg>
      <pc:sldChg chg="addSp delSp modSp new mod">
        <pc:chgData name="Patryk Barczak" userId="86fa742248e137ce" providerId="LiveId" clId="{1A1B5AFB-8DCA-4C90-BB58-435DE4181B12}" dt="2023-05-15T06:47:37.659" v="854" actId="120"/>
        <pc:sldMkLst>
          <pc:docMk/>
          <pc:sldMk cId="2650230256" sldId="294"/>
        </pc:sldMkLst>
        <pc:spChg chg="mod">
          <ac:chgData name="Patryk Barczak" userId="86fa742248e137ce" providerId="LiveId" clId="{1A1B5AFB-8DCA-4C90-BB58-435DE4181B12}" dt="2023-05-15T06:46:53.322" v="843" actId="27636"/>
          <ac:spMkLst>
            <pc:docMk/>
            <pc:sldMk cId="2650230256" sldId="294"/>
            <ac:spMk id="2" creationId="{5C30E393-1012-38E5-A13E-D8B86B62A670}"/>
          </ac:spMkLst>
        </pc:spChg>
        <pc:spChg chg="del mod">
          <ac:chgData name="Patryk Barczak" userId="86fa742248e137ce" providerId="LiveId" clId="{1A1B5AFB-8DCA-4C90-BB58-435DE4181B12}" dt="2023-05-15T06:47:09.594" v="847" actId="478"/>
          <ac:spMkLst>
            <pc:docMk/>
            <pc:sldMk cId="2650230256" sldId="294"/>
            <ac:spMk id="3" creationId="{2240360D-C484-BB2B-1CBF-7C5D261968BD}"/>
          </ac:spMkLst>
        </pc:spChg>
        <pc:graphicFrameChg chg="add mod modGraphic">
          <ac:chgData name="Patryk Barczak" userId="86fa742248e137ce" providerId="LiveId" clId="{1A1B5AFB-8DCA-4C90-BB58-435DE4181B12}" dt="2023-05-15T06:47:37.659" v="854" actId="120"/>
          <ac:graphicFrameMkLst>
            <pc:docMk/>
            <pc:sldMk cId="2650230256" sldId="294"/>
            <ac:graphicFrameMk id="4" creationId="{A124B867-B0A7-DBD5-6858-ADC7AF1E0E9B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49:10.715" v="892" actId="120"/>
        <pc:sldMkLst>
          <pc:docMk/>
          <pc:sldMk cId="3963122924" sldId="295"/>
        </pc:sldMkLst>
        <pc:spChg chg="mod">
          <ac:chgData name="Patryk Barczak" userId="86fa742248e137ce" providerId="LiveId" clId="{1A1B5AFB-8DCA-4C90-BB58-435DE4181B12}" dt="2023-05-15T06:48:24.058" v="873" actId="403"/>
          <ac:spMkLst>
            <pc:docMk/>
            <pc:sldMk cId="3963122924" sldId="295"/>
            <ac:spMk id="2" creationId="{3886FB54-8405-4B9C-51AE-0410439726B8}"/>
          </ac:spMkLst>
        </pc:spChg>
        <pc:spChg chg="mod">
          <ac:chgData name="Patryk Barczak" userId="86fa742248e137ce" providerId="LiveId" clId="{1A1B5AFB-8DCA-4C90-BB58-435DE4181B12}" dt="2023-05-15T06:48:44.985" v="884" actId="1076"/>
          <ac:spMkLst>
            <pc:docMk/>
            <pc:sldMk cId="3963122924" sldId="295"/>
            <ac:spMk id="3" creationId="{3A7356B7-588C-C483-DDFA-8A3B7F3D7E93}"/>
          </ac:spMkLst>
        </pc:spChg>
        <pc:graphicFrameChg chg="add mod modGraphic">
          <ac:chgData name="Patryk Barczak" userId="86fa742248e137ce" providerId="LiveId" clId="{1A1B5AFB-8DCA-4C90-BB58-435DE4181B12}" dt="2023-05-15T06:49:10.715" v="892" actId="120"/>
          <ac:graphicFrameMkLst>
            <pc:docMk/>
            <pc:sldMk cId="3963122924" sldId="295"/>
            <ac:graphicFrameMk id="4" creationId="{B6E55678-37FE-3A35-3569-AF3BAF99E913}"/>
          </ac:graphicFrameMkLst>
        </pc:graphicFrameChg>
      </pc:sldChg>
      <pc:sldChg chg="modSp new mod">
        <pc:chgData name="Patryk Barczak" userId="86fa742248e137ce" providerId="LiveId" clId="{1A1B5AFB-8DCA-4C90-BB58-435DE4181B12}" dt="2023-05-15T06:52:33.433" v="985" actId="20577"/>
        <pc:sldMkLst>
          <pc:docMk/>
          <pc:sldMk cId="3569199546" sldId="296"/>
        </pc:sldMkLst>
        <pc:spChg chg="mod">
          <ac:chgData name="Patryk Barczak" userId="86fa742248e137ce" providerId="LiveId" clId="{1A1B5AFB-8DCA-4C90-BB58-435DE4181B12}" dt="2023-05-15T06:51:13.209" v="894"/>
          <ac:spMkLst>
            <pc:docMk/>
            <pc:sldMk cId="3569199546" sldId="296"/>
            <ac:spMk id="2" creationId="{2A4A5DD5-D5ED-2725-75C3-8BAAA975F69B}"/>
          </ac:spMkLst>
        </pc:spChg>
        <pc:spChg chg="mod">
          <ac:chgData name="Patryk Barczak" userId="86fa742248e137ce" providerId="LiveId" clId="{1A1B5AFB-8DCA-4C90-BB58-435DE4181B12}" dt="2023-05-15T06:52:33.433" v="985" actId="20577"/>
          <ac:spMkLst>
            <pc:docMk/>
            <pc:sldMk cId="3569199546" sldId="296"/>
            <ac:spMk id="3" creationId="{7F24DAD0-BC15-CC86-B9AB-EAE0F614E429}"/>
          </ac:spMkLst>
        </pc:spChg>
      </pc:sldChg>
      <pc:sldChg chg="modSp new mod">
        <pc:chgData name="Patryk Barczak" userId="86fa742248e137ce" providerId="LiveId" clId="{1A1B5AFB-8DCA-4C90-BB58-435DE4181B12}" dt="2023-05-15T06:54:37.518" v="1032" actId="255"/>
        <pc:sldMkLst>
          <pc:docMk/>
          <pc:sldMk cId="3062588641" sldId="297"/>
        </pc:sldMkLst>
        <pc:spChg chg="mod">
          <ac:chgData name="Patryk Barczak" userId="86fa742248e137ce" providerId="LiveId" clId="{1A1B5AFB-8DCA-4C90-BB58-435DE4181B12}" dt="2023-05-15T06:52:48.017" v="987"/>
          <ac:spMkLst>
            <pc:docMk/>
            <pc:sldMk cId="3062588641" sldId="297"/>
            <ac:spMk id="2" creationId="{5D2C5442-E27F-75CE-5106-075D1A36C99D}"/>
          </ac:spMkLst>
        </pc:spChg>
        <pc:spChg chg="mod">
          <ac:chgData name="Patryk Barczak" userId="86fa742248e137ce" providerId="LiveId" clId="{1A1B5AFB-8DCA-4C90-BB58-435DE4181B12}" dt="2023-05-15T06:54:37.518" v="1032" actId="255"/>
          <ac:spMkLst>
            <pc:docMk/>
            <pc:sldMk cId="3062588641" sldId="297"/>
            <ac:spMk id="3" creationId="{B7A67DB6-46B1-AF58-AFC7-90D0C6408A00}"/>
          </ac:spMkLst>
        </pc:spChg>
      </pc:sldChg>
      <pc:sldChg chg="modSp new mod">
        <pc:chgData name="Patryk Barczak" userId="86fa742248e137ce" providerId="LiveId" clId="{1A1B5AFB-8DCA-4C90-BB58-435DE4181B12}" dt="2023-05-15T07:05:48.130" v="1265" actId="20577"/>
        <pc:sldMkLst>
          <pc:docMk/>
          <pc:sldMk cId="781704203" sldId="298"/>
        </pc:sldMkLst>
        <pc:spChg chg="mod">
          <ac:chgData name="Patryk Barczak" userId="86fa742248e137ce" providerId="LiveId" clId="{1A1B5AFB-8DCA-4C90-BB58-435DE4181B12}" dt="2023-05-15T06:55:40.138" v="1034"/>
          <ac:spMkLst>
            <pc:docMk/>
            <pc:sldMk cId="781704203" sldId="298"/>
            <ac:spMk id="2" creationId="{1CA7E6D5-5FC6-38D4-BD3C-5378FE77880A}"/>
          </ac:spMkLst>
        </pc:spChg>
        <pc:spChg chg="mod">
          <ac:chgData name="Patryk Barczak" userId="86fa742248e137ce" providerId="LiveId" clId="{1A1B5AFB-8DCA-4C90-BB58-435DE4181B12}" dt="2023-05-15T07:05:48.130" v="1265" actId="20577"/>
          <ac:spMkLst>
            <pc:docMk/>
            <pc:sldMk cId="781704203" sldId="298"/>
            <ac:spMk id="3" creationId="{056CC645-55D2-BC80-C602-C94F16D4C6B8}"/>
          </ac:spMkLst>
        </pc:spChg>
      </pc:sldChg>
      <pc:sldChg chg="addSp delSp modSp new mod">
        <pc:chgData name="Patryk Barczak" userId="86fa742248e137ce" providerId="LiveId" clId="{1A1B5AFB-8DCA-4C90-BB58-435DE4181B12}" dt="2023-05-15T07:07:36.019" v="1297" actId="120"/>
        <pc:sldMkLst>
          <pc:docMk/>
          <pc:sldMk cId="1510903251" sldId="299"/>
        </pc:sldMkLst>
        <pc:spChg chg="mod">
          <ac:chgData name="Patryk Barczak" userId="86fa742248e137ce" providerId="LiveId" clId="{1A1B5AFB-8DCA-4C90-BB58-435DE4181B12}" dt="2023-05-15T07:07:10.755" v="1289" actId="20577"/>
          <ac:spMkLst>
            <pc:docMk/>
            <pc:sldMk cId="1510903251" sldId="299"/>
            <ac:spMk id="2" creationId="{9607F0B3-3DFC-59A1-8DB0-9C32D10F0D10}"/>
          </ac:spMkLst>
        </pc:spChg>
        <pc:spChg chg="del">
          <ac:chgData name="Patryk Barczak" userId="86fa742248e137ce" providerId="LiveId" clId="{1A1B5AFB-8DCA-4C90-BB58-435DE4181B12}" dt="2023-05-15T07:07:16.602" v="1290" actId="478"/>
          <ac:spMkLst>
            <pc:docMk/>
            <pc:sldMk cId="1510903251" sldId="299"/>
            <ac:spMk id="3" creationId="{7AAEFB0A-6ACA-A224-13AD-0BF7D17BFA8A}"/>
          </ac:spMkLst>
        </pc:spChg>
        <pc:graphicFrameChg chg="add mod modGraphic">
          <ac:chgData name="Patryk Barczak" userId="86fa742248e137ce" providerId="LiveId" clId="{1A1B5AFB-8DCA-4C90-BB58-435DE4181B12}" dt="2023-05-15T07:07:36.019" v="1297" actId="120"/>
          <ac:graphicFrameMkLst>
            <pc:docMk/>
            <pc:sldMk cId="1510903251" sldId="299"/>
            <ac:graphicFrameMk id="4" creationId="{2D9EF964-A24E-DC25-7BC4-4BCF8FE1DD91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7:12:07.569" v="1409" actId="1076"/>
        <pc:sldMkLst>
          <pc:docMk/>
          <pc:sldMk cId="821560994" sldId="300"/>
        </pc:sldMkLst>
        <pc:spChg chg="mod">
          <ac:chgData name="Patryk Barczak" userId="86fa742248e137ce" providerId="LiveId" clId="{1A1B5AFB-8DCA-4C90-BB58-435DE4181B12}" dt="2023-05-15T07:08:51.107" v="1337" actId="20577"/>
          <ac:spMkLst>
            <pc:docMk/>
            <pc:sldMk cId="821560994" sldId="300"/>
            <ac:spMk id="2" creationId="{365C64A1-723F-D913-416A-97904926A74C}"/>
          </ac:spMkLst>
        </pc:spChg>
        <pc:spChg chg="mod">
          <ac:chgData name="Patryk Barczak" userId="86fa742248e137ce" providerId="LiveId" clId="{1A1B5AFB-8DCA-4C90-BB58-435DE4181B12}" dt="2023-05-15T07:11:21.846" v="1395"/>
          <ac:spMkLst>
            <pc:docMk/>
            <pc:sldMk cId="821560994" sldId="300"/>
            <ac:spMk id="3" creationId="{5AF42A39-00F4-1ED8-059B-707A680F27C2}"/>
          </ac:spMkLst>
        </pc:spChg>
        <pc:graphicFrameChg chg="add mod modGraphic">
          <ac:chgData name="Patryk Barczak" userId="86fa742248e137ce" providerId="LiveId" clId="{1A1B5AFB-8DCA-4C90-BB58-435DE4181B12}" dt="2023-05-15T07:12:07.569" v="1409" actId="1076"/>
          <ac:graphicFrameMkLst>
            <pc:docMk/>
            <pc:sldMk cId="821560994" sldId="300"/>
            <ac:graphicFrameMk id="4" creationId="{62E690FE-9927-3043-2D11-F8C285C7002F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7:14:41.592" v="1489" actId="20577"/>
        <pc:sldMkLst>
          <pc:docMk/>
          <pc:sldMk cId="2244556757" sldId="301"/>
        </pc:sldMkLst>
        <pc:spChg chg="mod">
          <ac:chgData name="Patryk Barczak" userId="86fa742248e137ce" providerId="LiveId" clId="{1A1B5AFB-8DCA-4C90-BB58-435DE4181B12}" dt="2023-05-15T07:13:20.716" v="1442" actId="20577"/>
          <ac:spMkLst>
            <pc:docMk/>
            <pc:sldMk cId="2244556757" sldId="301"/>
            <ac:spMk id="2" creationId="{F5BD8E84-674D-3584-591F-262056A9FDAF}"/>
          </ac:spMkLst>
        </pc:spChg>
        <pc:spChg chg="mod">
          <ac:chgData name="Patryk Barczak" userId="86fa742248e137ce" providerId="LiveId" clId="{1A1B5AFB-8DCA-4C90-BB58-435DE4181B12}" dt="2023-05-15T07:14:13.177" v="1480" actId="14100"/>
          <ac:spMkLst>
            <pc:docMk/>
            <pc:sldMk cId="2244556757" sldId="301"/>
            <ac:spMk id="3" creationId="{79D5FAB5-77AB-FF29-B1EA-6CD37558B6AF}"/>
          </ac:spMkLst>
        </pc:spChg>
        <pc:graphicFrameChg chg="add mod modGraphic">
          <ac:chgData name="Patryk Barczak" userId="86fa742248e137ce" providerId="LiveId" clId="{1A1B5AFB-8DCA-4C90-BB58-435DE4181B12}" dt="2023-05-15T07:14:41.592" v="1489" actId="20577"/>
          <ac:graphicFrameMkLst>
            <pc:docMk/>
            <pc:sldMk cId="2244556757" sldId="301"/>
            <ac:graphicFrameMk id="4" creationId="{2217B8D6-E0DF-2F37-E390-70D4359EDCDB}"/>
          </ac:graphicFrameMkLst>
        </pc:graphicFrameChg>
      </pc:sldChg>
      <pc:sldChg chg="modSp new mod">
        <pc:chgData name="Patryk Barczak" userId="86fa742248e137ce" providerId="LiveId" clId="{1A1B5AFB-8DCA-4C90-BB58-435DE4181B12}" dt="2023-05-15T07:18:43.347" v="1736" actId="5793"/>
        <pc:sldMkLst>
          <pc:docMk/>
          <pc:sldMk cId="2099762606" sldId="302"/>
        </pc:sldMkLst>
        <pc:spChg chg="mod">
          <ac:chgData name="Patryk Barczak" userId="86fa742248e137ce" providerId="LiveId" clId="{1A1B5AFB-8DCA-4C90-BB58-435DE4181B12}" dt="2023-05-15T07:15:52.488" v="1491"/>
          <ac:spMkLst>
            <pc:docMk/>
            <pc:sldMk cId="2099762606" sldId="302"/>
            <ac:spMk id="2" creationId="{538A369A-FC03-FB5F-6A37-BE9A9DB85338}"/>
          </ac:spMkLst>
        </pc:spChg>
        <pc:spChg chg="mod">
          <ac:chgData name="Patryk Barczak" userId="86fa742248e137ce" providerId="LiveId" clId="{1A1B5AFB-8DCA-4C90-BB58-435DE4181B12}" dt="2023-05-15T07:18:43.347" v="1736" actId="5793"/>
          <ac:spMkLst>
            <pc:docMk/>
            <pc:sldMk cId="2099762606" sldId="302"/>
            <ac:spMk id="3" creationId="{5FC41CCA-8BF7-1F09-0EC7-9784B6028708}"/>
          </ac:spMkLst>
        </pc:spChg>
      </pc:sldChg>
    </pc:docChg>
  </pc:docChgLst>
  <pc:docChgLst>
    <pc:chgData name="Patryk Barczak" userId="86fa742248e137ce" providerId="LiveId" clId="{5D4DB528-13D1-495F-840B-DA6A5D34E31C}"/>
    <pc:docChg chg="undo redo custSel modSld">
      <pc:chgData name="Patryk Barczak" userId="86fa742248e137ce" providerId="LiveId" clId="{5D4DB528-13D1-495F-840B-DA6A5D34E31C}" dt="2023-05-15T14:58:01.652" v="1656" actId="478"/>
      <pc:docMkLst>
        <pc:docMk/>
      </pc:docMkLst>
      <pc:sldChg chg="addSp delSp modSp mod">
        <pc:chgData name="Patryk Barczak" userId="86fa742248e137ce" providerId="LiveId" clId="{5D4DB528-13D1-495F-840B-DA6A5D34E31C}" dt="2023-05-15T11:38:00.265" v="79" actId="9405"/>
        <pc:sldMkLst>
          <pc:docMk/>
          <pc:sldMk cId="527867234" sldId="256"/>
        </pc:sldMkLst>
        <pc:spChg chg="mod">
          <ac:chgData name="Patryk Barczak" userId="86fa742248e137ce" providerId="LiveId" clId="{5D4DB528-13D1-495F-840B-DA6A5D34E31C}" dt="2023-05-15T11:18:59.458" v="7" actId="20577"/>
          <ac:spMkLst>
            <pc:docMk/>
            <pc:sldMk cId="527867234" sldId="256"/>
            <ac:spMk id="3" creationId="{2DF877C1-FFB8-EE3A-7589-AD1D4A371B66}"/>
          </ac:spMkLst>
        </pc:spChg>
        <pc:grpChg chg="mod">
          <ac:chgData name="Patryk Barczak" userId="86fa742248e137ce" providerId="LiveId" clId="{5D4DB528-13D1-495F-840B-DA6A5D34E31C}" dt="2023-05-15T11:21:33.776" v="35"/>
          <ac:grpSpMkLst>
            <pc:docMk/>
            <pc:sldMk cId="527867234" sldId="256"/>
            <ac:grpSpMk id="33" creationId="{BD062C9F-80F2-DF70-FA4A-837D426C4186}"/>
          </ac:grpSpMkLst>
        </pc:grpChg>
        <pc:grpChg chg="add del mod">
          <ac:chgData name="Patryk Barczak" userId="86fa742248e137ce" providerId="LiveId" clId="{5D4DB528-13D1-495F-840B-DA6A5D34E31C}" dt="2023-05-15T11:37:59.799" v="77"/>
          <ac:grpSpMkLst>
            <pc:docMk/>
            <pc:sldMk cId="527867234" sldId="256"/>
            <ac:grpSpMk id="37" creationId="{0D9A2957-D8C7-9433-CBD6-B8AAEF3C8F1D}"/>
          </ac:grpSpMkLst>
        </pc:grpChg>
        <pc:grpChg chg="add del mod">
          <ac:chgData name="Patryk Barczak" userId="86fa742248e137ce" providerId="LiveId" clId="{5D4DB528-13D1-495F-840B-DA6A5D34E31C}" dt="2023-05-15T11:37:59.315" v="74"/>
          <ac:grpSpMkLst>
            <pc:docMk/>
            <pc:sldMk cId="527867234" sldId="256"/>
            <ac:grpSpMk id="40" creationId="{80535FF3-B8A0-409B-8FA9-30E012BFE64F}"/>
          </ac:grpSpMkLst>
        </pc:grpChg>
        <pc:grpChg chg="mod">
          <ac:chgData name="Patryk Barczak" userId="86fa742248e137ce" providerId="LiveId" clId="{5D4DB528-13D1-495F-840B-DA6A5D34E31C}" dt="2023-05-15T11:37:58.273" v="66"/>
          <ac:grpSpMkLst>
            <pc:docMk/>
            <pc:sldMk cId="527867234" sldId="256"/>
            <ac:grpSpMk id="48" creationId="{1003BE0A-F191-3EA3-73DE-8D4345ED607B}"/>
          </ac:grpSpMkLst>
        </pc:grpChg>
        <pc:inkChg chg="add del">
          <ac:chgData name="Patryk Barczak" userId="86fa742248e137ce" providerId="LiveId" clId="{5D4DB528-13D1-495F-840B-DA6A5D34E31C}" dt="2023-05-15T11:18:30.718" v="5" actId="9405"/>
          <ac:inkMkLst>
            <pc:docMk/>
            <pc:sldMk cId="527867234" sldId="256"/>
            <ac:inkMk id="5" creationId="{9540916F-1ECD-6859-1B88-0EC0B489D24E}"/>
          </ac:inkMkLst>
        </pc:inkChg>
        <pc:inkChg chg="add del">
          <ac:chgData name="Patryk Barczak" userId="86fa742248e137ce" providerId="LiveId" clId="{5D4DB528-13D1-495F-840B-DA6A5D34E31C}" dt="2023-05-15T11:18:30.496" v="4" actId="9405"/>
          <ac:inkMkLst>
            <pc:docMk/>
            <pc:sldMk cId="527867234" sldId="256"/>
            <ac:inkMk id="6" creationId="{830A6CF6-D192-D007-3D46-DBF113A41542}"/>
          </ac:inkMkLst>
        </pc:inkChg>
        <pc:inkChg chg="add del">
          <ac:chgData name="Patryk Barczak" userId="86fa742248e137ce" providerId="LiveId" clId="{5D4DB528-13D1-495F-840B-DA6A5D34E31C}" dt="2023-05-15T11:19:20.454" v="11" actId="9405"/>
          <ac:inkMkLst>
            <pc:docMk/>
            <pc:sldMk cId="527867234" sldId="256"/>
            <ac:inkMk id="7" creationId="{7647BC20-A9E6-B294-7415-CEA931053AD5}"/>
          </ac:inkMkLst>
        </pc:inkChg>
        <pc:inkChg chg="add del">
          <ac:chgData name="Patryk Barczak" userId="86fa742248e137ce" providerId="LiveId" clId="{5D4DB528-13D1-495F-840B-DA6A5D34E31C}" dt="2023-05-15T11:19:20.147" v="10" actId="9405"/>
          <ac:inkMkLst>
            <pc:docMk/>
            <pc:sldMk cId="527867234" sldId="256"/>
            <ac:inkMk id="8" creationId="{17DDC6AB-DD59-5B17-1C7A-65CD1B3D40FF}"/>
          </ac:inkMkLst>
        </pc:inkChg>
        <pc:inkChg chg="add del">
          <ac:chgData name="Patryk Barczak" userId="86fa742248e137ce" providerId="LiveId" clId="{5D4DB528-13D1-495F-840B-DA6A5D34E31C}" dt="2023-05-15T11:21:10.775" v="17" actId="9405"/>
          <ac:inkMkLst>
            <pc:docMk/>
            <pc:sldMk cId="527867234" sldId="256"/>
            <ac:inkMk id="10" creationId="{B19D3CC4-FA3E-D201-B564-CFA0D79C7C82}"/>
          </ac:inkMkLst>
        </pc:inkChg>
        <pc:inkChg chg="add del">
          <ac:chgData name="Patryk Barczak" userId="86fa742248e137ce" providerId="LiveId" clId="{5D4DB528-13D1-495F-840B-DA6A5D34E31C}" dt="2023-05-15T11:21:10.394" v="16" actId="9405"/>
          <ac:inkMkLst>
            <pc:docMk/>
            <pc:sldMk cId="527867234" sldId="256"/>
            <ac:inkMk id="12" creationId="{D2658960-EA03-7880-8A32-FB34B1AD05F3}"/>
          </ac:inkMkLst>
        </pc:inkChg>
        <pc:inkChg chg="add del">
          <ac:chgData name="Patryk Barczak" userId="86fa742248e137ce" providerId="LiveId" clId="{5D4DB528-13D1-495F-840B-DA6A5D34E31C}" dt="2023-05-15T11:21:10.155" v="15" actId="9405"/>
          <ac:inkMkLst>
            <pc:docMk/>
            <pc:sldMk cId="527867234" sldId="256"/>
            <ac:inkMk id="14" creationId="{DC37E19A-A89A-DBAF-83DD-0A9E94ADA7B5}"/>
          </ac:inkMkLst>
        </pc:inkChg>
        <pc:inkChg chg="add del mod">
          <ac:chgData name="Patryk Barczak" userId="86fa742248e137ce" providerId="LiveId" clId="{5D4DB528-13D1-495F-840B-DA6A5D34E31C}" dt="2023-05-15T11:21:36.618" v="49" actId="9405"/>
          <ac:inkMkLst>
            <pc:docMk/>
            <pc:sldMk cId="527867234" sldId="256"/>
            <ac:inkMk id="16" creationId="{1E5C41E5-71A7-FE44-7171-86E50A014AA4}"/>
          </ac:inkMkLst>
        </pc:inkChg>
        <pc:inkChg chg="add del mod">
          <ac:chgData name="Patryk Barczak" userId="86fa742248e137ce" providerId="LiveId" clId="{5D4DB528-13D1-495F-840B-DA6A5D34E31C}" dt="2023-05-15T11:21:36.354" v="48" actId="9405"/>
          <ac:inkMkLst>
            <pc:docMk/>
            <pc:sldMk cId="527867234" sldId="256"/>
            <ac:inkMk id="18" creationId="{B7827F55-637E-7F89-9A2E-9A3498ADF195}"/>
          </ac:inkMkLst>
        </pc:inkChg>
        <pc:inkChg chg="add del mod">
          <ac:chgData name="Patryk Barczak" userId="86fa742248e137ce" providerId="LiveId" clId="{5D4DB528-13D1-495F-840B-DA6A5D34E31C}" dt="2023-05-15T11:21:36.103" v="47" actId="9405"/>
          <ac:inkMkLst>
            <pc:docMk/>
            <pc:sldMk cId="527867234" sldId="256"/>
            <ac:inkMk id="20" creationId="{E5213C5E-7326-0409-2373-7BCBD4F94DEF}"/>
          </ac:inkMkLst>
        </pc:inkChg>
        <pc:inkChg chg="add del mod">
          <ac:chgData name="Patryk Barczak" userId="86fa742248e137ce" providerId="LiveId" clId="{5D4DB528-13D1-495F-840B-DA6A5D34E31C}" dt="2023-05-15T11:21:35.856" v="46" actId="9405"/>
          <ac:inkMkLst>
            <pc:docMk/>
            <pc:sldMk cId="527867234" sldId="256"/>
            <ac:inkMk id="21" creationId="{A19BA26B-4717-FE27-54B6-564F70D2213B}"/>
          </ac:inkMkLst>
        </pc:inkChg>
        <pc:inkChg chg="add del mod">
          <ac:chgData name="Patryk Barczak" userId="86fa742248e137ce" providerId="LiveId" clId="{5D4DB528-13D1-495F-840B-DA6A5D34E31C}" dt="2023-05-15T11:21:35.605" v="45" actId="9405"/>
          <ac:inkMkLst>
            <pc:docMk/>
            <pc:sldMk cId="527867234" sldId="256"/>
            <ac:inkMk id="22" creationId="{4C1A87CC-E881-9B39-C5DA-9576F50FC692}"/>
          </ac:inkMkLst>
        </pc:inkChg>
        <pc:inkChg chg="add del mod">
          <ac:chgData name="Patryk Barczak" userId="86fa742248e137ce" providerId="LiveId" clId="{5D4DB528-13D1-495F-840B-DA6A5D34E31C}" dt="2023-05-15T11:21:35.373" v="44" actId="9405"/>
          <ac:inkMkLst>
            <pc:docMk/>
            <pc:sldMk cId="527867234" sldId="256"/>
            <ac:inkMk id="23" creationId="{4ED5DC1C-78C2-2ACB-404B-AB9E2ADB9DC2}"/>
          </ac:inkMkLst>
        </pc:inkChg>
        <pc:inkChg chg="add del mod">
          <ac:chgData name="Patryk Barczak" userId="86fa742248e137ce" providerId="LiveId" clId="{5D4DB528-13D1-495F-840B-DA6A5D34E31C}" dt="2023-05-15T11:21:35.179" v="43" actId="9405"/>
          <ac:inkMkLst>
            <pc:docMk/>
            <pc:sldMk cId="527867234" sldId="256"/>
            <ac:inkMk id="24" creationId="{FC50FE72-5788-C775-CDA1-C83EA25F1270}"/>
          </ac:inkMkLst>
        </pc:inkChg>
        <pc:inkChg chg="add del mod">
          <ac:chgData name="Patryk Barczak" userId="86fa742248e137ce" providerId="LiveId" clId="{5D4DB528-13D1-495F-840B-DA6A5D34E31C}" dt="2023-05-15T11:21:35.010" v="42" actId="9405"/>
          <ac:inkMkLst>
            <pc:docMk/>
            <pc:sldMk cId="527867234" sldId="256"/>
            <ac:inkMk id="25" creationId="{716011FF-DC1F-8729-5D59-F6A27AD03C5D}"/>
          </ac:inkMkLst>
        </pc:inkChg>
        <pc:inkChg chg="add del mod">
          <ac:chgData name="Patryk Barczak" userId="86fa742248e137ce" providerId="LiveId" clId="{5D4DB528-13D1-495F-840B-DA6A5D34E31C}" dt="2023-05-15T11:21:34.841" v="41" actId="9405"/>
          <ac:inkMkLst>
            <pc:docMk/>
            <pc:sldMk cId="527867234" sldId="256"/>
            <ac:inkMk id="26" creationId="{F5870D94-DF0A-33A6-23AA-7CB77C30BB0C}"/>
          </ac:inkMkLst>
        </pc:inkChg>
        <pc:inkChg chg="add del mod">
          <ac:chgData name="Patryk Barczak" userId="86fa742248e137ce" providerId="LiveId" clId="{5D4DB528-13D1-495F-840B-DA6A5D34E31C}" dt="2023-05-15T11:21:34.654" v="40" actId="9405"/>
          <ac:inkMkLst>
            <pc:docMk/>
            <pc:sldMk cId="527867234" sldId="256"/>
            <ac:inkMk id="27" creationId="{4D13E74A-5B4C-70A3-617F-1037000003FE}"/>
          </ac:inkMkLst>
        </pc:inkChg>
        <pc:inkChg chg="add del mod">
          <ac:chgData name="Patryk Barczak" userId="86fa742248e137ce" providerId="LiveId" clId="{5D4DB528-13D1-495F-840B-DA6A5D34E31C}" dt="2023-05-15T11:21:34.475" v="39" actId="9405"/>
          <ac:inkMkLst>
            <pc:docMk/>
            <pc:sldMk cId="527867234" sldId="256"/>
            <ac:inkMk id="28" creationId="{646B18CC-0AEF-5446-CD8E-DDFC022AE5DE}"/>
          </ac:inkMkLst>
        </pc:inkChg>
        <pc:inkChg chg="add del mod">
          <ac:chgData name="Patryk Barczak" userId="86fa742248e137ce" providerId="LiveId" clId="{5D4DB528-13D1-495F-840B-DA6A5D34E31C}" dt="2023-05-15T11:21:34.298" v="38" actId="9405"/>
          <ac:inkMkLst>
            <pc:docMk/>
            <pc:sldMk cId="527867234" sldId="256"/>
            <ac:inkMk id="29" creationId="{372936F6-1ED1-2CE2-C27E-472E9A1E9EB1}"/>
          </ac:inkMkLst>
        </pc:inkChg>
        <pc:inkChg chg="add del mod">
          <ac:chgData name="Patryk Barczak" userId="86fa742248e137ce" providerId="LiveId" clId="{5D4DB528-13D1-495F-840B-DA6A5D34E31C}" dt="2023-05-15T11:21:34.131" v="37" actId="9405"/>
          <ac:inkMkLst>
            <pc:docMk/>
            <pc:sldMk cId="527867234" sldId="256"/>
            <ac:inkMk id="30" creationId="{260019F6-C67C-6FE3-1692-89FE0A24B31F}"/>
          </ac:inkMkLst>
        </pc:inkChg>
        <pc:inkChg chg="add del mod">
          <ac:chgData name="Patryk Barczak" userId="86fa742248e137ce" providerId="LiveId" clId="{5D4DB528-13D1-495F-840B-DA6A5D34E31C}" dt="2023-05-15T11:21:33.947" v="36" actId="9405"/>
          <ac:inkMkLst>
            <pc:docMk/>
            <pc:sldMk cId="527867234" sldId="256"/>
            <ac:inkMk id="31" creationId="{3D9426FD-FBAC-3DD3-8EE5-F7EA9DFE00F4}"/>
          </ac:inkMkLst>
        </pc:inkChg>
        <pc:inkChg chg="add del mod">
          <ac:chgData name="Patryk Barczak" userId="86fa742248e137ce" providerId="LiveId" clId="{5D4DB528-13D1-495F-840B-DA6A5D34E31C}" dt="2023-05-15T11:21:33.776" v="35"/>
          <ac:inkMkLst>
            <pc:docMk/>
            <pc:sldMk cId="527867234" sldId="256"/>
            <ac:inkMk id="32" creationId="{5B2AF768-5DB0-B5DC-5BD3-FB3F321E67A6}"/>
          </ac:inkMkLst>
        </pc:inkChg>
        <pc:inkChg chg="add del mod">
          <ac:chgData name="Patryk Barczak" userId="86fa742248e137ce" providerId="LiveId" clId="{5D4DB528-13D1-495F-840B-DA6A5D34E31C}" dt="2023-05-15T11:38:00.265" v="79" actId="9405"/>
          <ac:inkMkLst>
            <pc:docMk/>
            <pc:sldMk cId="527867234" sldId="256"/>
            <ac:inkMk id="34" creationId="{4C27B0F8-CEF3-F2B1-3D96-0978E9048EBE}"/>
          </ac:inkMkLst>
        </pc:inkChg>
        <pc:inkChg chg="add del mod">
          <ac:chgData name="Patryk Barczak" userId="86fa742248e137ce" providerId="LiveId" clId="{5D4DB528-13D1-495F-840B-DA6A5D34E31C}" dt="2023-05-15T11:38:00.010" v="78" actId="9405"/>
          <ac:inkMkLst>
            <pc:docMk/>
            <pc:sldMk cId="527867234" sldId="256"/>
            <ac:inkMk id="35" creationId="{59D94A60-B773-3051-E32F-CFF6F539C7EC}"/>
          </ac:inkMkLst>
        </pc:inkChg>
        <pc:inkChg chg="add del mod">
          <ac:chgData name="Patryk Barczak" userId="86fa742248e137ce" providerId="LiveId" clId="{5D4DB528-13D1-495F-840B-DA6A5D34E31C}" dt="2023-05-15T11:37:59.799" v="77"/>
          <ac:inkMkLst>
            <pc:docMk/>
            <pc:sldMk cId="527867234" sldId="256"/>
            <ac:inkMk id="36" creationId="{0AA4BDB6-F0F3-ABC9-A3A0-988EC0589A98}"/>
          </ac:inkMkLst>
        </pc:inkChg>
        <pc:inkChg chg="add del mod">
          <ac:chgData name="Patryk Barczak" userId="86fa742248e137ce" providerId="LiveId" clId="{5D4DB528-13D1-495F-840B-DA6A5D34E31C}" dt="2023-05-15T11:37:59.545" v="75" actId="9405"/>
          <ac:inkMkLst>
            <pc:docMk/>
            <pc:sldMk cId="527867234" sldId="256"/>
            <ac:inkMk id="38" creationId="{96A43765-FE4C-D688-6626-9E94C04748D5}"/>
          </ac:inkMkLst>
        </pc:inkChg>
        <pc:inkChg chg="add del mod">
          <ac:chgData name="Patryk Barczak" userId="86fa742248e137ce" providerId="LiveId" clId="{5D4DB528-13D1-495F-840B-DA6A5D34E31C}" dt="2023-05-15T11:37:59.315" v="74"/>
          <ac:inkMkLst>
            <pc:docMk/>
            <pc:sldMk cId="527867234" sldId="256"/>
            <ac:inkMk id="39" creationId="{D7F7837F-E378-257F-4717-B856EBDDBB77}"/>
          </ac:inkMkLst>
        </pc:inkChg>
        <pc:inkChg chg="add del mod">
          <ac:chgData name="Patryk Barczak" userId="86fa742248e137ce" providerId="LiveId" clId="{5D4DB528-13D1-495F-840B-DA6A5D34E31C}" dt="2023-05-15T11:37:59.105" v="72" actId="9405"/>
          <ac:inkMkLst>
            <pc:docMk/>
            <pc:sldMk cId="527867234" sldId="256"/>
            <ac:inkMk id="41" creationId="{8543052A-1A93-CC6A-9B6C-7D34D0600884}"/>
          </ac:inkMkLst>
        </pc:inkChg>
        <pc:inkChg chg="add del mod">
          <ac:chgData name="Patryk Barczak" userId="86fa742248e137ce" providerId="LiveId" clId="{5D4DB528-13D1-495F-840B-DA6A5D34E31C}" dt="2023-05-15T11:37:59.075" v="71" actId="9405"/>
          <ac:inkMkLst>
            <pc:docMk/>
            <pc:sldMk cId="527867234" sldId="256"/>
            <ac:inkMk id="42" creationId="{9CB47E4E-896E-6974-0E15-FDFCF3605DEA}"/>
          </ac:inkMkLst>
        </pc:inkChg>
        <pc:inkChg chg="add del mod">
          <ac:chgData name="Patryk Barczak" userId="86fa742248e137ce" providerId="LiveId" clId="{5D4DB528-13D1-495F-840B-DA6A5D34E31C}" dt="2023-05-15T11:37:59.041" v="70" actId="9405"/>
          <ac:inkMkLst>
            <pc:docMk/>
            <pc:sldMk cId="527867234" sldId="256"/>
            <ac:inkMk id="43" creationId="{5BE6D209-02DD-1124-3D1E-4CCC609C6454}"/>
          </ac:inkMkLst>
        </pc:inkChg>
        <pc:inkChg chg="add del mod">
          <ac:chgData name="Patryk Barczak" userId="86fa742248e137ce" providerId="LiveId" clId="{5D4DB528-13D1-495F-840B-DA6A5D34E31C}" dt="2023-05-15T11:37:59.008" v="69" actId="9405"/>
          <ac:inkMkLst>
            <pc:docMk/>
            <pc:sldMk cId="527867234" sldId="256"/>
            <ac:inkMk id="44" creationId="{41FC151D-687D-2799-FDA7-A16ED571AE82}"/>
          </ac:inkMkLst>
        </pc:inkChg>
        <pc:inkChg chg="add del mod">
          <ac:chgData name="Patryk Barczak" userId="86fa742248e137ce" providerId="LiveId" clId="{5D4DB528-13D1-495F-840B-DA6A5D34E31C}" dt="2023-05-15T11:37:58.979" v="68" actId="9405"/>
          <ac:inkMkLst>
            <pc:docMk/>
            <pc:sldMk cId="527867234" sldId="256"/>
            <ac:inkMk id="45" creationId="{9D05253F-E1AA-F2AC-D098-153C51908F05}"/>
          </ac:inkMkLst>
        </pc:inkChg>
        <pc:inkChg chg="add del mod">
          <ac:chgData name="Patryk Barczak" userId="86fa742248e137ce" providerId="LiveId" clId="{5D4DB528-13D1-495F-840B-DA6A5D34E31C}" dt="2023-05-15T11:37:58.474" v="67" actId="9405"/>
          <ac:inkMkLst>
            <pc:docMk/>
            <pc:sldMk cId="527867234" sldId="256"/>
            <ac:inkMk id="46" creationId="{644BC787-E3AC-D166-C7ED-6A13C83314DB}"/>
          </ac:inkMkLst>
        </pc:inkChg>
        <pc:inkChg chg="add del mod">
          <ac:chgData name="Patryk Barczak" userId="86fa742248e137ce" providerId="LiveId" clId="{5D4DB528-13D1-495F-840B-DA6A5D34E31C}" dt="2023-05-15T11:37:58.273" v="66"/>
          <ac:inkMkLst>
            <pc:docMk/>
            <pc:sldMk cId="527867234" sldId="256"/>
            <ac:inkMk id="47" creationId="{8F092667-F090-7F18-924D-21E2C46FA28C}"/>
          </ac:inkMkLst>
        </pc:inkChg>
      </pc:sldChg>
      <pc:sldChg chg="addSp delSp modSp mod">
        <pc:chgData name="Patryk Barczak" userId="86fa742248e137ce" providerId="LiveId" clId="{5D4DB528-13D1-495F-840B-DA6A5D34E31C}" dt="2023-05-15T13:52:26.066" v="732" actId="478"/>
        <pc:sldMkLst>
          <pc:docMk/>
          <pc:sldMk cId="175246031" sldId="283"/>
        </pc:sldMkLst>
        <pc:spChg chg="mod">
          <ac:chgData name="Patryk Barczak" userId="86fa742248e137ce" providerId="LiveId" clId="{5D4DB528-13D1-495F-840B-DA6A5D34E31C}" dt="2023-05-15T13:52:24.274" v="731" actId="1076"/>
          <ac:spMkLst>
            <pc:docMk/>
            <pc:sldMk cId="175246031" sldId="283"/>
            <ac:spMk id="3" creationId="{DAB48A8F-98D3-F27F-0D5A-38ED5C97E88C}"/>
          </ac:spMkLst>
        </pc:spChg>
        <pc:grpChg chg="del mod">
          <ac:chgData name="Patryk Barczak" userId="86fa742248e137ce" providerId="LiveId" clId="{5D4DB528-13D1-495F-840B-DA6A5D34E31C}" dt="2023-05-15T13:49:25.856" v="622"/>
          <ac:grpSpMkLst>
            <pc:docMk/>
            <pc:sldMk cId="175246031" sldId="283"/>
            <ac:grpSpMk id="22" creationId="{FDE0C301-6576-F5AE-1805-038963F14BF2}"/>
          </ac:grpSpMkLst>
        </pc:grpChg>
        <pc:grpChg chg="del mod">
          <ac:chgData name="Patryk Barczak" userId="86fa742248e137ce" providerId="LiveId" clId="{5D4DB528-13D1-495F-840B-DA6A5D34E31C}" dt="2023-05-15T13:49:27.719" v="625"/>
          <ac:grpSpMkLst>
            <pc:docMk/>
            <pc:sldMk cId="175246031" sldId="283"/>
            <ac:grpSpMk id="26" creationId="{858152CE-DCFD-0FB9-EE31-9C9F07563614}"/>
          </ac:grpSpMkLst>
        </pc:grpChg>
        <pc:grpChg chg="del mod">
          <ac:chgData name="Patryk Barczak" userId="86fa742248e137ce" providerId="LiveId" clId="{5D4DB528-13D1-495F-840B-DA6A5D34E31C}" dt="2023-05-15T13:49:30.337" v="632"/>
          <ac:grpSpMkLst>
            <pc:docMk/>
            <pc:sldMk cId="175246031" sldId="283"/>
            <ac:grpSpMk id="29" creationId="{32B40F28-DFE0-91CE-8F0E-72EF46743653}"/>
          </ac:grpSpMkLst>
        </pc:grpChg>
        <pc:grpChg chg="del mod">
          <ac:chgData name="Patryk Barczak" userId="86fa742248e137ce" providerId="LiveId" clId="{5D4DB528-13D1-495F-840B-DA6A5D34E31C}" dt="2023-05-15T13:51:48.506" v="716"/>
          <ac:grpSpMkLst>
            <pc:docMk/>
            <pc:sldMk cId="175246031" sldId="283"/>
            <ac:grpSpMk id="36" creationId="{2D2672F5-233C-B758-3F13-34B84CA7933A}"/>
          </ac:grpSpMkLst>
        </pc:grpChg>
        <pc:grpChg chg="del mod">
          <ac:chgData name="Patryk Barczak" userId="86fa742248e137ce" providerId="LiveId" clId="{5D4DB528-13D1-495F-840B-DA6A5D34E31C}" dt="2023-05-15T13:51:48.506" v="716"/>
          <ac:grpSpMkLst>
            <pc:docMk/>
            <pc:sldMk cId="175246031" sldId="283"/>
            <ac:grpSpMk id="39" creationId="{0B28EDF8-2A3D-4656-00F7-5555249791A2}"/>
          </ac:grpSpMkLst>
        </pc:grpChg>
        <pc:grpChg chg="del mod">
          <ac:chgData name="Patryk Barczak" userId="86fa742248e137ce" providerId="LiveId" clId="{5D4DB528-13D1-495F-840B-DA6A5D34E31C}" dt="2023-05-15T13:52:21.505" v="729" actId="478"/>
          <ac:grpSpMkLst>
            <pc:docMk/>
            <pc:sldMk cId="175246031" sldId="283"/>
            <ac:grpSpMk id="47" creationId="{DEB80463-A458-6766-6DCB-085DFDDBBBE9}"/>
          </ac:grpSpMkLst>
        </pc:grpChg>
        <pc:grpChg chg="del mod">
          <ac:chgData name="Patryk Barczak" userId="86fa742248e137ce" providerId="LiveId" clId="{5D4DB528-13D1-495F-840B-DA6A5D34E31C}" dt="2023-05-15T13:52:15.895" v="727" actId="478"/>
          <ac:grpSpMkLst>
            <pc:docMk/>
            <pc:sldMk cId="175246031" sldId="283"/>
            <ac:grpSpMk id="48" creationId="{266DF48B-ABE0-CBA3-D1FD-3D427168F52B}"/>
          </ac:grpSpMkLst>
        </pc:grpChg>
        <pc:grpChg chg="del mod">
          <ac:chgData name="Patryk Barczak" userId="86fa742248e137ce" providerId="LiveId" clId="{5D4DB528-13D1-495F-840B-DA6A5D34E31C}" dt="2023-05-15T13:52:26.066" v="732" actId="478"/>
          <ac:grpSpMkLst>
            <pc:docMk/>
            <pc:sldMk cId="175246031" sldId="283"/>
            <ac:grpSpMk id="51" creationId="{0A4F5873-9D54-602A-C0D4-665BB7EA9C43}"/>
          </ac:grpSpMkLst>
        </pc:grpChg>
        <pc:grpChg chg="del mod">
          <ac:chgData name="Patryk Barczak" userId="86fa742248e137ce" providerId="LiveId" clId="{5D4DB528-13D1-495F-840B-DA6A5D34E31C}" dt="2023-05-15T13:51:16.156" v="667"/>
          <ac:grpSpMkLst>
            <pc:docMk/>
            <pc:sldMk cId="175246031" sldId="283"/>
            <ac:grpSpMk id="72" creationId="{8ED862CF-C7B5-12F5-A295-71D8CAF75F77}"/>
          </ac:grpSpMkLst>
        </pc:grpChg>
        <pc:grpChg chg="del mod">
          <ac:chgData name="Patryk Barczak" userId="86fa742248e137ce" providerId="LiveId" clId="{5D4DB528-13D1-495F-840B-DA6A5D34E31C}" dt="2023-05-15T13:51:17.044" v="669"/>
          <ac:grpSpMkLst>
            <pc:docMk/>
            <pc:sldMk cId="175246031" sldId="283"/>
            <ac:grpSpMk id="73" creationId="{CAE085E2-75FC-7020-2F82-F183619140C4}"/>
          </ac:grpSpMkLst>
        </pc:grpChg>
        <pc:grpChg chg="del mod">
          <ac:chgData name="Patryk Barczak" userId="86fa742248e137ce" providerId="LiveId" clId="{5D4DB528-13D1-495F-840B-DA6A5D34E31C}" dt="2023-05-15T13:51:23.132" v="681"/>
          <ac:grpSpMkLst>
            <pc:docMk/>
            <pc:sldMk cId="175246031" sldId="283"/>
            <ac:grpSpMk id="75" creationId="{3B3F2DDC-0DB4-A999-1A0A-F98CBB2B462D}"/>
          </ac:grpSpMkLst>
        </pc:grpChg>
        <pc:grpChg chg="del mod">
          <ac:chgData name="Patryk Barczak" userId="86fa742248e137ce" providerId="LiveId" clId="{5D4DB528-13D1-495F-840B-DA6A5D34E31C}" dt="2023-05-15T13:51:28.328" v="693"/>
          <ac:grpSpMkLst>
            <pc:docMk/>
            <pc:sldMk cId="175246031" sldId="283"/>
            <ac:grpSpMk id="87" creationId="{088D1D22-26FC-D53B-B0D5-09A00C718645}"/>
          </ac:grpSpMkLst>
        </pc:grpChg>
        <pc:grpChg chg="del mod">
          <ac:chgData name="Patryk Barczak" userId="86fa742248e137ce" providerId="LiveId" clId="{5D4DB528-13D1-495F-840B-DA6A5D34E31C}" dt="2023-05-15T13:51:31.715" v="695"/>
          <ac:grpSpMkLst>
            <pc:docMk/>
            <pc:sldMk cId="175246031" sldId="283"/>
            <ac:grpSpMk id="99" creationId="{9E950630-806C-0DD7-4FDC-19B6C94AA42D}"/>
          </ac:grpSpMkLst>
        </pc:grpChg>
        <pc:grpChg chg="del mod">
          <ac:chgData name="Patryk Barczak" userId="86fa742248e137ce" providerId="LiveId" clId="{5D4DB528-13D1-495F-840B-DA6A5D34E31C}" dt="2023-05-15T13:51:35.805" v="697"/>
          <ac:grpSpMkLst>
            <pc:docMk/>
            <pc:sldMk cId="175246031" sldId="283"/>
            <ac:grpSpMk id="101" creationId="{23755DE0-7E6C-FA62-58BA-C9D90F4B74B4}"/>
          </ac:grpSpMkLst>
        </pc:grpChg>
        <pc:grpChg chg="del mod">
          <ac:chgData name="Patryk Barczak" userId="86fa742248e137ce" providerId="LiveId" clId="{5D4DB528-13D1-495F-840B-DA6A5D34E31C}" dt="2023-05-15T13:52:21.505" v="729" actId="478"/>
          <ac:grpSpMkLst>
            <pc:docMk/>
            <pc:sldMk cId="175246031" sldId="283"/>
            <ac:grpSpMk id="103" creationId="{436E34B4-64B8-3A2D-7A21-1FBD4A57A866}"/>
          </ac:grpSpMkLst>
        </pc:grpChg>
        <pc:grpChg chg="del mod">
          <ac:chgData name="Patryk Barczak" userId="86fa742248e137ce" providerId="LiveId" clId="{5D4DB528-13D1-495F-840B-DA6A5D34E31C}" dt="2023-05-15T13:51:48.506" v="716"/>
          <ac:grpSpMkLst>
            <pc:docMk/>
            <pc:sldMk cId="175246031" sldId="283"/>
            <ac:grpSpMk id="111" creationId="{9310F937-CA84-0EEB-CC87-B6CD42690AC5}"/>
          </ac:grpSpMkLst>
        </pc:grpChg>
        <pc:grpChg chg="del mod">
          <ac:chgData name="Patryk Barczak" userId="86fa742248e137ce" providerId="LiveId" clId="{5D4DB528-13D1-495F-840B-DA6A5D34E31C}" dt="2023-05-15T13:51:50.607" v="718"/>
          <ac:grpSpMkLst>
            <pc:docMk/>
            <pc:sldMk cId="175246031" sldId="283"/>
            <ac:grpSpMk id="121" creationId="{60365DC9-6625-42DB-2CF9-491BA1341078}"/>
          </ac:grpSpMkLst>
        </pc:grpChg>
        <pc:grpChg chg="del mod">
          <ac:chgData name="Patryk Barczak" userId="86fa742248e137ce" providerId="LiveId" clId="{5D4DB528-13D1-495F-840B-DA6A5D34E31C}" dt="2023-05-15T13:52:18.583" v="728" actId="478"/>
          <ac:grpSpMkLst>
            <pc:docMk/>
            <pc:sldMk cId="175246031" sldId="283"/>
            <ac:grpSpMk id="123" creationId="{2A1CA0B9-871C-7461-B15E-8D38906A44D5}"/>
          </ac:grpSpMkLst>
        </pc:grpChg>
        <pc:grpChg chg="del mod">
          <ac:chgData name="Patryk Barczak" userId="86fa742248e137ce" providerId="LiveId" clId="{5D4DB528-13D1-495F-840B-DA6A5D34E31C}" dt="2023-05-15T13:52:18.583" v="728" actId="478"/>
          <ac:grpSpMkLst>
            <pc:docMk/>
            <pc:sldMk cId="175246031" sldId="283"/>
            <ac:grpSpMk id="129" creationId="{88AF4104-2BAF-4E01-8972-AB1855944CD3}"/>
          </ac:grpSpMkLst>
        </pc:grpChg>
        <pc:inkChg chg="add del">
          <ac:chgData name="Patryk Barczak" userId="86fa742248e137ce" providerId="LiveId" clId="{5D4DB528-13D1-495F-840B-DA6A5D34E31C}" dt="2023-05-15T13:48:24.579" v="600" actId="9405"/>
          <ac:inkMkLst>
            <pc:docMk/>
            <pc:sldMk cId="175246031" sldId="283"/>
            <ac:inkMk id="4" creationId="{ACD8A76B-013D-F186-6891-B1E0BF21971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5" creationId="{2642F804-AC73-9A32-F40F-C9FEC510AD2E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6" creationId="{0D9A131A-2280-8F77-0674-C1D7B612902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7" creationId="{FBAD684B-0F10-6E03-614A-595734BEAB0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8" creationId="{C4469D0C-538C-AE71-3027-DAEDF96D9F86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9" creationId="{ED4F5F58-CE7F-E665-27A3-E8D31164D4D7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" creationId="{7A954971-F210-9CDB-1815-2EA5DA926A0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" creationId="{BA7203E9-F4FE-9738-35C1-AAA5470F8D7F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2" creationId="{62C5B478-FD52-C6DE-66FE-2DFBA9C940E8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3" creationId="{CED3862C-EA58-620B-0075-3741DD9E424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4" creationId="{063B2443-6F4E-523D-6E7B-E40DD8E374D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5" creationId="{B5179A6D-4A31-D1CD-6DFD-A2F499B9D2E4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6" creationId="{4F3F629E-9AC9-A063-7734-B640159994CC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7" creationId="{18446520-A22B-AD1E-CBBD-BF8CA8B90F0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8" creationId="{F46E7470-BFCD-9E35-AD1C-A366F4D785C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9" creationId="{661E2783-1971-1EC1-D1C4-CE11FAA49C14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0" creationId="{52EEC831-8DE0-1020-9EE7-D1075A82E8A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1" creationId="{689BEFED-04C2-C3C7-F10C-39B91C897F98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3" creationId="{E8F0A264-8CFA-AE84-EC63-24D40CD70B6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4" creationId="{30CC30C9-D979-6682-029F-131D6FF65BA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5" creationId="{6D32C5DC-7568-E37F-8443-2B04ADFD5CDC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7" creationId="{D0E51C1E-C235-F271-EA3A-0A0AD6F6476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8" creationId="{2A410904-400A-5A7A-5B47-639CDCDB1B2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0" creationId="{6E35B827-37C3-E2E1-5EEE-ABA7E86304E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1" creationId="{DECA3E60-84CA-380B-14B0-57E6CEE1D94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2" creationId="{6A393E87-2F89-6D28-20ED-0D53E9D6FAE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3" creationId="{1D461CD6-3135-46C8-9335-FA7FC58D914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4" creationId="{492E4C89-8E92-F1E7-7DB2-8D1734F1FBCA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5" creationId="{A4ED7294-7B21-DDC0-2A81-485AA5BEB033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7" creationId="{D9A4FAE4-7A4A-60A2-0551-FF02F80E1FD3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8" creationId="{6D5D303D-1AA5-5711-8443-DD03867A7D2F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0" creationId="{961D1476-F1D3-664D-D64A-13E9B4401178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1" creationId="{E3917667-98A9-FF01-5980-2B170A6BD9F8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2" creationId="{CC6F1089-9C9E-E865-F867-FCF6470CA455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3" creationId="{36EAA78C-EC89-4249-9C42-E8E684128C65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4" creationId="{03CF0269-16C0-EA48-EED3-D50EA1AAAF3C}"/>
          </ac:inkMkLst>
        </pc:inkChg>
        <pc:inkChg chg="add del">
          <ac:chgData name="Patryk Barczak" userId="86fa742248e137ce" providerId="LiveId" clId="{5D4DB528-13D1-495F-840B-DA6A5D34E31C}" dt="2023-05-15T13:52:21.505" v="729" actId="478"/>
          <ac:inkMkLst>
            <pc:docMk/>
            <pc:sldMk cId="175246031" sldId="283"/>
            <ac:inkMk id="45" creationId="{16D87B12-A01B-FEB5-7A42-29AC3A62BA29}"/>
          </ac:inkMkLst>
        </pc:inkChg>
        <pc:inkChg chg="add del">
          <ac:chgData name="Patryk Barczak" userId="86fa742248e137ce" providerId="LiveId" clId="{5D4DB528-13D1-495F-840B-DA6A5D34E31C}" dt="2023-05-15T13:52:14.082" v="726" actId="478"/>
          <ac:inkMkLst>
            <pc:docMk/>
            <pc:sldMk cId="175246031" sldId="283"/>
            <ac:inkMk id="46" creationId="{B8D23211-5B54-5CC8-17C1-F5229AA5A9CE}"/>
          </ac:inkMkLst>
        </pc:inkChg>
        <pc:inkChg chg="add mod">
          <ac:chgData name="Patryk Barczak" userId="86fa742248e137ce" providerId="LiveId" clId="{5D4DB528-13D1-495F-840B-DA6A5D34E31C}" dt="2023-05-15T13:51:03.669" v="646"/>
          <ac:inkMkLst>
            <pc:docMk/>
            <pc:sldMk cId="175246031" sldId="283"/>
            <ac:inkMk id="49" creationId="{3890A3D4-49EF-7639-561B-0BC7801EB5AA}"/>
          </ac:inkMkLst>
        </pc:inkChg>
        <pc:inkChg chg="add mod">
          <ac:chgData name="Patryk Barczak" userId="86fa742248e137ce" providerId="LiveId" clId="{5D4DB528-13D1-495F-840B-DA6A5D34E31C}" dt="2023-05-15T13:51:03.669" v="646"/>
          <ac:inkMkLst>
            <pc:docMk/>
            <pc:sldMk cId="175246031" sldId="283"/>
            <ac:inkMk id="50" creationId="{1657DE3E-6FFB-352D-C399-36E7F580EA5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2" creationId="{6AEDE631-2239-5D71-70F0-F2D6111D0AF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3" creationId="{B239AD0D-06A1-CF13-B9FD-710D1EECB524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4" creationId="{99EDA555-F9EB-5D60-7B2D-A639B12245E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5" creationId="{44E7BE7F-E783-64D8-2E3D-0DA0C1E42A2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6" creationId="{89663DE7-4443-A031-F674-61A4D9F58EDB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7" creationId="{42AEA2D0-FA5F-DA12-A0F5-132D8F4664DA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8" creationId="{199F0FDD-6CE6-A4EE-0420-0610802ECCD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9" creationId="{739618F6-6966-066A-376A-2E92219424B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0" creationId="{294FFF76-CB1C-872A-B771-8DD63DFCE8F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1" creationId="{63324838-DC5A-B616-D1AB-A6DD508DA06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2" creationId="{DB88B9D8-1591-2B2B-3CBE-5B7B3CEF7FF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3" creationId="{9CF250C5-0C8D-4A25-468B-98280637FD25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4" creationId="{C12524D5-AE4F-7C6E-E266-90681E8655D1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5" creationId="{231DCDCD-993A-2D1E-30B1-7AF81160C62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6" creationId="{3F016835-0619-6FAE-328C-E7AF019E0901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7" creationId="{02AE6892-EEA1-F3A0-CA46-1D72CEB91C2B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8" creationId="{875727EC-1B8B-3AA3-7C8A-2AC0EC206D3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9" creationId="{886F0D4E-3821-1DD5-F2B4-93A71B45B254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0" creationId="{03C7B938-16A0-5FE8-297D-F8F95190F7D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1" creationId="{EB4AE24C-482E-7C88-85AC-AD6BA5F8EB7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4" creationId="{22ED90E6-BE50-DA20-50E2-F29BFD7AE4B2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6" creationId="{D4F4AE8A-254D-568A-2016-3304AB6289A6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7" creationId="{54252FCA-7D4B-D0D0-9199-BAFA19C8EDCD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8" creationId="{2134B131-3320-96EC-5253-523629EB9567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9" creationId="{3895325B-1299-6D91-8B2D-A6011E3F09D3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0" creationId="{B88872FB-CC96-B4DE-5309-06748998E69F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1" creationId="{B3621448-7DC8-B92E-E54E-E2FCCC5E6C7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2" creationId="{83FC3E95-AE49-59EF-C4DB-AF3D6DAEC0B6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3" creationId="{6BC9BAD5-104F-6741-1D93-5F3972EAC757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4" creationId="{4310B6ED-6F16-72DF-B5F3-03760919A60A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5" creationId="{468C9456-01E7-6891-9CFA-7DAE3A6D1F0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6" creationId="{D1A79D32-F82B-58D6-6D5F-9A7188D81E14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8" creationId="{721D7603-3262-82FD-CECE-FC0EE0A35F1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9" creationId="{18744468-F233-D62A-9C0A-3F24754E467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0" creationId="{C6F259C0-C45D-F035-28E3-AE94BEC4C12D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1" creationId="{D165B3FE-1B09-A0F0-C667-12B40E96971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2" creationId="{18B3FA9E-7D3B-7230-C72B-B346FE1F2AE2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3" creationId="{0273B6B2-44BC-ECFE-5F25-11A2C5851D15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4" creationId="{5BF94692-E50F-A6F3-D5A1-EF485CB7952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5" creationId="{B88712B7-0A52-6725-BAEF-40D334433B9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6" creationId="{2FE99EB9-ECBC-ECB7-907F-DD59A65FD16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7" creationId="{1E499515-FCC5-F40B-C2EF-AFED6D7F3D22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8" creationId="{BF373220-67EC-7E38-4736-BFC6CB88C06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100" creationId="{4C7A8E5F-8026-21C7-E7B9-BAA7F672A74B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102" creationId="{C9865ACD-D7D0-5F9F-B277-A6D3509BCD0A}"/>
          </ac:inkMkLst>
        </pc:inkChg>
        <pc:inkChg chg="add del">
          <ac:chgData name="Patryk Barczak" userId="86fa742248e137ce" providerId="LiveId" clId="{5D4DB528-13D1-495F-840B-DA6A5D34E31C}" dt="2023-05-15T13:51:39.186" v="699" actId="9405"/>
          <ac:inkMkLst>
            <pc:docMk/>
            <pc:sldMk cId="175246031" sldId="283"/>
            <ac:inkMk id="104" creationId="{D5497799-61A7-88F8-7934-AD4D142A49B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5" creationId="{A9384726-EE20-F775-FEB2-3C8337EBE8B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6" creationId="{C23F7CE1-934F-7A06-4D0E-7AAAF725623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7" creationId="{2E69DE08-B203-30E4-DA94-3D783EDAFB3A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8" creationId="{7597BB10-495B-6A24-F09D-DF4B903E5B3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9" creationId="{1351076C-6D28-2117-1B16-CC559AF3CBFB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0" creationId="{A4E3204D-1FF4-537E-3F05-F0231FCA3EBB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2" creationId="{C7402278-7ADD-F305-E205-14250DAB3E70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3" creationId="{063C7B5F-1282-1081-D0A6-6372B15E9340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4" creationId="{018C84EB-D2B4-087A-9D4F-9C8AAAB28050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5" creationId="{D4DD84C9-701F-CA1F-B934-9A18BA85CF5C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6" creationId="{E87C3700-F350-EAAE-9F4D-5C33A086954B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7" creationId="{9B10B61A-6D6A-333A-FF8D-606346F4593E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8" creationId="{E5211B83-B057-258D-B7BA-0C5AEF99FA0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9" creationId="{E69EED7B-5581-2AC1-2C53-1A7CDCAF3B98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20" creationId="{45495859-1A00-B7BE-0016-896B44B48876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22" creationId="{024E8D20-486C-9381-F721-CEBC1731EA4D}"/>
          </ac:inkMkLst>
        </pc:inkChg>
        <pc:inkChg chg="add del">
          <ac:chgData name="Patryk Barczak" userId="86fa742248e137ce" providerId="LiveId" clId="{5D4DB528-13D1-495F-840B-DA6A5D34E31C}" dt="2023-05-15T13:51:51.532" v="720" actId="9405"/>
          <ac:inkMkLst>
            <pc:docMk/>
            <pc:sldMk cId="175246031" sldId="283"/>
            <ac:inkMk id="124" creationId="{6EBC386E-4702-90AC-0A46-3AEB379303AB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5" creationId="{C54D83E3-A833-ADE4-6C5B-DD58D57AED1B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6" creationId="{D1E8DE0E-F82A-7C60-9C26-78DC2CB514B9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7" creationId="{D301FE6C-95E7-9793-DDBA-77A5F292827F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8" creationId="{80047AB8-E88E-4D6A-9AEE-CA1704E2FCB7}"/>
          </ac:inkMkLst>
        </pc:inkChg>
      </pc:sldChg>
      <pc:sldChg chg="addSp delSp modSp mod">
        <pc:chgData name="Patryk Barczak" userId="86fa742248e137ce" providerId="LiveId" clId="{5D4DB528-13D1-495F-840B-DA6A5D34E31C}" dt="2023-05-15T13:56:03.538" v="792" actId="478"/>
        <pc:sldMkLst>
          <pc:docMk/>
          <pc:sldMk cId="2475728667" sldId="285"/>
        </pc:sldMkLst>
        <pc:grpChg chg="del mod">
          <ac:chgData name="Patryk Barczak" userId="86fa742248e137ce" providerId="LiveId" clId="{5D4DB528-13D1-495F-840B-DA6A5D34E31C}" dt="2023-05-15T11:43:41.599" v="93"/>
          <ac:grpSpMkLst>
            <pc:docMk/>
            <pc:sldMk cId="2475728667" sldId="285"/>
            <ac:grpSpMk id="15" creationId="{6635F499-2F56-60E7-29FB-8CE0AE55B754}"/>
          </ac:grpSpMkLst>
        </pc:grpChg>
        <pc:grpChg chg="del mod">
          <ac:chgData name="Patryk Barczak" userId="86fa742248e137ce" providerId="LiveId" clId="{5D4DB528-13D1-495F-840B-DA6A5D34E31C}" dt="2023-05-15T11:43:43.630" v="95"/>
          <ac:grpSpMkLst>
            <pc:docMk/>
            <pc:sldMk cId="2475728667" sldId="285"/>
            <ac:grpSpMk id="19" creationId="{7F477DF9-840D-BDDF-04B3-0C2A13D796C4}"/>
          </ac:grpSpMkLst>
        </pc:grpChg>
        <pc:grpChg chg="del mod">
          <ac:chgData name="Patryk Barczak" userId="86fa742248e137ce" providerId="LiveId" clId="{5D4DB528-13D1-495F-840B-DA6A5D34E31C}" dt="2023-05-15T13:52:51.421" v="733" actId="478"/>
          <ac:grpSpMkLst>
            <pc:docMk/>
            <pc:sldMk cId="2475728667" sldId="285"/>
            <ac:grpSpMk id="21" creationId="{98681021-45A2-2495-30F1-8E2A6A1B7A36}"/>
          </ac:grpSpMkLst>
        </pc:grpChg>
        <pc:grpChg chg="mod">
          <ac:chgData name="Patryk Barczak" userId="86fa742248e137ce" providerId="LiveId" clId="{5D4DB528-13D1-495F-840B-DA6A5D34E31C}" dt="2023-05-15T13:53:34.660" v="744"/>
          <ac:grpSpMkLst>
            <pc:docMk/>
            <pc:sldMk cId="2475728667" sldId="285"/>
            <ac:grpSpMk id="28" creationId="{D5584872-3E0D-688D-A397-98F947E1B8E1}"/>
          </ac:grpSpMkLst>
        </pc:grpChg>
        <pc:grpChg chg="mod">
          <ac:chgData name="Patryk Barczak" userId="86fa742248e137ce" providerId="LiveId" clId="{5D4DB528-13D1-495F-840B-DA6A5D34E31C}" dt="2023-05-15T13:53:34.660" v="744"/>
          <ac:grpSpMkLst>
            <pc:docMk/>
            <pc:sldMk cId="2475728667" sldId="285"/>
            <ac:grpSpMk id="29" creationId="{5F170422-13A3-C227-F6CE-AC1FC2EFB164}"/>
          </ac:grpSpMkLst>
        </pc:grpChg>
        <pc:grpChg chg="mod">
          <ac:chgData name="Patryk Barczak" userId="86fa742248e137ce" providerId="LiveId" clId="{5D4DB528-13D1-495F-840B-DA6A5D34E31C}" dt="2023-05-15T13:53:34.660" v="744"/>
          <ac:grpSpMkLst>
            <pc:docMk/>
            <pc:sldMk cId="2475728667" sldId="285"/>
            <ac:grpSpMk id="30" creationId="{E3339C9F-A5AA-CAAC-743A-F7361B23F7F9}"/>
          </ac:grpSpMkLst>
        </pc:grpChg>
        <pc:grpChg chg="del mod">
          <ac:chgData name="Patryk Barczak" userId="86fa742248e137ce" providerId="LiveId" clId="{5D4DB528-13D1-495F-840B-DA6A5D34E31C}" dt="2023-05-15T13:55:27.104" v="780"/>
          <ac:grpSpMkLst>
            <pc:docMk/>
            <pc:sldMk cId="2475728667" sldId="285"/>
            <ac:grpSpMk id="38" creationId="{777C873F-43DB-309E-3323-7E85BA423CA2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41" creationId="{28F4AA2E-30C1-E56A-D645-B4D0D822946A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59" creationId="{9F2DA703-172F-3414-0445-A218033069C8}"/>
          </ac:grpSpMkLst>
        </pc:grpChg>
        <pc:grpChg chg="del mod">
          <ac:chgData name="Patryk Barczak" userId="86fa742248e137ce" providerId="LiveId" clId="{5D4DB528-13D1-495F-840B-DA6A5D34E31C}" dt="2023-05-15T13:55:30.098" v="783"/>
          <ac:grpSpMkLst>
            <pc:docMk/>
            <pc:sldMk cId="2475728667" sldId="285"/>
            <ac:grpSpMk id="60" creationId="{C5E371E7-F16A-4512-4F86-9D34B972D751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63" creationId="{C39B988F-E10D-C679-1594-41D53C759207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68" creationId="{623516D5-E91B-F8C4-E860-F446BCC3F23B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71" creationId="{00B8AAE2-D7F9-E0F6-A1CA-C7D85CC9E1E9}"/>
          </ac:grpSpMkLst>
        </pc:grpChg>
        <pc:inkChg chg="add del">
          <ac:chgData name="Patryk Barczak" userId="86fa742248e137ce" providerId="LiveId" clId="{5D4DB528-13D1-495F-840B-DA6A5D34E31C}" dt="2023-05-15T13:56:03.538" v="792" actId="478"/>
          <ac:inkMkLst>
            <pc:docMk/>
            <pc:sldMk cId="2475728667" sldId="285"/>
            <ac:inkMk id="6" creationId="{E2EC7A23-744E-1AF7-DC53-3471EB0D01AE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7" creationId="{6142E916-1C72-5ECA-B4EA-6058186123DD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8" creationId="{0D1F5571-2B9C-ADE1-62C9-63706B6BB9DD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9" creationId="{1334DB73-D6B5-0957-808E-F539C1478C67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0" creationId="{6001DB25-C8A1-9C2B-0D06-B160E63FA653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1" creationId="{456DF659-E6C8-3033-4E5B-C2CF124C3791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2" creationId="{65FF8D8E-9645-6C32-43D4-0F61F97BE36D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3" creationId="{556BD6A1-34C8-3968-D5DA-B6BA349A7B2A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4" creationId="{26722B6E-F5A9-9362-E28B-AB3EFF0F984F}"/>
          </ac:inkMkLst>
        </pc:inkChg>
        <pc:inkChg chg="add del mod">
          <ac:chgData name="Patryk Barczak" userId="86fa742248e137ce" providerId="LiveId" clId="{5D4DB528-13D1-495F-840B-DA6A5D34E31C}" dt="2023-05-15T13:53:36.728" v="751" actId="9405"/>
          <ac:inkMkLst>
            <pc:docMk/>
            <pc:sldMk cId="2475728667" sldId="285"/>
            <ac:inkMk id="15" creationId="{E4729163-67F7-860D-A64D-17759D888E89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6" creationId="{4DF3FCEF-D320-94AB-F52B-ACAF1865FD31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7" creationId="{03054FB2-2254-E87E-F424-D42C26E500A9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8" creationId="{3B0BA96A-054B-4505-D164-C877DB0110DD}"/>
          </ac:inkMkLst>
        </pc:inkChg>
        <pc:inkChg chg="add del mod">
          <ac:chgData name="Patryk Barczak" userId="86fa742248e137ce" providerId="LiveId" clId="{5D4DB528-13D1-495F-840B-DA6A5D34E31C}" dt="2023-05-15T13:53:36.431" v="750" actId="9405"/>
          <ac:inkMkLst>
            <pc:docMk/>
            <pc:sldMk cId="2475728667" sldId="285"/>
            <ac:inkMk id="19" creationId="{6BB61B59-2868-B587-564A-1EE73FFA572F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20" creationId="{1E295427-F2AE-84FC-B8CB-61F6C79C4552}"/>
          </ac:inkMkLst>
        </pc:inkChg>
        <pc:inkChg chg="add del mod">
          <ac:chgData name="Patryk Barczak" userId="86fa742248e137ce" providerId="LiveId" clId="{5D4DB528-13D1-495F-840B-DA6A5D34E31C}" dt="2023-05-15T13:53:35.954" v="749" actId="9405"/>
          <ac:inkMkLst>
            <pc:docMk/>
            <pc:sldMk cId="2475728667" sldId="285"/>
            <ac:inkMk id="22" creationId="{060822E1-862F-5AA3-78EB-3CF2EFFD9F56}"/>
          </ac:inkMkLst>
        </pc:inkChg>
        <pc:inkChg chg="add del mod">
          <ac:chgData name="Patryk Barczak" userId="86fa742248e137ce" providerId="LiveId" clId="{5D4DB528-13D1-495F-840B-DA6A5D34E31C}" dt="2023-05-15T13:53:35.694" v="748" actId="9405"/>
          <ac:inkMkLst>
            <pc:docMk/>
            <pc:sldMk cId="2475728667" sldId="285"/>
            <ac:inkMk id="23" creationId="{F29C51A4-2D67-C179-C66F-6A4B7E9489C4}"/>
          </ac:inkMkLst>
        </pc:inkChg>
        <pc:inkChg chg="add del mod">
          <ac:chgData name="Patryk Barczak" userId="86fa742248e137ce" providerId="LiveId" clId="{5D4DB528-13D1-495F-840B-DA6A5D34E31C}" dt="2023-05-15T13:53:35.401" v="747" actId="9405"/>
          <ac:inkMkLst>
            <pc:docMk/>
            <pc:sldMk cId="2475728667" sldId="285"/>
            <ac:inkMk id="24" creationId="{235313CD-7EA7-6F5F-2FF7-84EEA159D855}"/>
          </ac:inkMkLst>
        </pc:inkChg>
        <pc:inkChg chg="add del mod">
          <ac:chgData name="Patryk Barczak" userId="86fa742248e137ce" providerId="LiveId" clId="{5D4DB528-13D1-495F-840B-DA6A5D34E31C}" dt="2023-05-15T13:53:35.156" v="746" actId="9405"/>
          <ac:inkMkLst>
            <pc:docMk/>
            <pc:sldMk cId="2475728667" sldId="285"/>
            <ac:inkMk id="25" creationId="{10075EB6-19B6-5CE6-8B23-8129D9E2579B}"/>
          </ac:inkMkLst>
        </pc:inkChg>
        <pc:inkChg chg="add del mod">
          <ac:chgData name="Patryk Barczak" userId="86fa742248e137ce" providerId="LiveId" clId="{5D4DB528-13D1-495F-840B-DA6A5D34E31C}" dt="2023-05-15T13:53:34.930" v="745" actId="9405"/>
          <ac:inkMkLst>
            <pc:docMk/>
            <pc:sldMk cId="2475728667" sldId="285"/>
            <ac:inkMk id="26" creationId="{E67F4996-3FE6-3C50-949F-6F8CA5898F90}"/>
          </ac:inkMkLst>
        </pc:inkChg>
        <pc:inkChg chg="add del mod">
          <ac:chgData name="Patryk Barczak" userId="86fa742248e137ce" providerId="LiveId" clId="{5D4DB528-13D1-495F-840B-DA6A5D34E31C}" dt="2023-05-15T13:53:34.660" v="744"/>
          <ac:inkMkLst>
            <pc:docMk/>
            <pc:sldMk cId="2475728667" sldId="285"/>
            <ac:inkMk id="27" creationId="{2AF8EE01-420C-9F62-8CF6-7ECAB4A41E1F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1" creationId="{96DFD078-88F1-C1FA-5205-670A41AAF98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2" creationId="{C22894CA-533E-83E9-C28D-4E0EE6E2069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3" creationId="{27C2FE04-3F7C-5572-6682-EB571C482F03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4" creationId="{78F5A415-E036-FD0B-0D73-58260BE55E85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5" creationId="{58C42DEB-32F7-FDF8-9E28-022CEB14C512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6" creationId="{84134110-9547-86F3-FAB9-4D76DCA52D85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7" creationId="{480AF856-676F-F002-EFBD-2F4BDEE99420}"/>
          </ac:inkMkLst>
        </pc:inkChg>
        <pc:inkChg chg="add mod">
          <ac:chgData name="Patryk Barczak" userId="86fa742248e137ce" providerId="LiveId" clId="{5D4DB528-13D1-495F-840B-DA6A5D34E31C}" dt="2023-05-15T13:55:18.122" v="762"/>
          <ac:inkMkLst>
            <pc:docMk/>
            <pc:sldMk cId="2475728667" sldId="285"/>
            <ac:inkMk id="39" creationId="{EE106A63-7794-AC00-1506-6089D59D179C}"/>
          </ac:inkMkLst>
        </pc:inkChg>
        <pc:inkChg chg="add mod">
          <ac:chgData name="Patryk Barczak" userId="86fa742248e137ce" providerId="LiveId" clId="{5D4DB528-13D1-495F-840B-DA6A5D34E31C}" dt="2023-05-15T13:55:18.122" v="762"/>
          <ac:inkMkLst>
            <pc:docMk/>
            <pc:sldMk cId="2475728667" sldId="285"/>
            <ac:inkMk id="40" creationId="{290DA687-253E-0C8C-C855-AF20CCDCF81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2" creationId="{EA4795A2-0D20-1F0F-411C-AFACB6DBA8AF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3" creationId="{E1616E4B-E38E-46B7-E562-6CC3018B18DB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4" creationId="{6540E2EF-7A96-08A0-B25B-050C389FEC32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5" creationId="{C833DB7D-3D59-ADE4-393E-BA08F4743780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6" creationId="{8349C7C2-22CB-6EAD-A31E-B1F2A525762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7" creationId="{BAB03E24-9108-DAA6-BE9A-EC4FF6B6AAA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8" creationId="{394B1A96-0FA1-92E0-9440-509E9C10A77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9" creationId="{42BE45FE-957F-08E2-CCED-10E6359B6D8A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0" creationId="{439383B5-5AB8-E21C-715C-BE2B427805B6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1" creationId="{CB325B49-B6B4-EAFD-6B60-E40E776AEDC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2" creationId="{9DEF3807-B20A-BEEC-BAE3-86A721874D5A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3" creationId="{C4B3C10A-2FF8-53AA-076F-3B7FE1AAF1C3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4" creationId="{4BB8FDED-68B9-DE4A-6AAF-B06C5E9ED74D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5" creationId="{FD2CB5E6-DAA8-1B90-5AD6-706038727D1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6" creationId="{B09B2C63-5C1B-50BC-806D-61C971C62D1D}"/>
          </ac:inkMkLst>
        </pc:inkChg>
        <pc:inkChg chg="add mod">
          <ac:chgData name="Patryk Barczak" userId="86fa742248e137ce" providerId="LiveId" clId="{5D4DB528-13D1-495F-840B-DA6A5D34E31C}" dt="2023-05-15T13:55:27.104" v="780"/>
          <ac:inkMkLst>
            <pc:docMk/>
            <pc:sldMk cId="2475728667" sldId="285"/>
            <ac:inkMk id="57" creationId="{DFC89A5C-F446-E901-F59B-A59E58A355B3}"/>
          </ac:inkMkLst>
        </pc:inkChg>
        <pc:inkChg chg="add mod">
          <ac:chgData name="Patryk Barczak" userId="86fa742248e137ce" providerId="LiveId" clId="{5D4DB528-13D1-495F-840B-DA6A5D34E31C}" dt="2023-05-15T13:55:27.104" v="780"/>
          <ac:inkMkLst>
            <pc:docMk/>
            <pc:sldMk cId="2475728667" sldId="285"/>
            <ac:inkMk id="58" creationId="{736626C8-F170-2468-0BF5-F93AF770E1DF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61" creationId="{925ADA35-078D-3E25-B86A-74B28044BB53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62" creationId="{9A1A114A-0587-3A2A-7CF0-7783E1724E7C}"/>
          </ac:inkMkLst>
        </pc:inkChg>
        <pc:inkChg chg="add del">
          <ac:chgData name="Patryk Barczak" userId="86fa742248e137ce" providerId="LiveId" clId="{5D4DB528-13D1-495F-840B-DA6A5D34E31C}" dt="2023-05-15T13:56:03.538" v="792" actId="478"/>
          <ac:inkMkLst>
            <pc:docMk/>
            <pc:sldMk cId="2475728667" sldId="285"/>
            <ac:inkMk id="64" creationId="{160277B6-0FDF-C61E-0676-6FCAAA9A2831}"/>
          </ac:inkMkLst>
        </pc:inkChg>
        <pc:inkChg chg="add mod">
          <ac:chgData name="Patryk Barczak" userId="86fa742248e137ce" providerId="LiveId" clId="{5D4DB528-13D1-495F-840B-DA6A5D34E31C}" dt="2023-05-15T13:55:35.290" v="791"/>
          <ac:inkMkLst>
            <pc:docMk/>
            <pc:sldMk cId="2475728667" sldId="285"/>
            <ac:inkMk id="65" creationId="{19351DB2-5B77-AB52-842D-7DD9C8129C5D}"/>
          </ac:inkMkLst>
        </pc:inkChg>
        <pc:inkChg chg="add mod">
          <ac:chgData name="Patryk Barczak" userId="86fa742248e137ce" providerId="LiveId" clId="{5D4DB528-13D1-495F-840B-DA6A5D34E31C}" dt="2023-05-15T13:55:34.082" v="788"/>
          <ac:inkMkLst>
            <pc:docMk/>
            <pc:sldMk cId="2475728667" sldId="285"/>
            <ac:inkMk id="66" creationId="{95D3A147-16CF-D683-AF4A-D7C009EE0158}"/>
          </ac:inkMkLst>
        </pc:inkChg>
        <pc:inkChg chg="add mod">
          <ac:chgData name="Patryk Barczak" userId="86fa742248e137ce" providerId="LiveId" clId="{5D4DB528-13D1-495F-840B-DA6A5D34E31C}" dt="2023-05-15T13:55:34.082" v="788"/>
          <ac:inkMkLst>
            <pc:docMk/>
            <pc:sldMk cId="2475728667" sldId="285"/>
            <ac:inkMk id="67" creationId="{8C7F00F5-9CCD-3DA8-50A9-2858158FA5A4}"/>
          </ac:inkMkLst>
        </pc:inkChg>
        <pc:inkChg chg="add mod">
          <ac:chgData name="Patryk Barczak" userId="86fa742248e137ce" providerId="LiveId" clId="{5D4DB528-13D1-495F-840B-DA6A5D34E31C}" dt="2023-05-15T13:55:35.290" v="791"/>
          <ac:inkMkLst>
            <pc:docMk/>
            <pc:sldMk cId="2475728667" sldId="285"/>
            <ac:inkMk id="69" creationId="{3FC76A51-8E3F-54FE-B261-5BA4437D7F4A}"/>
          </ac:inkMkLst>
        </pc:inkChg>
        <pc:inkChg chg="add mod">
          <ac:chgData name="Patryk Barczak" userId="86fa742248e137ce" providerId="LiveId" clId="{5D4DB528-13D1-495F-840B-DA6A5D34E31C}" dt="2023-05-15T13:55:35.290" v="791"/>
          <ac:inkMkLst>
            <pc:docMk/>
            <pc:sldMk cId="2475728667" sldId="285"/>
            <ac:inkMk id="70" creationId="{1E90C164-F6B0-29A2-62F3-694D40810662}"/>
          </ac:inkMkLst>
        </pc:inkChg>
      </pc:sldChg>
      <pc:sldChg chg="modSp mod">
        <pc:chgData name="Patryk Barczak" userId="86fa742248e137ce" providerId="LiveId" clId="{5D4DB528-13D1-495F-840B-DA6A5D34E31C}" dt="2023-05-15T13:56:22.348" v="797" actId="20577"/>
        <pc:sldMkLst>
          <pc:docMk/>
          <pc:sldMk cId="526690319" sldId="286"/>
        </pc:sldMkLst>
        <pc:spChg chg="mod">
          <ac:chgData name="Patryk Barczak" userId="86fa742248e137ce" providerId="LiveId" clId="{5D4DB528-13D1-495F-840B-DA6A5D34E31C}" dt="2023-05-15T13:56:22.348" v="797" actId="20577"/>
          <ac:spMkLst>
            <pc:docMk/>
            <pc:sldMk cId="526690319" sldId="286"/>
            <ac:spMk id="3" creationId="{5FE6BAF1-F7C1-F9C9-B341-74140B662969}"/>
          </ac:spMkLst>
        </pc:spChg>
      </pc:sldChg>
      <pc:sldChg chg="addSp delSp modSp mod">
        <pc:chgData name="Patryk Barczak" userId="86fa742248e137ce" providerId="LiveId" clId="{5D4DB528-13D1-495F-840B-DA6A5D34E31C}" dt="2023-05-15T14:00:27.837" v="855" actId="9405"/>
        <pc:sldMkLst>
          <pc:docMk/>
          <pc:sldMk cId="3954246054" sldId="287"/>
        </pc:sldMkLst>
        <pc:grpChg chg="del mod">
          <ac:chgData name="Patryk Barczak" userId="86fa742248e137ce" providerId="LiveId" clId="{5D4DB528-13D1-495F-840B-DA6A5D34E31C}" dt="2023-05-15T11:44:43.538" v="104"/>
          <ac:grpSpMkLst>
            <pc:docMk/>
            <pc:sldMk cId="3954246054" sldId="287"/>
            <ac:grpSpMk id="12" creationId="{5BD3DA96-789B-3126-EC4B-39032C6DC303}"/>
          </ac:grpSpMkLst>
        </pc:grpChg>
        <pc:grpChg chg="del mod">
          <ac:chgData name="Patryk Barczak" userId="86fa742248e137ce" providerId="LiveId" clId="{5D4DB528-13D1-495F-840B-DA6A5D34E31C}" dt="2023-05-15T11:47:53.892" v="168"/>
          <ac:grpSpMkLst>
            <pc:docMk/>
            <pc:sldMk cId="3954246054" sldId="287"/>
            <ac:grpSpMk id="17" creationId="{08988A73-572C-1DF0-73A6-E04EF269DC87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23" creationId="{3D1339A8-B3CE-D636-7AD0-620084F69508}"/>
          </ac:grpSpMkLst>
        </pc:grpChg>
        <pc:grpChg chg="del mod">
          <ac:chgData name="Patryk Barczak" userId="86fa742248e137ce" providerId="LiveId" clId="{5D4DB528-13D1-495F-840B-DA6A5D34E31C}" dt="2023-05-15T11:47:53.892" v="168"/>
          <ac:grpSpMkLst>
            <pc:docMk/>
            <pc:sldMk cId="3954246054" sldId="287"/>
            <ac:grpSpMk id="23" creationId="{C02FCE09-034A-795C-723A-26E327AEF940}"/>
          </ac:grpSpMkLst>
        </pc:grpChg>
        <pc:grpChg chg="del mod">
          <ac:chgData name="Patryk Barczak" userId="86fa742248e137ce" providerId="LiveId" clId="{5D4DB528-13D1-495F-840B-DA6A5D34E31C}" dt="2023-05-15T11:44:55.851" v="122"/>
          <ac:grpSpMkLst>
            <pc:docMk/>
            <pc:sldMk cId="3954246054" sldId="287"/>
            <ac:grpSpMk id="34" creationId="{56EC24F6-3AEC-C8E0-83EC-A7F431F953B4}"/>
          </ac:grpSpMkLst>
        </pc:grpChg>
        <pc:grpChg chg="add del mod">
          <ac:chgData name="Patryk Barczak" userId="86fa742248e137ce" providerId="LiveId" clId="{5D4DB528-13D1-495F-840B-DA6A5D34E31C}" dt="2023-05-15T13:56:38.211" v="800" actId="478"/>
          <ac:grpSpMkLst>
            <pc:docMk/>
            <pc:sldMk cId="3954246054" sldId="287"/>
            <ac:grpSpMk id="35" creationId="{DC3E85E7-8E84-C4C5-8C22-43C7EED2D5EA}"/>
          </ac:grpSpMkLst>
        </pc:grpChg>
        <pc:grpChg chg="del mod">
          <ac:chgData name="Patryk Barczak" userId="86fa742248e137ce" providerId="LiveId" clId="{5D4DB528-13D1-495F-840B-DA6A5D34E31C}" dt="2023-05-15T11:44:56.831" v="124"/>
          <ac:grpSpMkLst>
            <pc:docMk/>
            <pc:sldMk cId="3954246054" sldId="287"/>
            <ac:grpSpMk id="39" creationId="{2EB57E4D-934F-ADBF-D85D-B42BD55D88A1}"/>
          </ac:grpSpMkLst>
        </pc:grpChg>
        <pc:grpChg chg="del mod">
          <ac:chgData name="Patryk Barczak" userId="86fa742248e137ce" providerId="LiveId" clId="{5D4DB528-13D1-495F-840B-DA6A5D34E31C}" dt="2023-05-15T11:45:00.693" v="127"/>
          <ac:grpSpMkLst>
            <pc:docMk/>
            <pc:sldMk cId="3954246054" sldId="287"/>
            <ac:grpSpMk id="41" creationId="{63EBCE5E-DAF6-001C-94C1-BA321C759A33}"/>
          </ac:grpSpMkLst>
        </pc:grpChg>
        <pc:grpChg chg="del mod">
          <ac:chgData name="Patryk Barczak" userId="86fa742248e137ce" providerId="LiveId" clId="{5D4DB528-13D1-495F-840B-DA6A5D34E31C}" dt="2023-05-15T11:46:36.116" v="158"/>
          <ac:grpSpMkLst>
            <pc:docMk/>
            <pc:sldMk cId="3954246054" sldId="287"/>
            <ac:grpSpMk id="44" creationId="{117643A2-7414-2E54-AEEB-4F131613FCA4}"/>
          </ac:grpSpMkLst>
        </pc:grpChg>
        <pc:grpChg chg="del mod">
          <ac:chgData name="Patryk Barczak" userId="86fa742248e137ce" providerId="LiveId" clId="{5D4DB528-13D1-495F-840B-DA6A5D34E31C}" dt="2023-05-15T13:56:52.309" v="802" actId="478"/>
          <ac:grpSpMkLst>
            <pc:docMk/>
            <pc:sldMk cId="3954246054" sldId="287"/>
            <ac:grpSpMk id="47" creationId="{338BEB03-DB4E-2FB2-6990-7DCC73CFABFC}"/>
          </ac:grpSpMkLst>
        </pc:grpChg>
        <pc:grpChg chg="del mod">
          <ac:chgData name="Patryk Barczak" userId="86fa742248e137ce" providerId="LiveId" clId="{5D4DB528-13D1-495F-840B-DA6A5D34E31C}" dt="2023-05-15T13:56:52.309" v="802" actId="478"/>
          <ac:grpSpMkLst>
            <pc:docMk/>
            <pc:sldMk cId="3954246054" sldId="287"/>
            <ac:grpSpMk id="66" creationId="{74DB0567-5650-257A-B38A-4CC3C0224C4E}"/>
          </ac:grpSpMkLst>
        </pc:grpChg>
        <pc:grpChg chg="del mod">
          <ac:chgData name="Patryk Barczak" userId="86fa742248e137ce" providerId="LiveId" clId="{5D4DB528-13D1-495F-840B-DA6A5D34E31C}" dt="2023-05-15T13:56:52.309" v="802" actId="478"/>
          <ac:grpSpMkLst>
            <pc:docMk/>
            <pc:sldMk cId="3954246054" sldId="287"/>
            <ac:grpSpMk id="72" creationId="{54DD19F3-D92B-A25A-D12F-24E0B3DBFEAE}"/>
          </ac:grpSpMkLst>
        </pc:grpChg>
        <pc:grpChg chg="add del mod">
          <ac:chgData name="Patryk Barczak" userId="86fa742248e137ce" providerId="LiveId" clId="{5D4DB528-13D1-495F-840B-DA6A5D34E31C}" dt="2023-05-15T13:56:44.559" v="801" actId="478"/>
          <ac:grpSpMkLst>
            <pc:docMk/>
            <pc:sldMk cId="3954246054" sldId="287"/>
            <ac:grpSpMk id="75" creationId="{1CAAB80B-96D9-2CA3-1E7C-4430981FF4D3}"/>
          </ac:grpSpMkLst>
        </pc:grpChg>
        <pc:grpChg chg="del mod">
          <ac:chgData name="Patryk Barczak" userId="86fa742248e137ce" providerId="LiveId" clId="{5D4DB528-13D1-495F-840B-DA6A5D34E31C}" dt="2023-05-15T11:47:56.079" v="171"/>
          <ac:grpSpMkLst>
            <pc:docMk/>
            <pc:sldMk cId="3954246054" sldId="287"/>
            <ac:grpSpMk id="85" creationId="{F98D448C-D431-3F7D-83AF-9FFBAF96FA61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88" creationId="{418F2DF1-6DFF-97CD-3631-633EF667F711}"/>
          </ac:grpSpMkLst>
        </pc:grpChg>
        <pc:grpChg chg="del mod">
          <ac:chgData name="Patryk Barczak" userId="86fa742248e137ce" providerId="LiveId" clId="{5D4DB528-13D1-495F-840B-DA6A5D34E31C}" dt="2023-05-15T11:47:57.597" v="174"/>
          <ac:grpSpMkLst>
            <pc:docMk/>
            <pc:sldMk cId="3954246054" sldId="287"/>
            <ac:grpSpMk id="88" creationId="{CC5D7056-F4DD-DCF7-F7D2-DD2FEA51A9B9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91" creationId="{C0B9C04D-F2BA-C6DE-6B52-D937811F1328}"/>
          </ac:grpSpMkLst>
        </pc:grpChg>
        <pc:grpChg chg="del mod">
          <ac:chgData name="Patryk Barczak" userId="86fa742248e137ce" providerId="LiveId" clId="{5D4DB528-13D1-495F-840B-DA6A5D34E31C}" dt="2023-05-15T11:47:58.744" v="177"/>
          <ac:grpSpMkLst>
            <pc:docMk/>
            <pc:sldMk cId="3954246054" sldId="287"/>
            <ac:grpSpMk id="91" creationId="{F0D8CE64-FBA6-510E-9C4F-7C689D3CCB79}"/>
          </ac:grpSpMkLst>
        </pc:grpChg>
        <pc:grpChg chg="add del mod">
          <ac:chgData name="Patryk Barczak" userId="86fa742248e137ce" providerId="LiveId" clId="{5D4DB528-13D1-495F-840B-DA6A5D34E31C}" dt="2023-05-15T13:56:44.559" v="801" actId="478"/>
          <ac:grpSpMkLst>
            <pc:docMk/>
            <pc:sldMk cId="3954246054" sldId="287"/>
            <ac:grpSpMk id="94" creationId="{483C8D8A-3EBE-B0A7-A20B-8083E1B9F0AF}"/>
          </ac:grpSpMkLst>
        </pc:grpChg>
        <pc:grpChg chg="del mod">
          <ac:chgData name="Patryk Barczak" userId="86fa742248e137ce" providerId="LiveId" clId="{5D4DB528-13D1-495F-840B-DA6A5D34E31C}" dt="2023-05-15T13:57:32.953" v="817"/>
          <ac:grpSpMkLst>
            <pc:docMk/>
            <pc:sldMk cId="3954246054" sldId="287"/>
            <ac:grpSpMk id="98" creationId="{357FF9F4-CEDA-A83A-D131-14BC52ADCB73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100" creationId="{C8F98B27-0AEB-C745-DB43-AD5F83651F1F}"/>
          </ac:grpSpMkLst>
        </pc:grpChg>
        <pc:grpChg chg="mod">
          <ac:chgData name="Patryk Barczak" userId="86fa742248e137ce" providerId="LiveId" clId="{5D4DB528-13D1-495F-840B-DA6A5D34E31C}" dt="2023-05-15T14:00:26.037" v="848"/>
          <ac:grpSpMkLst>
            <pc:docMk/>
            <pc:sldMk cId="3954246054" sldId="287"/>
            <ac:grpSpMk id="110" creationId="{FE56EF75-D0DB-84C8-BD1E-1BD4017A663D}"/>
          </ac:grpSpMkLst>
        </pc:grpChg>
        <pc:grpChg chg="mod">
          <ac:chgData name="Patryk Barczak" userId="86fa742248e137ce" providerId="LiveId" clId="{5D4DB528-13D1-495F-840B-DA6A5D34E31C}" dt="2023-05-15T14:00:26.037" v="848"/>
          <ac:grpSpMkLst>
            <pc:docMk/>
            <pc:sldMk cId="3954246054" sldId="287"/>
            <ac:grpSpMk id="111" creationId="{B2AFCFC7-C7AB-1588-E3F5-889DBBC9E74B}"/>
          </ac:grpSpMkLst>
        </pc:grpChg>
        <pc:grpChg chg="mod">
          <ac:chgData name="Patryk Barczak" userId="86fa742248e137ce" providerId="LiveId" clId="{5D4DB528-13D1-495F-840B-DA6A5D34E31C}" dt="2023-05-15T14:00:23.952" v="839"/>
          <ac:grpSpMkLst>
            <pc:docMk/>
            <pc:sldMk cId="3954246054" sldId="287"/>
            <ac:grpSpMk id="120" creationId="{B5ECFB64-2D4D-01AD-69C0-DF3FCBAB7483}"/>
          </ac:grpSpMkLst>
        </pc:grpChg>
        <pc:grpChg chg="mod">
          <ac:chgData name="Patryk Barczak" userId="86fa742248e137ce" providerId="LiveId" clId="{5D4DB528-13D1-495F-840B-DA6A5D34E31C}" dt="2023-05-15T14:00:23.952" v="839"/>
          <ac:grpSpMkLst>
            <pc:docMk/>
            <pc:sldMk cId="3954246054" sldId="287"/>
            <ac:grpSpMk id="121" creationId="{0145E237-95FA-AC6B-C237-FE02DD55B6A4}"/>
          </ac:grpSpMkLst>
        </pc:grpChg>
        <pc:grpChg chg="mod">
          <ac:chgData name="Patryk Barczak" userId="86fa742248e137ce" providerId="LiveId" clId="{5D4DB528-13D1-495F-840B-DA6A5D34E31C}" dt="2023-05-15T14:00:23.952" v="839"/>
          <ac:grpSpMkLst>
            <pc:docMk/>
            <pc:sldMk cId="3954246054" sldId="287"/>
            <ac:grpSpMk id="122" creationId="{A04A9009-6CA1-6B32-CA92-6215D5106AB1}"/>
          </ac:grpSpMkLst>
        </pc:grpChg>
        <pc:graphicFrameChg chg="add del">
          <ac:chgData name="Patryk Barczak" userId="86fa742248e137ce" providerId="LiveId" clId="{5D4DB528-13D1-495F-840B-DA6A5D34E31C}" dt="2023-05-15T13:56:30.913" v="799" actId="478"/>
          <ac:graphicFrameMkLst>
            <pc:docMk/>
            <pc:sldMk cId="3954246054" sldId="287"/>
            <ac:graphicFrameMk id="4" creationId="{B5E55B73-9769-3BC5-211F-1E22D0B6FBF4}"/>
          </ac:graphicFrameMkLst>
        </pc:graphicFrameChg>
        <pc:graphicFrameChg chg="add del">
          <ac:chgData name="Patryk Barczak" userId="86fa742248e137ce" providerId="LiveId" clId="{5D4DB528-13D1-495F-840B-DA6A5D34E31C}" dt="2023-05-15T13:56:30.913" v="799" actId="478"/>
          <ac:graphicFrameMkLst>
            <pc:docMk/>
            <pc:sldMk cId="3954246054" sldId="287"/>
            <ac:graphicFrameMk id="5" creationId="{1C1334E0-6E16-A1A2-3B85-C12E683C8812}"/>
          </ac:graphicFrameMkLst>
        </pc:graphicFrame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7" creationId="{2ED232F2-76C2-8EAE-3E7E-C069AC8B3B1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" creationId="{CD4EE79E-D8A4-1CBF-5047-C164FFA3219B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0" creationId="{6AAAE713-C7B1-C439-3A78-E5E82FDED336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1" creationId="{9DC200F6-F597-4C27-C399-383188B38D55}"/>
          </ac:inkMkLst>
        </pc:inkChg>
        <pc:inkChg chg="add mod">
          <ac:chgData name="Patryk Barczak" userId="86fa742248e137ce" providerId="LiveId" clId="{5D4DB528-13D1-495F-840B-DA6A5D34E31C}" dt="2023-05-15T13:57:22.603" v="805"/>
          <ac:inkMkLst>
            <pc:docMk/>
            <pc:sldMk cId="3954246054" sldId="287"/>
            <ac:inkMk id="12" creationId="{64532196-48A7-3CA4-D14D-C65EC2E37EC4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3" creationId="{238D9B38-B640-8A81-DAF5-6DFF97011748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5" creationId="{6064FEA0-8925-29D2-9DE8-63C2C287E62B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6" creationId="{F13D8163-5DD4-EFF2-4FAD-F47C3C33EDDE}"/>
          </ac:inkMkLst>
        </pc:inkChg>
        <pc:inkChg chg="add mod">
          <ac:chgData name="Patryk Barczak" userId="86fa742248e137ce" providerId="LiveId" clId="{5D4DB528-13D1-495F-840B-DA6A5D34E31C}" dt="2023-05-15T13:57:22.603" v="805"/>
          <ac:inkMkLst>
            <pc:docMk/>
            <pc:sldMk cId="3954246054" sldId="287"/>
            <ac:inkMk id="17" creationId="{991DBC59-6EFF-B8CD-674D-400EA859429D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8" creationId="{7B00CF73-140C-2144-EE94-1CC4A747BF37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20" creationId="{F032E7EC-45E3-6DB6-0D57-F8BB09EB0326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21" creationId="{94B101C3-B28D-8A41-59E0-9CD7497CE466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4" creationId="{78262C20-2E82-AB1F-2038-35FEE222E984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6" creationId="{8C036CE5-C1D5-82FD-B73C-FE4CFA3976F7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7" creationId="{97DB4C60-3013-65DA-5D00-D4FD4AE5B61C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8" creationId="{A4CF5D1B-758F-91A8-5843-959A690FC9BA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9" creationId="{737AC4EB-2B5D-D441-8C85-2762DCC92314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30" creationId="{DCB33317-03DA-0A03-1CEC-90787C79E79D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1" creationId="{883AC98B-7272-864C-EA05-AC8639F707CE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2" creationId="{0D4F6198-B602-083B-932E-9141B5F7B240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3" creationId="{F850F52A-A91A-4893-9D8C-2531D8EBC77A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34" creationId="{4F443553-8168-BBC4-3F53-4BF1813EEAAB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6" creationId="{6FE6D277-53CD-5148-273A-6571739166E5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7" creationId="{30C99F87-ABB4-CC31-CCD1-9E84B9C5E60C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8" creationId="{2337E1FB-EE18-34D1-F509-0F3908CCE091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39" creationId="{011C50A1-E5DC-7E6D-1774-3F70934259A3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40" creationId="{19EC1796-97E6-693B-FEED-B18E95CDFD31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41" creationId="{34D2B6B7-9BE3-3B63-A592-015CAC13B522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42" creationId="{9B70CF85-0CDA-DECC-8FC2-4BA6737D355C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43" creationId="{006B6461-4349-CEF6-5C6C-96DEC9D418B2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44" creationId="{44862330-B69E-3E2A-B475-00A80C5A9010}"/>
          </ac:inkMkLst>
        </pc:inkChg>
        <pc:inkChg chg="add mod">
          <ac:chgData name="Patryk Barczak" userId="86fa742248e137ce" providerId="LiveId" clId="{5D4DB528-13D1-495F-840B-DA6A5D34E31C}" dt="2023-05-15T11:45:51.211" v="130"/>
          <ac:inkMkLst>
            <pc:docMk/>
            <pc:sldMk cId="3954246054" sldId="287"/>
            <ac:inkMk id="45" creationId="{EDFB98BC-4741-D96E-BA67-7F508B78C048}"/>
          </ac:inkMkLst>
        </pc:inkChg>
        <pc:inkChg chg="add mod">
          <ac:chgData name="Patryk Barczak" userId="86fa742248e137ce" providerId="LiveId" clId="{5D4DB528-13D1-495F-840B-DA6A5D34E31C}" dt="2023-05-15T11:45:51.211" v="130"/>
          <ac:inkMkLst>
            <pc:docMk/>
            <pc:sldMk cId="3954246054" sldId="287"/>
            <ac:inkMk id="46" creationId="{16594FA9-ED87-4AD0-51AE-CF9420320F43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48" creationId="{06153AE3-DB2D-BC26-3631-1E7D6F7B0AE7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49" creationId="{CB6214BE-BBC3-0995-615E-923648966F7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0" creationId="{EAF5EDB6-6154-236C-223D-2910BA863BB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1" creationId="{6D2ADDD0-B982-9B15-0B32-FA0A2C0CEE1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2" creationId="{EBD9CE01-A70C-10A7-39A3-807DAC99735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3" creationId="{E2BB2655-2D36-F534-D004-D5A00FFFBDC5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4" creationId="{60DEA61E-701F-1385-D561-4DA9DFC16D22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5" creationId="{0CD40F22-8E75-08A3-1221-C1981D5C3248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6" creationId="{3ABF9804-4334-CB44-5558-62C9DE05888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7" creationId="{58581891-607D-C3E9-F1D1-FDB3FC4BDF2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8" creationId="{707787D8-6823-EB41-381F-EC15D6F5357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9" creationId="{2C935B62-4499-F983-3890-F6D8BB2F6847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0" creationId="{17DA11D1-F18B-2877-DD37-ECF8F5C6CB3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1" creationId="{CBD72FE2-B3B7-2AEE-E2FE-0421FEAF5F6E}"/>
          </ac:inkMkLst>
        </pc:inkChg>
        <pc:inkChg chg="add mod">
          <ac:chgData name="Patryk Barczak" userId="86fa742248e137ce" providerId="LiveId" clId="{5D4DB528-13D1-495F-840B-DA6A5D34E31C}" dt="2023-05-15T11:46:19.585" v="149"/>
          <ac:inkMkLst>
            <pc:docMk/>
            <pc:sldMk cId="3954246054" sldId="287"/>
            <ac:inkMk id="62" creationId="{6A57DDF5-1261-5A26-A841-ED77F1B86199}"/>
          </ac:inkMkLst>
        </pc:inkChg>
        <pc:inkChg chg="add mod">
          <ac:chgData name="Patryk Barczak" userId="86fa742248e137ce" providerId="LiveId" clId="{5D4DB528-13D1-495F-840B-DA6A5D34E31C}" dt="2023-05-15T11:46:19.585" v="149"/>
          <ac:inkMkLst>
            <pc:docMk/>
            <pc:sldMk cId="3954246054" sldId="287"/>
            <ac:inkMk id="63" creationId="{6259B6A6-C2E6-C0C3-473F-75BAD4B265EB}"/>
          </ac:inkMkLst>
        </pc:inkChg>
        <pc:inkChg chg="add mod">
          <ac:chgData name="Patryk Barczak" userId="86fa742248e137ce" providerId="LiveId" clId="{5D4DB528-13D1-495F-840B-DA6A5D34E31C}" dt="2023-05-15T11:46:19.585" v="149"/>
          <ac:inkMkLst>
            <pc:docMk/>
            <pc:sldMk cId="3954246054" sldId="287"/>
            <ac:inkMk id="64" creationId="{A5DC9644-4E7D-7A6D-2353-BA3957433DEF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5" creationId="{A4504064-173A-9EE1-A591-B8561280B370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7" creationId="{73623926-9311-EE4B-9C55-5E6E5257CF75}"/>
          </ac:inkMkLst>
        </pc:inkChg>
        <pc:inkChg chg="add mod">
          <ac:chgData name="Patryk Barczak" userId="86fa742248e137ce" providerId="LiveId" clId="{5D4DB528-13D1-495F-840B-DA6A5D34E31C}" dt="2023-05-15T11:46:22.659" v="155"/>
          <ac:inkMkLst>
            <pc:docMk/>
            <pc:sldMk cId="3954246054" sldId="287"/>
            <ac:inkMk id="68" creationId="{6AD63C29-4E99-4F76-F32A-E0630A111743}"/>
          </ac:inkMkLst>
        </pc:inkChg>
        <pc:inkChg chg="add mod">
          <ac:chgData name="Patryk Barczak" userId="86fa742248e137ce" providerId="LiveId" clId="{5D4DB528-13D1-495F-840B-DA6A5D34E31C}" dt="2023-05-15T11:46:22.659" v="155"/>
          <ac:inkMkLst>
            <pc:docMk/>
            <pc:sldMk cId="3954246054" sldId="287"/>
            <ac:inkMk id="69" creationId="{DB42BDE4-5647-48D2-EEB7-B0317EEE586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0" creationId="{0B15E9C9-1BE4-94B5-D928-201443DAF74D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1" creationId="{FAC54101-39C5-293C-2221-98C52917CC12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73" creationId="{EF7C6430-E13D-EA21-319F-F1990A7F8EF6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74" creationId="{6112A6DE-EB16-8B1D-4503-1A104B785E82}"/>
          </ac:inkMkLst>
        </pc:inkChg>
        <pc:inkChg chg="add del">
          <ac:chgData name="Patryk Barczak" userId="86fa742248e137ce" providerId="LiveId" clId="{5D4DB528-13D1-495F-840B-DA6A5D34E31C}" dt="2023-05-15T13:56:38.211" v="800" actId="478"/>
          <ac:inkMkLst>
            <pc:docMk/>
            <pc:sldMk cId="3954246054" sldId="287"/>
            <ac:inkMk id="76" creationId="{CED3A261-1CAA-CDD9-2014-EF242C64E778}"/>
          </ac:inkMkLst>
        </pc:inkChg>
        <pc:inkChg chg="add del">
          <ac:chgData name="Patryk Barczak" userId="86fa742248e137ce" providerId="LiveId" clId="{5D4DB528-13D1-495F-840B-DA6A5D34E31C}" dt="2023-05-15T13:56:38.211" v="800" actId="478"/>
          <ac:inkMkLst>
            <pc:docMk/>
            <pc:sldMk cId="3954246054" sldId="287"/>
            <ac:inkMk id="77" creationId="{D10DCA66-3799-0DB4-799F-6A8F8A09664F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8" creationId="{E5E42874-2F79-B664-8609-05A21DA6768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9" creationId="{A32BE76B-13C9-7CF4-F19C-8DEEE8B5ECF8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0" creationId="{C9ADC082-0696-FCC0-9CA6-924769CCB386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1" creationId="{85988985-E14D-1D84-AF9F-4F796F9907FE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2" creationId="{78ACAB42-8958-1D41-9F8B-56D54DD5170C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3" creationId="{44BA165D-01E8-583D-69FC-5C3078294A4F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4" creationId="{15A93F9F-6FA7-5502-8BC6-614592DBDA22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85" creationId="{6943B368-A2A1-3C4B-398A-428D0D55D4AE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6" creationId="{34C4A04D-AD69-6997-744F-AB14861A3D9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7" creationId="{231AD7C6-1BCB-B787-4E8C-1B10815B007F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9" creationId="{7D9635BE-0851-6D49-1E70-AD6D39766C6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90" creationId="{F0DBB3ED-E3EC-81C5-2F74-1D4D956185CB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92" creationId="{AD882F4A-0E62-0854-2CB8-028D009865E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93" creationId="{DA35D19C-552E-E981-1AFF-3A30F2320917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5" creationId="{F3C53717-2882-4971-20A6-D28823C86A9A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6" creationId="{90778B25-B087-14A2-314E-0965F5E77D6E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7" creationId="{0AF33F67-4D2B-B421-4932-D57B01D7AC8C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9" creationId="{E7A0AE83-0F6A-328E-128D-F60667C1C894}"/>
          </ac:inkMkLst>
        </pc:inkChg>
        <pc:inkChg chg="add del">
          <ac:chgData name="Patryk Barczak" userId="86fa742248e137ce" providerId="LiveId" clId="{5D4DB528-13D1-495F-840B-DA6A5D34E31C}" dt="2023-05-15T13:58:40.278" v="819" actId="478"/>
          <ac:inkMkLst>
            <pc:docMk/>
            <pc:sldMk cId="3954246054" sldId="287"/>
            <ac:inkMk id="101" creationId="{5DD8E273-8F32-F8B2-5832-3D167C36DDD9}"/>
          </ac:inkMkLst>
        </pc:inkChg>
        <pc:inkChg chg="add del mod">
          <ac:chgData name="Patryk Barczak" userId="86fa742248e137ce" providerId="LiveId" clId="{5D4DB528-13D1-495F-840B-DA6A5D34E31C}" dt="2023-05-15T14:00:27.837" v="855" actId="9405"/>
          <ac:inkMkLst>
            <pc:docMk/>
            <pc:sldMk cId="3954246054" sldId="287"/>
            <ac:inkMk id="102" creationId="{18505A9C-7C06-A950-D688-D97DE05DE615}"/>
          </ac:inkMkLst>
        </pc:inkChg>
        <pc:inkChg chg="add del mod">
          <ac:chgData name="Patryk Barczak" userId="86fa742248e137ce" providerId="LiveId" clId="{5D4DB528-13D1-495F-840B-DA6A5D34E31C}" dt="2023-05-15T14:00:27.522" v="854" actId="9405"/>
          <ac:inkMkLst>
            <pc:docMk/>
            <pc:sldMk cId="3954246054" sldId="287"/>
            <ac:inkMk id="103" creationId="{23773340-7323-16F0-8686-A0A9F9D20A99}"/>
          </ac:inkMkLst>
        </pc:inkChg>
        <pc:inkChg chg="add del mod">
          <ac:chgData name="Patryk Barczak" userId="86fa742248e137ce" providerId="LiveId" clId="{5D4DB528-13D1-495F-840B-DA6A5D34E31C}" dt="2023-05-15T14:00:27.290" v="853" actId="9405"/>
          <ac:inkMkLst>
            <pc:docMk/>
            <pc:sldMk cId="3954246054" sldId="287"/>
            <ac:inkMk id="104" creationId="{DF030F02-E5B3-4E50-52DA-A3B876B52295}"/>
          </ac:inkMkLst>
        </pc:inkChg>
        <pc:inkChg chg="add del mod">
          <ac:chgData name="Patryk Barczak" userId="86fa742248e137ce" providerId="LiveId" clId="{5D4DB528-13D1-495F-840B-DA6A5D34E31C}" dt="2023-05-15T14:00:27.046" v="852" actId="9405"/>
          <ac:inkMkLst>
            <pc:docMk/>
            <pc:sldMk cId="3954246054" sldId="287"/>
            <ac:inkMk id="105" creationId="{0AFF7855-2623-801A-6619-8126A9232F59}"/>
          </ac:inkMkLst>
        </pc:inkChg>
        <pc:inkChg chg="add del mod">
          <ac:chgData name="Patryk Barczak" userId="86fa742248e137ce" providerId="LiveId" clId="{5D4DB528-13D1-495F-840B-DA6A5D34E31C}" dt="2023-05-15T14:00:26.794" v="851" actId="9405"/>
          <ac:inkMkLst>
            <pc:docMk/>
            <pc:sldMk cId="3954246054" sldId="287"/>
            <ac:inkMk id="106" creationId="{6DE2D04F-436E-95EC-ACFA-3DC38838A572}"/>
          </ac:inkMkLst>
        </pc:inkChg>
        <pc:inkChg chg="add del mod">
          <ac:chgData name="Patryk Barczak" userId="86fa742248e137ce" providerId="LiveId" clId="{5D4DB528-13D1-495F-840B-DA6A5D34E31C}" dt="2023-05-15T14:00:26.557" v="850" actId="9405"/>
          <ac:inkMkLst>
            <pc:docMk/>
            <pc:sldMk cId="3954246054" sldId="287"/>
            <ac:inkMk id="107" creationId="{EED991C2-3BDA-9706-87AD-594BC42CCFB8}"/>
          </ac:inkMkLst>
        </pc:inkChg>
        <pc:inkChg chg="add del mod">
          <ac:chgData name="Patryk Barczak" userId="86fa742248e137ce" providerId="LiveId" clId="{5D4DB528-13D1-495F-840B-DA6A5D34E31C}" dt="2023-05-15T14:00:26.322" v="849" actId="9405"/>
          <ac:inkMkLst>
            <pc:docMk/>
            <pc:sldMk cId="3954246054" sldId="287"/>
            <ac:inkMk id="108" creationId="{2F84B816-F47C-42F0-B6DA-2872D823DD8E}"/>
          </ac:inkMkLst>
        </pc:inkChg>
        <pc:inkChg chg="add del mod">
          <ac:chgData name="Patryk Barczak" userId="86fa742248e137ce" providerId="LiveId" clId="{5D4DB528-13D1-495F-840B-DA6A5D34E31C}" dt="2023-05-15T14:00:26.037" v="848"/>
          <ac:inkMkLst>
            <pc:docMk/>
            <pc:sldMk cId="3954246054" sldId="287"/>
            <ac:inkMk id="109" creationId="{B5E57501-92AB-8225-AF74-FE4FFACF0658}"/>
          </ac:inkMkLst>
        </pc:inkChg>
        <pc:inkChg chg="add del mod">
          <ac:chgData name="Patryk Barczak" userId="86fa742248e137ce" providerId="LiveId" clId="{5D4DB528-13D1-495F-840B-DA6A5D34E31C}" dt="2023-05-15T14:00:25.739" v="846" actId="9405"/>
          <ac:inkMkLst>
            <pc:docMk/>
            <pc:sldMk cId="3954246054" sldId="287"/>
            <ac:inkMk id="112" creationId="{FCF7C25C-C1B6-21C8-F1BD-696483523A09}"/>
          </ac:inkMkLst>
        </pc:inkChg>
        <pc:inkChg chg="add del mod">
          <ac:chgData name="Patryk Barczak" userId="86fa742248e137ce" providerId="LiveId" clId="{5D4DB528-13D1-495F-840B-DA6A5D34E31C}" dt="2023-05-15T14:00:25.508" v="845" actId="9405"/>
          <ac:inkMkLst>
            <pc:docMk/>
            <pc:sldMk cId="3954246054" sldId="287"/>
            <ac:inkMk id="113" creationId="{33FD96C5-8709-D1DF-452A-09118C424097}"/>
          </ac:inkMkLst>
        </pc:inkChg>
        <pc:inkChg chg="add del mod">
          <ac:chgData name="Patryk Barczak" userId="86fa742248e137ce" providerId="LiveId" clId="{5D4DB528-13D1-495F-840B-DA6A5D34E31C}" dt="2023-05-15T14:00:25.258" v="844" actId="9405"/>
          <ac:inkMkLst>
            <pc:docMk/>
            <pc:sldMk cId="3954246054" sldId="287"/>
            <ac:inkMk id="114" creationId="{FCC624B9-E1EE-FBE1-C7CB-CE4B8601044D}"/>
          </ac:inkMkLst>
        </pc:inkChg>
        <pc:inkChg chg="add del mod">
          <ac:chgData name="Patryk Barczak" userId="86fa742248e137ce" providerId="LiveId" clId="{5D4DB528-13D1-495F-840B-DA6A5D34E31C}" dt="2023-05-15T14:00:25.018" v="843" actId="9405"/>
          <ac:inkMkLst>
            <pc:docMk/>
            <pc:sldMk cId="3954246054" sldId="287"/>
            <ac:inkMk id="115" creationId="{A489B6FB-8BBB-B45A-C08A-EE8B83ACF047}"/>
          </ac:inkMkLst>
        </pc:inkChg>
        <pc:inkChg chg="add del">
          <ac:chgData name="Patryk Barczak" userId="86fa742248e137ce" providerId="LiveId" clId="{5D4DB528-13D1-495F-840B-DA6A5D34E31C}" dt="2023-05-15T14:00:24.786" v="842" actId="9405"/>
          <ac:inkMkLst>
            <pc:docMk/>
            <pc:sldMk cId="3954246054" sldId="287"/>
            <ac:inkMk id="116" creationId="{4DEED787-182C-8611-A1AD-9C4FF8950BBF}"/>
          </ac:inkMkLst>
        </pc:inkChg>
        <pc:inkChg chg="add del mod">
          <ac:chgData name="Patryk Barczak" userId="86fa742248e137ce" providerId="LiveId" clId="{5D4DB528-13D1-495F-840B-DA6A5D34E31C}" dt="2023-05-15T14:00:24.567" v="841" actId="9405"/>
          <ac:inkMkLst>
            <pc:docMk/>
            <pc:sldMk cId="3954246054" sldId="287"/>
            <ac:inkMk id="117" creationId="{1AE600F8-F4CC-71FA-CF7F-821F066C2D1F}"/>
          </ac:inkMkLst>
        </pc:inkChg>
        <pc:inkChg chg="add del mod">
          <ac:chgData name="Patryk Barczak" userId="86fa742248e137ce" providerId="LiveId" clId="{5D4DB528-13D1-495F-840B-DA6A5D34E31C}" dt="2023-05-15T14:00:24.314" v="840" actId="9405"/>
          <ac:inkMkLst>
            <pc:docMk/>
            <pc:sldMk cId="3954246054" sldId="287"/>
            <ac:inkMk id="118" creationId="{349022C3-D1BC-B50B-D6E2-C08D2048911C}"/>
          </ac:inkMkLst>
        </pc:inkChg>
        <pc:inkChg chg="add del mod">
          <ac:chgData name="Patryk Barczak" userId="86fa742248e137ce" providerId="LiveId" clId="{5D4DB528-13D1-495F-840B-DA6A5D34E31C}" dt="2023-05-15T14:00:23.952" v="839"/>
          <ac:inkMkLst>
            <pc:docMk/>
            <pc:sldMk cId="3954246054" sldId="287"/>
            <ac:inkMk id="119" creationId="{4A1EC3C6-A002-6278-DC69-A4172C83BC41}"/>
          </ac:inkMkLst>
        </pc:ink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6" creationId="{48660327-DBAE-55DA-163B-D8B355D5E405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9" creationId="{E58C3859-C61F-0204-2C07-717812010D80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14" creationId="{20B56646-BC80-B98C-629A-8DB6A6EC6A0D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19" creationId="{9CE0E59F-F13C-329B-A673-DDB90B1D8CBE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22" creationId="{C126D6D9-A098-2ECD-22D0-54D1554426E5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25" creationId="{C97BFE1D-1A60-ECE3-2F48-1AAFC494D854}"/>
          </ac:cxnSpMkLst>
        </pc:cxnChg>
      </pc:sldChg>
      <pc:sldChg chg="addSp delSp modSp mod">
        <pc:chgData name="Patryk Barczak" userId="86fa742248e137ce" providerId="LiveId" clId="{5D4DB528-13D1-495F-840B-DA6A5D34E31C}" dt="2023-05-15T14:10:17.340" v="1072" actId="478"/>
        <pc:sldMkLst>
          <pc:docMk/>
          <pc:sldMk cId="2053015416" sldId="290"/>
        </pc:sldMkLst>
        <pc:grpChg chg="del mod">
          <ac:chgData name="Patryk Barczak" userId="86fa742248e137ce" providerId="LiveId" clId="{5D4DB528-13D1-495F-840B-DA6A5D34E31C}" dt="2023-05-15T11:50:01.170" v="186"/>
          <ac:grpSpMkLst>
            <pc:docMk/>
            <pc:sldMk cId="2053015416" sldId="290"/>
            <ac:grpSpMk id="9" creationId="{CF1E507B-4EC7-69A7-843A-7A25B075130E}"/>
          </ac:grpSpMkLst>
        </pc:grpChg>
        <pc:grpChg chg="del mod">
          <ac:chgData name="Patryk Barczak" userId="86fa742248e137ce" providerId="LiveId" clId="{5D4DB528-13D1-495F-840B-DA6A5D34E31C}" dt="2023-05-15T11:50:08.149" v="202"/>
          <ac:grpSpMkLst>
            <pc:docMk/>
            <pc:sldMk cId="2053015416" sldId="290"/>
            <ac:grpSpMk id="12" creationId="{D3A37584-B655-A2D2-8012-7132D019858F}"/>
          </ac:grpSpMkLst>
        </pc:grpChg>
        <pc:grpChg chg="del mod">
          <ac:chgData name="Patryk Barczak" userId="86fa742248e137ce" providerId="LiveId" clId="{5D4DB528-13D1-495F-840B-DA6A5D34E31C}" dt="2023-05-15T11:50:09.720" v="204"/>
          <ac:grpSpMkLst>
            <pc:docMk/>
            <pc:sldMk cId="2053015416" sldId="290"/>
            <ac:grpSpMk id="28" creationId="{1EC37C97-9674-6205-3902-E42B7755D56C}"/>
          </ac:grpSpMkLst>
        </pc:grpChg>
        <pc:grpChg chg="del mod">
          <ac:chgData name="Patryk Barczak" userId="86fa742248e137ce" providerId="LiveId" clId="{5D4DB528-13D1-495F-840B-DA6A5D34E31C}" dt="2023-05-15T11:50:13.665" v="207"/>
          <ac:grpSpMkLst>
            <pc:docMk/>
            <pc:sldMk cId="2053015416" sldId="290"/>
            <ac:grpSpMk id="30" creationId="{30F542FE-05BB-9315-12DA-22EDD312783E}"/>
          </ac:grpSpMkLst>
        </pc:grpChg>
        <pc:grpChg chg="del mod">
          <ac:chgData name="Patryk Barczak" userId="86fa742248e137ce" providerId="LiveId" clId="{5D4DB528-13D1-495F-840B-DA6A5D34E31C}" dt="2023-05-15T14:02:16.556" v="874"/>
          <ac:grpSpMkLst>
            <pc:docMk/>
            <pc:sldMk cId="2053015416" sldId="290"/>
            <ac:grpSpMk id="33" creationId="{1DC9B255-2F8D-BEAD-337B-0DA61D07AEA6}"/>
          </ac:grpSpMkLst>
        </pc:grpChg>
        <pc:grpChg chg="del mod">
          <ac:chgData name="Patryk Barczak" userId="86fa742248e137ce" providerId="LiveId" clId="{5D4DB528-13D1-495F-840B-DA6A5D34E31C}" dt="2023-05-15T11:51:29.475" v="211"/>
          <ac:grpSpMkLst>
            <pc:docMk/>
            <pc:sldMk cId="2053015416" sldId="290"/>
            <ac:grpSpMk id="33" creationId="{90FF91FC-D695-0D1B-FA94-CBF6BAE2C103}"/>
          </ac:grpSpMkLst>
        </pc:grpChg>
        <pc:grpChg chg="del mod">
          <ac:chgData name="Patryk Barczak" userId="86fa742248e137ce" providerId="LiveId" clId="{5D4DB528-13D1-495F-840B-DA6A5D34E31C}" dt="2023-05-15T11:52:13.255" v="215"/>
          <ac:grpSpMkLst>
            <pc:docMk/>
            <pc:sldMk cId="2053015416" sldId="290"/>
            <ac:grpSpMk id="37" creationId="{1A6680B3-0329-93E9-5F5E-07EC8BC33E5B}"/>
          </ac:grpSpMkLst>
        </pc:grpChg>
        <pc:grpChg chg="del mod">
          <ac:chgData name="Patryk Barczak" userId="86fa742248e137ce" providerId="LiveId" clId="{5D4DB528-13D1-495F-840B-DA6A5D34E31C}" dt="2023-05-15T11:53:40.139" v="225"/>
          <ac:grpSpMkLst>
            <pc:docMk/>
            <pc:sldMk cId="2053015416" sldId="290"/>
            <ac:grpSpMk id="41" creationId="{09D861FB-15AF-C410-D830-32E4C9F0DA6E}"/>
          </ac:grpSpMkLst>
        </pc:grpChg>
        <pc:grpChg chg="del mod">
          <ac:chgData name="Patryk Barczak" userId="86fa742248e137ce" providerId="LiveId" clId="{5D4DB528-13D1-495F-840B-DA6A5D34E31C}" dt="2023-05-15T14:01:04.743" v="860" actId="478"/>
          <ac:grpSpMkLst>
            <pc:docMk/>
            <pc:sldMk cId="2053015416" sldId="290"/>
            <ac:grpSpMk id="51" creationId="{DC34B513-A21B-0D9B-DF15-1A241679BB6C}"/>
          </ac:grpSpMkLst>
        </pc:grpChg>
        <pc:grpChg chg="add del mod">
          <ac:chgData name="Patryk Barczak" userId="86fa742248e137ce" providerId="LiveId" clId="{5D4DB528-13D1-495F-840B-DA6A5D34E31C}" dt="2023-05-15T11:53:53.410" v="238"/>
          <ac:grpSpMkLst>
            <pc:docMk/>
            <pc:sldMk cId="2053015416" sldId="290"/>
            <ac:grpSpMk id="56" creationId="{C37E81B3-19FA-62E5-5105-C127DCD8AE65}"/>
          </ac:grpSpMkLst>
        </pc:grpChg>
        <pc:grpChg chg="del mod">
          <ac:chgData name="Patryk Barczak" userId="86fa742248e137ce" providerId="LiveId" clId="{5D4DB528-13D1-495F-840B-DA6A5D34E31C}" dt="2023-05-15T14:02:18.803" v="879"/>
          <ac:grpSpMkLst>
            <pc:docMk/>
            <pc:sldMk cId="2053015416" sldId="290"/>
            <ac:grpSpMk id="58" creationId="{9008835B-6EE0-3C98-222A-91F607BC0B92}"/>
          </ac:grpSpMkLst>
        </pc:grpChg>
        <pc:grpChg chg="mod">
          <ac:chgData name="Patryk Barczak" userId="86fa742248e137ce" providerId="LiveId" clId="{5D4DB528-13D1-495F-840B-DA6A5D34E31C}" dt="2023-05-15T11:53:52.750" v="235"/>
          <ac:grpSpMkLst>
            <pc:docMk/>
            <pc:sldMk cId="2053015416" sldId="290"/>
            <ac:grpSpMk id="59" creationId="{26F1745A-82F7-AFEF-92C8-B82BE1190B60}"/>
          </ac:grpSpMkLst>
        </pc:grpChg>
        <pc:grpChg chg="del mod">
          <ac:chgData name="Patryk Barczak" userId="86fa742248e137ce" providerId="LiveId" clId="{5D4DB528-13D1-495F-840B-DA6A5D34E31C}" dt="2023-05-15T11:54:07.887" v="250"/>
          <ac:grpSpMkLst>
            <pc:docMk/>
            <pc:sldMk cId="2053015416" sldId="290"/>
            <ac:grpSpMk id="64" creationId="{D7D2231C-508A-CD11-AA87-B85FDBEC1F55}"/>
          </ac:grpSpMkLst>
        </pc:grpChg>
        <pc:grpChg chg="del mod">
          <ac:chgData name="Patryk Barczak" userId="86fa742248e137ce" providerId="LiveId" clId="{5D4DB528-13D1-495F-840B-DA6A5D34E31C}" dt="2023-05-15T14:01:02.393" v="859" actId="478"/>
          <ac:grpSpMkLst>
            <pc:docMk/>
            <pc:sldMk cId="2053015416" sldId="290"/>
            <ac:grpSpMk id="68" creationId="{66B9D55F-0F95-909D-EE65-DD9637E086D5}"/>
          </ac:grpSpMkLst>
        </pc:grpChg>
        <pc:grpChg chg="del mod">
          <ac:chgData name="Patryk Barczak" userId="86fa742248e137ce" providerId="LiveId" clId="{5D4DB528-13D1-495F-840B-DA6A5D34E31C}" dt="2023-05-15T14:01:00.267" v="856" actId="478"/>
          <ac:grpSpMkLst>
            <pc:docMk/>
            <pc:sldMk cId="2053015416" sldId="290"/>
            <ac:grpSpMk id="78" creationId="{AA31DEFD-3BB1-1ED2-E163-F0BA5480CA98}"/>
          </ac:grpSpMkLst>
        </pc:grpChg>
        <pc:grpChg chg="del mod">
          <ac:chgData name="Patryk Barczak" userId="86fa742248e137ce" providerId="LiveId" clId="{5D4DB528-13D1-495F-840B-DA6A5D34E31C}" dt="2023-05-15T14:01:00.666" v="857" actId="478"/>
          <ac:grpSpMkLst>
            <pc:docMk/>
            <pc:sldMk cId="2053015416" sldId="290"/>
            <ac:grpSpMk id="79" creationId="{0038E3FA-1670-348D-F5FD-7D81D6F978D5}"/>
          </ac:grpSpMkLst>
        </pc:grpChg>
        <pc:grpChg chg="del mod">
          <ac:chgData name="Patryk Barczak" userId="86fa742248e137ce" providerId="LiveId" clId="{5D4DB528-13D1-495F-840B-DA6A5D34E31C}" dt="2023-05-15T14:01:01.069" v="858" actId="478"/>
          <ac:grpSpMkLst>
            <pc:docMk/>
            <pc:sldMk cId="2053015416" sldId="290"/>
            <ac:grpSpMk id="80" creationId="{C5FF1C4E-87D3-A615-8FEB-588468D25145}"/>
          </ac:grpSpMkLst>
        </pc:grpChg>
        <pc:grpChg chg="del mod">
          <ac:chgData name="Patryk Barczak" userId="86fa742248e137ce" providerId="LiveId" clId="{5D4DB528-13D1-495F-840B-DA6A5D34E31C}" dt="2023-05-15T14:02:22.907" v="886"/>
          <ac:grpSpMkLst>
            <pc:docMk/>
            <pc:sldMk cId="2053015416" sldId="290"/>
            <ac:grpSpMk id="83" creationId="{7958254E-1041-2A17-C58F-7F5F9B1AA098}"/>
          </ac:grpSpMkLst>
        </pc:grpChg>
        <pc:grpChg chg="del mod">
          <ac:chgData name="Patryk Barczak" userId="86fa742248e137ce" providerId="LiveId" clId="{5D4DB528-13D1-495F-840B-DA6A5D34E31C}" dt="2023-05-15T14:02:28.023" v="892"/>
          <ac:grpSpMkLst>
            <pc:docMk/>
            <pc:sldMk cId="2053015416" sldId="290"/>
            <ac:grpSpMk id="90" creationId="{FAFCA7E6-92DE-5CE7-7680-FD157B39DDF9}"/>
          </ac:grpSpMkLst>
        </pc:grpChg>
        <pc:grpChg chg="del mod">
          <ac:chgData name="Patryk Barczak" userId="86fa742248e137ce" providerId="LiveId" clId="{5D4DB528-13D1-495F-840B-DA6A5D34E31C}" dt="2023-05-15T14:02:31.017" v="897"/>
          <ac:grpSpMkLst>
            <pc:docMk/>
            <pc:sldMk cId="2053015416" sldId="290"/>
            <ac:grpSpMk id="96" creationId="{723B904D-90A1-5835-2AEB-598D9B757251}"/>
          </ac:grpSpMkLst>
        </pc:grpChg>
        <pc:grpChg chg="del mod">
          <ac:chgData name="Patryk Barczak" userId="86fa742248e137ce" providerId="LiveId" clId="{5D4DB528-13D1-495F-840B-DA6A5D34E31C}" dt="2023-05-15T14:02:34.680" v="899"/>
          <ac:grpSpMkLst>
            <pc:docMk/>
            <pc:sldMk cId="2053015416" sldId="290"/>
            <ac:grpSpMk id="101" creationId="{CEA135E6-9DB6-1DE2-0C33-CC141AF03F30}"/>
          </ac:grpSpMkLst>
        </pc:grpChg>
        <pc:grpChg chg="del mod">
          <ac:chgData name="Patryk Barczak" userId="86fa742248e137ce" providerId="LiveId" clId="{5D4DB528-13D1-495F-840B-DA6A5D34E31C}" dt="2023-05-15T14:02:56.337" v="901"/>
          <ac:grpSpMkLst>
            <pc:docMk/>
            <pc:sldMk cId="2053015416" sldId="290"/>
            <ac:grpSpMk id="103" creationId="{7C110EDB-F835-84ED-519C-D3F350604493}"/>
          </ac:grpSpMkLst>
        </pc:grpChg>
        <pc:grpChg chg="del mod">
          <ac:chgData name="Patryk Barczak" userId="86fa742248e137ce" providerId="LiveId" clId="{5D4DB528-13D1-495F-840B-DA6A5D34E31C}" dt="2023-05-15T14:02:59.074" v="905"/>
          <ac:grpSpMkLst>
            <pc:docMk/>
            <pc:sldMk cId="2053015416" sldId="290"/>
            <ac:grpSpMk id="105" creationId="{81D57374-BF38-B088-D7E3-9CE9D399F8EE}"/>
          </ac:grpSpMkLst>
        </pc:grpChg>
        <pc:grpChg chg="del mod">
          <ac:chgData name="Patryk Barczak" userId="86fa742248e137ce" providerId="LiveId" clId="{5D4DB528-13D1-495F-840B-DA6A5D34E31C}" dt="2023-05-15T14:03:05.410" v="911"/>
          <ac:grpSpMkLst>
            <pc:docMk/>
            <pc:sldMk cId="2053015416" sldId="290"/>
            <ac:grpSpMk id="109" creationId="{BAFB1DEA-ECD8-8F7C-064D-18CDE9BB9218}"/>
          </ac:grpSpMkLst>
        </pc:grpChg>
        <pc:grpChg chg="del mod">
          <ac:chgData name="Patryk Barczak" userId="86fa742248e137ce" providerId="LiveId" clId="{5D4DB528-13D1-495F-840B-DA6A5D34E31C}" dt="2023-05-15T14:03:05.410" v="911"/>
          <ac:grpSpMkLst>
            <pc:docMk/>
            <pc:sldMk cId="2053015416" sldId="290"/>
            <ac:grpSpMk id="112" creationId="{BFA505F3-2803-24DE-D9C0-424D9E0BC66F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15" creationId="{88ECEB85-290C-DC29-C464-38C3779BAD36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20" creationId="{AFBB913E-D503-9E2D-C675-EAD6EB36290B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21" creationId="{404C6045-EAC2-8D0F-44E7-E507A16F679C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24" creationId="{2204AEDC-8D32-88C2-EB32-A487EE73F463}"/>
          </ac:grpSpMkLst>
        </pc:grpChg>
        <pc:grpChg chg="del mod">
          <ac:chgData name="Patryk Barczak" userId="86fa742248e137ce" providerId="LiveId" clId="{5D4DB528-13D1-495F-840B-DA6A5D34E31C}" dt="2023-05-15T14:07:29.966" v="1007"/>
          <ac:grpSpMkLst>
            <pc:docMk/>
            <pc:sldMk cId="2053015416" sldId="290"/>
            <ac:grpSpMk id="137" creationId="{1D785F35-908E-964A-BDBE-A1001740514A}"/>
          </ac:grpSpMkLst>
        </pc:grpChg>
        <pc:grpChg chg="del mod">
          <ac:chgData name="Patryk Barczak" userId="86fa742248e137ce" providerId="LiveId" clId="{5D4DB528-13D1-495F-840B-DA6A5D34E31C}" dt="2023-05-15T14:06:47.378" v="1004" actId="478"/>
          <ac:grpSpMkLst>
            <pc:docMk/>
            <pc:sldMk cId="2053015416" sldId="290"/>
            <ac:grpSpMk id="146" creationId="{207D1386-F772-335F-D9C8-65D253BB4E27}"/>
          </ac:grpSpMkLst>
        </pc:grpChg>
        <pc:grpChg chg="del mod">
          <ac:chgData name="Patryk Barczak" userId="86fa742248e137ce" providerId="LiveId" clId="{5D4DB528-13D1-495F-840B-DA6A5D34E31C}" dt="2023-05-15T14:06:47.378" v="1004" actId="478"/>
          <ac:grpSpMkLst>
            <pc:docMk/>
            <pc:sldMk cId="2053015416" sldId="290"/>
            <ac:grpSpMk id="147" creationId="{955A6E99-212E-B0E3-603F-9FA1243777F7}"/>
          </ac:grpSpMkLst>
        </pc:grpChg>
        <pc:grpChg chg="del mod">
          <ac:chgData name="Patryk Barczak" userId="86fa742248e137ce" providerId="LiveId" clId="{5D4DB528-13D1-495F-840B-DA6A5D34E31C}" dt="2023-05-15T14:05:43.058" v="948"/>
          <ac:grpSpMkLst>
            <pc:docMk/>
            <pc:sldMk cId="2053015416" sldId="290"/>
            <ac:grpSpMk id="151" creationId="{F68EC0AF-FEB5-35B9-2C4D-DA496BFF9967}"/>
          </ac:grpSpMkLst>
        </pc:grpChg>
        <pc:grpChg chg="add del mod">
          <ac:chgData name="Patryk Barczak" userId="86fa742248e137ce" providerId="LiveId" clId="{5D4DB528-13D1-495F-840B-DA6A5D34E31C}" dt="2023-05-15T14:06:43.608" v="1003" actId="478"/>
          <ac:grpSpMkLst>
            <pc:docMk/>
            <pc:sldMk cId="2053015416" sldId="290"/>
            <ac:grpSpMk id="154" creationId="{5C8902DB-2188-B28D-08F3-20BE7961E9BE}"/>
          </ac:grpSpMkLst>
        </pc:grpChg>
        <pc:grpChg chg="add del mod">
          <ac:chgData name="Patryk Barczak" userId="86fa742248e137ce" providerId="LiveId" clId="{5D4DB528-13D1-495F-840B-DA6A5D34E31C}" dt="2023-05-15T14:06:43.608" v="1003" actId="478"/>
          <ac:grpSpMkLst>
            <pc:docMk/>
            <pc:sldMk cId="2053015416" sldId="290"/>
            <ac:grpSpMk id="158" creationId="{FFF6EEB5-6C50-4FF4-A271-D452348C12E2}"/>
          </ac:grpSpMkLst>
        </pc:grpChg>
        <pc:grpChg chg="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67" creationId="{49F84192-460D-6AD6-B471-9560D949382C}"/>
          </ac:grpSpMkLst>
        </pc:grpChg>
        <pc:grpChg chg="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68" creationId="{ED597597-A26A-B3D0-33E6-4F70C4FACE74}"/>
          </ac:grpSpMkLst>
        </pc:grpChg>
        <pc:grpChg chg="add del 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69" creationId="{1D51DA67-7EE3-D479-77D6-47A06B3283D0}"/>
          </ac:grpSpMkLst>
        </pc:grpChg>
        <pc:grpChg chg="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70" creationId="{B3AA23D6-AB46-AB02-FC6A-3DA31605B8A4}"/>
          </ac:grpSpMkLst>
        </pc:grpChg>
        <pc:grpChg chg="add del mod">
          <ac:chgData name="Patryk Barczak" userId="86fa742248e137ce" providerId="LiveId" clId="{5D4DB528-13D1-495F-840B-DA6A5D34E31C}" dt="2023-05-15T14:06:36.926" v="985"/>
          <ac:grpSpMkLst>
            <pc:docMk/>
            <pc:sldMk cId="2053015416" sldId="290"/>
            <ac:grpSpMk id="184" creationId="{AE53886F-43E5-CA40-71CF-DC0F79BBC55F}"/>
          </ac:grpSpMkLst>
        </pc:grpChg>
        <pc:grpChg chg="add del mod">
          <ac:chgData name="Patryk Barczak" userId="86fa742248e137ce" providerId="LiveId" clId="{5D4DB528-13D1-495F-840B-DA6A5D34E31C}" dt="2023-05-15T14:06:36.926" v="985"/>
          <ac:grpSpMkLst>
            <pc:docMk/>
            <pc:sldMk cId="2053015416" sldId="290"/>
            <ac:grpSpMk id="185" creationId="{BEBB78B0-4754-45DA-07AB-8359E36EA103}"/>
          </ac:grpSpMkLst>
        </pc:grpChg>
        <pc:grpChg chg="mod">
          <ac:chgData name="Patryk Barczak" userId="86fa742248e137ce" providerId="LiveId" clId="{5D4DB528-13D1-495F-840B-DA6A5D34E31C}" dt="2023-05-15T14:06:36.360" v="981"/>
          <ac:grpSpMkLst>
            <pc:docMk/>
            <pc:sldMk cId="2053015416" sldId="290"/>
            <ac:grpSpMk id="189" creationId="{1D890D73-788A-57E4-DE05-4F5D8B10EB84}"/>
          </ac:grpSpMkLst>
        </pc:grpChg>
        <pc:grpChg chg="del mod">
          <ac:chgData name="Patryk Barczak" userId="86fa742248e137ce" providerId="LiveId" clId="{5D4DB528-13D1-495F-840B-DA6A5D34E31C}" dt="2023-05-15T14:07:32.228" v="1011"/>
          <ac:grpSpMkLst>
            <pc:docMk/>
            <pc:sldMk cId="2053015416" sldId="290"/>
            <ac:grpSpMk id="192" creationId="{3E06A73C-112B-69A6-1DEF-F83D4C91F288}"/>
          </ac:grpSpMkLst>
        </pc:grpChg>
        <pc:grpChg chg="del mod">
          <ac:chgData name="Patryk Barczak" userId="86fa742248e137ce" providerId="LiveId" clId="{5D4DB528-13D1-495F-840B-DA6A5D34E31C}" dt="2023-05-15T14:07:48.184" v="1024"/>
          <ac:grpSpMkLst>
            <pc:docMk/>
            <pc:sldMk cId="2053015416" sldId="290"/>
            <ac:grpSpMk id="196" creationId="{A92E02C6-6A85-7C51-E532-72686FE1148B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199" creationId="{63B60F50-3743-CC79-8D85-5284EF5ED937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202" creationId="{29792FC6-883C-92B2-D06E-F60FD7A160E1}"/>
          </ac:grpSpMkLst>
        </pc:grpChg>
        <pc:grpChg chg="del mod">
          <ac:chgData name="Patryk Barczak" userId="86fa742248e137ce" providerId="LiveId" clId="{5D4DB528-13D1-495F-840B-DA6A5D34E31C}" dt="2023-05-15T14:07:53.239" v="1029"/>
          <ac:grpSpMkLst>
            <pc:docMk/>
            <pc:sldMk cId="2053015416" sldId="290"/>
            <ac:grpSpMk id="209" creationId="{8ACFA3C7-8F07-3D71-10B3-25350FCD2A85}"/>
          </ac:grpSpMkLst>
        </pc:grpChg>
        <pc:grpChg chg="del mod">
          <ac:chgData name="Patryk Barczak" userId="86fa742248e137ce" providerId="LiveId" clId="{5D4DB528-13D1-495F-840B-DA6A5D34E31C}" dt="2023-05-15T14:08:04.534" v="1046"/>
          <ac:grpSpMkLst>
            <pc:docMk/>
            <pc:sldMk cId="2053015416" sldId="290"/>
            <ac:grpSpMk id="214" creationId="{AE7EC85B-399C-F2D0-DA34-395A6AE06D42}"/>
          </ac:grpSpMkLst>
        </pc:grpChg>
        <pc:grpChg chg="del mod">
          <ac:chgData name="Patryk Barczak" userId="86fa742248e137ce" providerId="LiveId" clId="{5D4DB528-13D1-495F-840B-DA6A5D34E31C}" dt="2023-05-15T14:08:02.761" v="1042"/>
          <ac:grpSpMkLst>
            <pc:docMk/>
            <pc:sldMk cId="2053015416" sldId="290"/>
            <ac:grpSpMk id="221" creationId="{2F535069-CADC-BF80-B401-B444992E10B7}"/>
          </ac:grpSpMkLst>
        </pc:grpChg>
        <pc:grpChg chg="del mod">
          <ac:chgData name="Patryk Barczak" userId="86fa742248e137ce" providerId="LiveId" clId="{5D4DB528-13D1-495F-840B-DA6A5D34E31C}" dt="2023-05-15T14:08:04.534" v="1046"/>
          <ac:grpSpMkLst>
            <pc:docMk/>
            <pc:sldMk cId="2053015416" sldId="290"/>
            <ac:grpSpMk id="227" creationId="{2BE7A5CC-805E-91E3-5F88-0D9008F10DFB}"/>
          </ac:grpSpMkLst>
        </pc:grpChg>
        <pc:grpChg chg="del mod">
          <ac:chgData name="Patryk Barczak" userId="86fa742248e137ce" providerId="LiveId" clId="{5D4DB528-13D1-495F-840B-DA6A5D34E31C}" dt="2023-05-15T14:08:08.703" v="1052"/>
          <ac:grpSpMkLst>
            <pc:docMk/>
            <pc:sldMk cId="2053015416" sldId="290"/>
            <ac:grpSpMk id="231" creationId="{7028FE7C-5119-2A07-20C8-B482F5E247F1}"/>
          </ac:grpSpMkLst>
        </pc:grpChg>
        <pc:grpChg chg="del mod">
          <ac:chgData name="Patryk Barczak" userId="86fa742248e137ce" providerId="LiveId" clId="{5D4DB528-13D1-495F-840B-DA6A5D34E31C}" dt="2023-05-15T14:09:22.686" v="1064"/>
          <ac:grpSpMkLst>
            <pc:docMk/>
            <pc:sldMk cId="2053015416" sldId="290"/>
            <ac:grpSpMk id="237" creationId="{371A45E5-3BA0-D7DE-D982-3677C309F3FC}"/>
          </ac:grpSpMkLst>
        </pc:grpChg>
        <pc:grpChg chg="del mod">
          <ac:chgData name="Patryk Barczak" userId="86fa742248e137ce" providerId="LiveId" clId="{5D4DB528-13D1-495F-840B-DA6A5D34E31C}" dt="2023-05-15T14:08:12.678" v="1058"/>
          <ac:grpSpMkLst>
            <pc:docMk/>
            <pc:sldMk cId="2053015416" sldId="290"/>
            <ac:grpSpMk id="240" creationId="{981EF9D7-A171-7412-BC48-DE16287395B5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243" creationId="{12802721-C7A2-A876-7BE1-5ECD87B80612}"/>
          </ac:grpSpMkLst>
        </pc:grpChg>
        <pc:grpChg chg="del mod">
          <ac:chgData name="Patryk Barczak" userId="86fa742248e137ce" providerId="LiveId" clId="{5D4DB528-13D1-495F-840B-DA6A5D34E31C}" dt="2023-05-15T14:10:17.340" v="1072" actId="478"/>
          <ac:grpSpMkLst>
            <pc:docMk/>
            <pc:sldMk cId="2053015416" sldId="290"/>
            <ac:grpSpMk id="249" creationId="{576FC7ED-BA25-BC51-AA23-2DF1A4A7C7E8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254" creationId="{5D303164-94F8-CC05-DDE8-0AA7216BF647}"/>
          </ac:grpSpMkLst>
        </pc:grp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" creationId="{8D75C472-20E5-31B9-69B6-CBD2B93449F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5" creationId="{9F86C4F9-EC8B-3236-6D40-5AF85EB768A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6" creationId="{022D7C9E-CFB1-D519-2086-D8C196732DF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7" creationId="{9149168A-51EB-9C7E-91C5-2F20A79D51FE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8" creationId="{9AACF38D-6A9E-9D99-5C10-B4824F23E549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" creationId="{CBDCDBBF-6E19-8B9B-22D3-A8A9FBF6E08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0" creationId="{CCC657BF-7193-FE10-F875-D00518128E1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1" creationId="{BE74B342-C0B9-8B75-CF25-87A47C122ED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2" creationId="{D476EA89-D610-9383-223D-78D6D0F0171A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3" creationId="{43C2A6D6-8C15-B738-B7E2-99D02EA24290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4" creationId="{41409EF5-CFA0-A264-E6DF-B3B18F57EB56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5" creationId="{11F8A336-5FE7-A4CD-0BE3-FDAD96BC9887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6" creationId="{367E746E-13B2-389C-FFEA-3ABE7908CD48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7" creationId="{90A4E188-5D85-AE38-13D7-A7D4D6B61B1C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8" creationId="{48D7FB19-CF8B-97DA-CA79-F2C49333B45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9" creationId="{B1D83FC6-DA04-5F87-D073-865A50DA773B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0" creationId="{AB942324-BB55-A10D-64C3-248CE8FC909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1" creationId="{E5EE3420-81AC-CC34-9411-77B56CCDEBCE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2" creationId="{1275F887-81BD-0941-F27F-83351D1C9851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3" creationId="{6F880DE2-23D1-5145-B1CA-05A4418A3B1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4" creationId="{0E351CE2-D412-10AA-1AFC-AE69555A769C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5" creationId="{26232EF5-8F94-1799-48CD-AC9D339A1C4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6" creationId="{A33B5211-C14D-3C05-F3EC-0A07DC54E6D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7" creationId="{30D64B38-E68F-72AE-BBA1-5C7F24F7C78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8" creationId="{AC87DEE5-DAC6-11C0-7BE2-019B2F47FF71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9" creationId="{87D28BA1-76F1-7EDB-8728-ADD5EDC5E8D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30" creationId="{8BE8BA25-7783-A58E-4AEC-5FD8081072D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1" creationId="{F9DCAE97-B705-26E0-98B3-06231CA3620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2" creationId="{BD74FCC0-2EAE-3C70-BF5F-39783ABCFCD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4" creationId="{BC07CD68-B404-DF82-89E2-060F9A7DCA4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5" creationId="{805A9900-ACA6-57E3-25E0-D4D131900AA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6" creationId="{671AB1FB-B682-C40E-CAED-CF3D1F34A0C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37" creationId="{E353C95E-192C-091E-2619-4911698555EC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8" creationId="{776F1E9C-25EC-88AF-FEEF-77710B96C377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9" creationId="{7B584B6F-3AED-F24E-5181-537E9DADEA67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0" creationId="{1091FC5E-9D62-6340-04FB-46F732CDE82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41" creationId="{A1393C28-F171-73E0-266F-1EF626A43DD6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2" creationId="{5DC769CE-AB6C-6673-7131-B0DC7FD3046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3" creationId="{86F2446E-2064-EF95-79D9-C0CD357B75E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4" creationId="{AF9AB949-EE6E-6023-13F0-BDEF2F4C0FFD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5" creationId="{A141C97B-C6C6-8585-E896-1D1F9AA9F3A8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6" creationId="{03E1BFCC-DEDC-36A3-9228-E3C51AA7F0D0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7" creationId="{5AF93CFE-48CB-FA86-7135-0350E1D85322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8" creationId="{0B49106F-18FD-662A-B88A-A1290C9D7F8D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9" creationId="{6331C9F4-509D-8A71-5BA4-95D66E40E6B6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50" creationId="{C51A3E3F-1089-794E-EEAA-6E2F9464A06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2" creationId="{420B48F5-B7EE-94AC-0EE9-2A1EFD7C7D32}"/>
          </ac:inkMkLst>
        </pc:inkChg>
        <pc:inkChg chg="add del">
          <ac:chgData name="Patryk Barczak" userId="86fa742248e137ce" providerId="LiveId" clId="{5D4DB528-13D1-495F-840B-DA6A5D34E31C}" dt="2023-05-15T11:53:54.439" v="241" actId="9405"/>
          <ac:inkMkLst>
            <pc:docMk/>
            <pc:sldMk cId="2053015416" sldId="290"/>
            <ac:inkMk id="52" creationId="{8827BDF2-6BB9-434B-9662-989FB96B0B1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3" creationId="{BA78502C-50AC-0EBC-1493-361FC5A49B08}"/>
          </ac:inkMkLst>
        </pc:inkChg>
        <pc:inkChg chg="add del mod">
          <ac:chgData name="Patryk Barczak" userId="86fa742248e137ce" providerId="LiveId" clId="{5D4DB528-13D1-495F-840B-DA6A5D34E31C}" dt="2023-05-15T11:53:54.009" v="240" actId="9405"/>
          <ac:inkMkLst>
            <pc:docMk/>
            <pc:sldMk cId="2053015416" sldId="290"/>
            <ac:inkMk id="53" creationId="{C8FDB5B0-35D1-5BA6-2269-16569D49AEEB}"/>
          </ac:inkMkLst>
        </pc:inkChg>
        <pc:inkChg chg="add del mod">
          <ac:chgData name="Patryk Barczak" userId="86fa742248e137ce" providerId="LiveId" clId="{5D4DB528-13D1-495F-840B-DA6A5D34E31C}" dt="2023-05-15T11:53:53.696" v="239" actId="9405"/>
          <ac:inkMkLst>
            <pc:docMk/>
            <pc:sldMk cId="2053015416" sldId="290"/>
            <ac:inkMk id="54" creationId="{1126297D-5967-91BB-F73F-CF1AC749303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4" creationId="{4D71FE50-7568-48BB-1E9C-4D3C517C104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5" creationId="{25F434F0-4DD5-FEA4-D9D3-52508E3CC1B7}"/>
          </ac:inkMkLst>
        </pc:inkChg>
        <pc:inkChg chg="add del mod">
          <ac:chgData name="Patryk Barczak" userId="86fa742248e137ce" providerId="LiveId" clId="{5D4DB528-13D1-495F-840B-DA6A5D34E31C}" dt="2023-05-15T11:53:53.410" v="238"/>
          <ac:inkMkLst>
            <pc:docMk/>
            <pc:sldMk cId="2053015416" sldId="290"/>
            <ac:inkMk id="55" creationId="{49F64C2F-71D0-76D9-EE2B-6E814CDDDBC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6" creationId="{DFBF85DD-D5E4-CF3A-0617-004147D85B0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7" creationId="{4A500B6B-AD90-9E6E-2B5D-10084ECA1616}"/>
          </ac:inkMkLst>
        </pc:inkChg>
        <pc:inkChg chg="add del mod">
          <ac:chgData name="Patryk Barczak" userId="86fa742248e137ce" providerId="LiveId" clId="{5D4DB528-13D1-495F-840B-DA6A5D34E31C}" dt="2023-05-15T11:53:53.106" v="236" actId="9405"/>
          <ac:inkMkLst>
            <pc:docMk/>
            <pc:sldMk cId="2053015416" sldId="290"/>
            <ac:inkMk id="57" creationId="{AF0CCD5B-076C-814C-1659-7F29F5C90ACE}"/>
          </ac:inkMkLst>
        </pc:inkChg>
        <pc:inkChg chg="add del mod">
          <ac:chgData name="Patryk Barczak" userId="86fa742248e137ce" providerId="LiveId" clId="{5D4DB528-13D1-495F-840B-DA6A5D34E31C}" dt="2023-05-15T11:53:52.750" v="235"/>
          <ac:inkMkLst>
            <pc:docMk/>
            <pc:sldMk cId="2053015416" sldId="290"/>
            <ac:inkMk id="58" creationId="{E3D0B650-DE7E-91E1-5E4F-91406502D02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9" creationId="{CD215F8C-B200-461D-F040-4813A4D419A6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0" creationId="{DF7A99C1-9C18-79FA-D891-B9AB54635ECB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1" creationId="{A7E6BC1C-AFA3-F50D-F849-268AF366C4D4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2" creationId="{4B7CA7AC-592E-1A94-7697-1C438CF6B755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3" creationId="{427A7161-3152-1C19-21E7-2EE7F3AEC24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64" creationId="{1F5414D5-7872-34CC-1982-AAA2FCDDDF7C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5" creationId="{DDBD005F-F5FA-C2DA-64C0-763050BC469B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6" creationId="{AD8DFC07-CB1C-1FB9-12C7-22627CD2402F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7" creationId="{26C23C5B-E941-A582-763C-5F6A2B8F9992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69" creationId="{B5ABE489-4BEE-61D5-5756-3ACF0F2AEE88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0" creationId="{F71E992A-5AEA-8EE7-595D-D82573E00DC5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1" creationId="{5344157F-E0FF-15BA-9952-2B080442C5F9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2" creationId="{E237D842-5D9B-40E0-D67C-010E5782B891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3" creationId="{E00D833D-F489-A6D6-59B7-17BEBCBE6937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4" creationId="{A0E62937-01DA-2726-CD66-2A1156F92FFB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5" creationId="{597C16B6-A437-887C-7ECE-84B58A636B08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6" creationId="{14CA94A8-E06D-5A0E-C532-88F07BA9993A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7" creationId="{73553225-689C-0BC4-FAC9-2230231C7BF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1" creationId="{521BCFB6-166F-2DB8-D462-5DF8D75176D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2" creationId="{815F0A6E-DF61-10AD-8C1D-B79706328C5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4" creationId="{38EC5D54-0810-0D71-E4C2-168E89751D1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5" creationId="{6B40B11E-8040-255C-95F6-BB59EA66A7F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6" creationId="{58B19A79-D579-4134-FEB2-9659B4437D9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7" creationId="{42CD45D5-B23E-493A-367F-584D4A11CE6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8" creationId="{809CDA92-7829-A752-C998-85DDA3D9E78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9" creationId="{A9E77162-4807-0556-FAD1-29815D720FC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1" creationId="{FE749AA3-93F1-36AC-8259-F79B93D0223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2" creationId="{6F2B9732-841C-F94F-B064-E6A20089940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3" creationId="{010CA3B3-FFE1-0158-1E88-1978839804C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4" creationId="{2753C212-D1C8-39D4-EC77-11BC26D2D55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5" creationId="{AC2A15B8-AB0F-39DE-66BC-6AA63C986B8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7" creationId="{1A46A8F6-E60D-73F7-2419-45046FBCB3F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8" creationId="{7DA98A22-10B5-B467-5A58-8E3B7353BEA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9" creationId="{62EF429B-9A4A-ECA1-14E8-97DA02862691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0" creationId="{10096E90-3DDC-E4E8-49D1-682A53DD7A5F}"/>
          </ac:inkMkLst>
        </pc:inkChg>
        <pc:inkChg chg="add del mod">
          <ac:chgData name="Patryk Barczak" userId="86fa742248e137ce" providerId="LiveId" clId="{5D4DB528-13D1-495F-840B-DA6A5D34E31C}" dt="2023-05-15T14:10:15.694" v="1071" actId="478"/>
          <ac:inkMkLst>
            <pc:docMk/>
            <pc:sldMk cId="2053015416" sldId="290"/>
            <ac:inkMk id="102" creationId="{ADAE204E-C562-A823-0A77-3E320F9E962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4" creationId="{F708FE3D-AA65-6D4B-D23E-CD017111BC9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6" creationId="{4413E845-E317-8956-5859-F260A7CB9A4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7" creationId="{9AA638D3-2D2D-25B6-A00D-9FA7CC01FD5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8" creationId="{B803FF57-17AF-6DCA-AB6F-1B06F90C74BA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0" creationId="{2E13CBEA-BE8E-7A40-AB86-51DA7176FF2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1" creationId="{37D54FB0-34BD-76DF-3BA5-DE82315BD27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3" creationId="{04E5D515-4706-915E-6045-4400A675933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4" creationId="{07C11989-9506-D8FB-E99A-01FBD62F5A5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6" creationId="{82F4478B-59A7-C6DB-3720-10826C28EC3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7" creationId="{5E0ECA88-843F-A4C7-2443-B5BB396EE44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8" creationId="{3B0AD463-4401-3CA1-8261-B7CCDC6254A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9" creationId="{359E2ED6-8A00-0DCC-7CEC-DCD088936D4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22" creationId="{899A4B08-490B-F94F-18C4-49496BE3CBE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23" creationId="{6704010F-A552-77A0-9272-042C022912B9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5" creationId="{4AC19159-E642-F857-8E79-D2937AD1C816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6" creationId="{9A46974B-70FD-8F37-154F-E63B53B44FDC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7" creationId="{7F25E476-7302-1564-F53F-042A2454B11C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8" creationId="{AF043F1A-F967-F030-69FA-B915C0E61C76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9" creationId="{F9492918-DEF7-6CA1-0AB7-8E3018C7D47F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30" creationId="{C5C4B062-22A3-2546-848B-716250CDF8AD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31" creationId="{600BDBFB-9FD8-83F3-4582-AB423520EBC2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32" creationId="{BEAF41DF-ABBC-4528-82B6-E2D44BD2B7CD}"/>
          </ac:inkMkLst>
        </pc:inkChg>
        <pc:inkChg chg="add del">
          <ac:chgData name="Patryk Barczak" userId="86fa742248e137ce" providerId="LiveId" clId="{5D4DB528-13D1-495F-840B-DA6A5D34E31C}" dt="2023-05-15T14:10:15.694" v="1071" actId="478"/>
          <ac:inkMkLst>
            <pc:docMk/>
            <pc:sldMk cId="2053015416" sldId="290"/>
            <ac:inkMk id="133" creationId="{BE43AF44-BA99-34C5-6740-B5340DC750E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34" creationId="{B94F2433-4E64-B817-2999-0E2B79A4A4A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35" creationId="{1A45F7D8-98E4-A6BC-7D20-0DA4539919F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36" creationId="{9FB80A60-2083-90E1-722A-3451B3DA513C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38" creationId="{C2898BA1-2067-EAFB-22B5-FC7E69803B55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39" creationId="{252467EB-1D29-1236-13D5-6C272CF80271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0" creationId="{B6952871-F510-F14A-EB12-1F68A5B9E0BC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1" creationId="{6FFC13BD-A005-1BA4-58E6-A7B9022C288E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2" creationId="{D76B91CB-7837-A7E7-FFED-21DDC9C4F415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3" creationId="{6AFEDBA4-3F32-A12F-ADC7-4DB02A43BEFE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4" creationId="{4E84A113-9888-9001-0704-82904D445FE5}"/>
          </ac:inkMkLst>
        </pc:inkChg>
        <pc:inkChg chg="add del">
          <ac:chgData name="Patryk Barczak" userId="86fa742248e137ce" providerId="LiveId" clId="{5D4DB528-13D1-495F-840B-DA6A5D34E31C}" dt="2023-05-15T14:06:47.378" v="1004" actId="478"/>
          <ac:inkMkLst>
            <pc:docMk/>
            <pc:sldMk cId="2053015416" sldId="290"/>
            <ac:inkMk id="145" creationId="{D4F7638B-BD0F-D525-3976-D207FE0B29BE}"/>
          </ac:inkMkLst>
        </pc:inkChg>
        <pc:inkChg chg="add del">
          <ac:chgData name="Patryk Barczak" userId="86fa742248e137ce" providerId="LiveId" clId="{5D4DB528-13D1-495F-840B-DA6A5D34E31C}" dt="2023-05-15T14:06:47.378" v="1004" actId="478"/>
          <ac:inkMkLst>
            <pc:docMk/>
            <pc:sldMk cId="2053015416" sldId="290"/>
            <ac:inkMk id="148" creationId="{C82D5F9A-5255-6CE1-334A-E56100AD1259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49" creationId="{2CCC9914-7EFD-E583-D720-14BBB4BE57B1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0" creationId="{B24F6E32-C4CB-D48A-87F5-39E706BB1E78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2" creationId="{36D0D95A-4399-C3A2-678B-ADA8602E0E36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53" creationId="{C7DCE49D-7F8F-A2FB-218D-50C9BC6D4E05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5" creationId="{9F090F85-4E86-8C1C-01B8-ECA1EBD05893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6" creationId="{929CA9FB-78BB-6FB2-C24F-47595F4CCB08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57" creationId="{F4D06B64-5C9B-6B1D-BD8E-99C858C07064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59" creationId="{D62DF773-69AC-7A30-51F4-F1D48CBFCD4D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60" creationId="{15D640D7-C2A8-C3FA-914C-BAADAFB6809F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61" creationId="{D4A89DB9-AF3B-768B-60FF-A6F824D7249D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62" creationId="{442077B2-D646-6BB5-10D8-2B15A692A9CE}"/>
          </ac:inkMkLst>
        </pc:inkChg>
        <pc:inkChg chg="add del mod">
          <ac:chgData name="Patryk Barczak" userId="86fa742248e137ce" providerId="LiveId" clId="{5D4DB528-13D1-495F-840B-DA6A5D34E31C}" dt="2023-05-15T14:06:39.627" v="1002" actId="9405"/>
          <ac:inkMkLst>
            <pc:docMk/>
            <pc:sldMk cId="2053015416" sldId="290"/>
            <ac:inkMk id="163" creationId="{A71F3A55-4070-5B28-262E-700BAA0E0546}"/>
          </ac:inkMkLst>
        </pc:inkChg>
        <pc:inkChg chg="add del mod">
          <ac:chgData name="Patryk Barczak" userId="86fa742248e137ce" providerId="LiveId" clId="{5D4DB528-13D1-495F-840B-DA6A5D34E31C}" dt="2023-05-15T14:06:39.441" v="1001" actId="9405"/>
          <ac:inkMkLst>
            <pc:docMk/>
            <pc:sldMk cId="2053015416" sldId="290"/>
            <ac:inkMk id="164" creationId="{EC223841-6129-89D4-E847-775B03CDAB53}"/>
          </ac:inkMkLst>
        </pc:inkChg>
        <pc:inkChg chg="add del mod">
          <ac:chgData name="Patryk Barczak" userId="86fa742248e137ce" providerId="LiveId" clId="{5D4DB528-13D1-495F-840B-DA6A5D34E31C}" dt="2023-05-15T14:06:39.226" v="1000" actId="9405"/>
          <ac:inkMkLst>
            <pc:docMk/>
            <pc:sldMk cId="2053015416" sldId="290"/>
            <ac:inkMk id="165" creationId="{74E91288-F998-49FC-87B2-079B43740B74}"/>
          </ac:inkMkLst>
        </pc:inkChg>
        <pc:inkChg chg="add del mod">
          <ac:chgData name="Patryk Barczak" userId="86fa742248e137ce" providerId="LiveId" clId="{5D4DB528-13D1-495F-840B-DA6A5D34E31C}" dt="2023-05-15T14:06:39.038" v="999"/>
          <ac:inkMkLst>
            <pc:docMk/>
            <pc:sldMk cId="2053015416" sldId="290"/>
            <ac:inkMk id="166" creationId="{16CC80E2-319E-0E1A-1830-451659A7AFB9}"/>
          </ac:inkMkLst>
        </pc:inkChg>
        <pc:inkChg chg="add del mod">
          <ac:chgData name="Patryk Barczak" userId="86fa742248e137ce" providerId="LiveId" clId="{5D4DB528-13D1-495F-840B-DA6A5D34E31C}" dt="2023-05-15T14:06:38.859" v="997" actId="9405"/>
          <ac:inkMkLst>
            <pc:docMk/>
            <pc:sldMk cId="2053015416" sldId="290"/>
            <ac:inkMk id="171" creationId="{41E35616-B084-9106-5DBA-69CF3D34D58E}"/>
          </ac:inkMkLst>
        </pc:inkChg>
        <pc:inkChg chg="add del mod">
          <ac:chgData name="Patryk Barczak" userId="86fa742248e137ce" providerId="LiveId" clId="{5D4DB528-13D1-495F-840B-DA6A5D34E31C}" dt="2023-05-15T14:06:38.674" v="996" actId="9405"/>
          <ac:inkMkLst>
            <pc:docMk/>
            <pc:sldMk cId="2053015416" sldId="290"/>
            <ac:inkMk id="172" creationId="{D7F756A1-9B91-4D5E-409D-91C60F99E337}"/>
          </ac:inkMkLst>
        </pc:inkChg>
        <pc:inkChg chg="add del mod">
          <ac:chgData name="Patryk Barczak" userId="86fa742248e137ce" providerId="LiveId" clId="{5D4DB528-13D1-495F-840B-DA6A5D34E31C}" dt="2023-05-15T14:06:38.484" v="995" actId="9405"/>
          <ac:inkMkLst>
            <pc:docMk/>
            <pc:sldMk cId="2053015416" sldId="290"/>
            <ac:inkMk id="173" creationId="{F3C3E8F5-B4C0-FFBF-D8C0-A1A6962453E0}"/>
          </ac:inkMkLst>
        </pc:inkChg>
        <pc:inkChg chg="add del mod">
          <ac:chgData name="Patryk Barczak" userId="86fa742248e137ce" providerId="LiveId" clId="{5D4DB528-13D1-495F-840B-DA6A5D34E31C}" dt="2023-05-15T14:06:38.316" v="994" actId="9405"/>
          <ac:inkMkLst>
            <pc:docMk/>
            <pc:sldMk cId="2053015416" sldId="290"/>
            <ac:inkMk id="174" creationId="{A91A547C-C4B6-CC21-C121-E8A463CD2E29}"/>
          </ac:inkMkLst>
        </pc:inkChg>
        <pc:inkChg chg="add del mod">
          <ac:chgData name="Patryk Barczak" userId="86fa742248e137ce" providerId="LiveId" clId="{5D4DB528-13D1-495F-840B-DA6A5D34E31C}" dt="2023-05-15T14:06:38.133" v="993" actId="9405"/>
          <ac:inkMkLst>
            <pc:docMk/>
            <pc:sldMk cId="2053015416" sldId="290"/>
            <ac:inkMk id="175" creationId="{4E2213D2-6364-E013-53E8-5C7A2E18052F}"/>
          </ac:inkMkLst>
        </pc:inkChg>
        <pc:inkChg chg="add del mod">
          <ac:chgData name="Patryk Barczak" userId="86fa742248e137ce" providerId="LiveId" clId="{5D4DB528-13D1-495F-840B-DA6A5D34E31C}" dt="2023-05-15T14:06:37.932" v="992" actId="9405"/>
          <ac:inkMkLst>
            <pc:docMk/>
            <pc:sldMk cId="2053015416" sldId="290"/>
            <ac:inkMk id="176" creationId="{F4BCE169-CE0A-DB0E-664C-E24841F9093A}"/>
          </ac:inkMkLst>
        </pc:inkChg>
        <pc:inkChg chg="add del mod">
          <ac:chgData name="Patryk Barczak" userId="86fa742248e137ce" providerId="LiveId" clId="{5D4DB528-13D1-495F-840B-DA6A5D34E31C}" dt="2023-05-15T14:06:37.784" v="991" actId="9405"/>
          <ac:inkMkLst>
            <pc:docMk/>
            <pc:sldMk cId="2053015416" sldId="290"/>
            <ac:inkMk id="177" creationId="{BF4AF74B-22A5-E4AD-2DAC-769D185B3519}"/>
          </ac:inkMkLst>
        </pc:inkChg>
        <pc:inkChg chg="add del mod">
          <ac:chgData name="Patryk Barczak" userId="86fa742248e137ce" providerId="LiveId" clId="{5D4DB528-13D1-495F-840B-DA6A5D34E31C}" dt="2023-05-15T14:06:37.636" v="990" actId="9405"/>
          <ac:inkMkLst>
            <pc:docMk/>
            <pc:sldMk cId="2053015416" sldId="290"/>
            <ac:inkMk id="178" creationId="{1C338F27-7C4D-C5A4-CF7B-F305E2F28FA4}"/>
          </ac:inkMkLst>
        </pc:inkChg>
        <pc:inkChg chg="add del mod">
          <ac:chgData name="Patryk Barczak" userId="86fa742248e137ce" providerId="LiveId" clId="{5D4DB528-13D1-495F-840B-DA6A5D34E31C}" dt="2023-05-15T14:06:37.446" v="989" actId="9405"/>
          <ac:inkMkLst>
            <pc:docMk/>
            <pc:sldMk cId="2053015416" sldId="290"/>
            <ac:inkMk id="179" creationId="{F439CBD9-3606-FE6F-1C56-9E023C7D79DA}"/>
          </ac:inkMkLst>
        </pc:inkChg>
        <pc:inkChg chg="add del mod">
          <ac:chgData name="Patryk Barczak" userId="86fa742248e137ce" providerId="LiveId" clId="{5D4DB528-13D1-495F-840B-DA6A5D34E31C}" dt="2023-05-15T14:06:37.257" v="988" actId="9405"/>
          <ac:inkMkLst>
            <pc:docMk/>
            <pc:sldMk cId="2053015416" sldId="290"/>
            <ac:inkMk id="180" creationId="{5F2345AF-EF6D-6050-B575-3F7C08E38820}"/>
          </ac:inkMkLst>
        </pc:inkChg>
        <pc:inkChg chg="add del mod">
          <ac:chgData name="Patryk Barczak" userId="86fa742248e137ce" providerId="LiveId" clId="{5D4DB528-13D1-495F-840B-DA6A5D34E31C}" dt="2023-05-15T14:06:36.989" v="987" actId="9405"/>
          <ac:inkMkLst>
            <pc:docMk/>
            <pc:sldMk cId="2053015416" sldId="290"/>
            <ac:inkMk id="181" creationId="{706954E5-CA00-2ED9-D25F-DC08425C75E5}"/>
          </ac:inkMkLst>
        </pc:inkChg>
        <pc:inkChg chg="add del mod">
          <ac:chgData name="Patryk Barczak" userId="86fa742248e137ce" providerId="LiveId" clId="{5D4DB528-13D1-495F-840B-DA6A5D34E31C}" dt="2023-05-15T14:06:36.957" v="986" actId="9405"/>
          <ac:inkMkLst>
            <pc:docMk/>
            <pc:sldMk cId="2053015416" sldId="290"/>
            <ac:inkMk id="182" creationId="{0C94698E-CC8A-B52A-C8A0-53B8B5A84989}"/>
          </ac:inkMkLst>
        </pc:inkChg>
        <pc:inkChg chg="add del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83" creationId="{ACFA17DE-6472-DAD4-5620-A11AC631D7EA}"/>
          </ac:inkMkLst>
        </pc:inkChg>
        <pc:inkChg chg="add del mod">
          <ac:chgData name="Patryk Barczak" userId="86fa742248e137ce" providerId="LiveId" clId="{5D4DB528-13D1-495F-840B-DA6A5D34E31C}" dt="2023-05-15T14:06:36.895" v="983" actId="9405"/>
          <ac:inkMkLst>
            <pc:docMk/>
            <pc:sldMk cId="2053015416" sldId="290"/>
            <ac:inkMk id="186" creationId="{5F06CE9C-FC05-404D-7445-FFBBA5321649}"/>
          </ac:inkMkLst>
        </pc:inkChg>
        <pc:inkChg chg="add del mod">
          <ac:chgData name="Patryk Barczak" userId="86fa742248e137ce" providerId="LiveId" clId="{5D4DB528-13D1-495F-840B-DA6A5D34E31C}" dt="2023-05-15T14:06:36.865" v="982" actId="9405"/>
          <ac:inkMkLst>
            <pc:docMk/>
            <pc:sldMk cId="2053015416" sldId="290"/>
            <ac:inkMk id="187" creationId="{C2E33070-436D-94E3-E2C5-16BDC4FDEFAB}"/>
          </ac:inkMkLst>
        </pc:inkChg>
        <pc:inkChg chg="add del mod">
          <ac:chgData name="Patryk Barczak" userId="86fa742248e137ce" providerId="LiveId" clId="{5D4DB528-13D1-495F-840B-DA6A5D34E31C}" dt="2023-05-15T14:06:36.360" v="981"/>
          <ac:inkMkLst>
            <pc:docMk/>
            <pc:sldMk cId="2053015416" sldId="290"/>
            <ac:inkMk id="188" creationId="{4C632E89-087E-BC80-53B9-C453C2D7717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0" creationId="{28454F79-1887-0211-4272-34098E2008F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1" creationId="{F176B015-88B8-2AB5-0CF4-6D28B1B5A65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3" creationId="{FB952519-50B2-0B36-101E-7E3D50545B0A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4" creationId="{A3C40A14-D224-A3B5-FC05-31B20B917A3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5" creationId="{848EA598-91F4-3E1E-0A16-F561253A36BC}"/>
          </ac:inkMkLst>
        </pc:inkChg>
        <pc:inkChg chg="add mod">
          <ac:chgData name="Patryk Barczak" userId="86fa742248e137ce" providerId="LiveId" clId="{5D4DB528-13D1-495F-840B-DA6A5D34E31C}" dt="2023-05-15T14:07:34.509" v="1014"/>
          <ac:inkMkLst>
            <pc:docMk/>
            <pc:sldMk cId="2053015416" sldId="290"/>
            <ac:inkMk id="197" creationId="{E897BB03-F9AA-8298-3B91-B530EA40DC0E}"/>
          </ac:inkMkLst>
        </pc:inkChg>
        <pc:inkChg chg="add mod">
          <ac:chgData name="Patryk Barczak" userId="86fa742248e137ce" providerId="LiveId" clId="{5D4DB528-13D1-495F-840B-DA6A5D34E31C}" dt="2023-05-15T14:07:34.509" v="1014"/>
          <ac:inkMkLst>
            <pc:docMk/>
            <pc:sldMk cId="2053015416" sldId="290"/>
            <ac:inkMk id="198" creationId="{793564B3-44A5-1176-85D0-71CD7C28FB74}"/>
          </ac:inkMkLst>
        </pc:inkChg>
        <pc:inkChg chg="add mod">
          <ac:chgData name="Patryk Barczak" userId="86fa742248e137ce" providerId="LiveId" clId="{5D4DB528-13D1-495F-840B-DA6A5D34E31C}" dt="2023-05-15T14:07:42.981" v="1017"/>
          <ac:inkMkLst>
            <pc:docMk/>
            <pc:sldMk cId="2053015416" sldId="290"/>
            <ac:inkMk id="200" creationId="{E7F1D42C-9B8D-6662-564C-BD7223C82BF9}"/>
          </ac:inkMkLst>
        </pc:inkChg>
        <pc:inkChg chg="add mod">
          <ac:chgData name="Patryk Barczak" userId="86fa742248e137ce" providerId="LiveId" clId="{5D4DB528-13D1-495F-840B-DA6A5D34E31C}" dt="2023-05-15T14:07:42.981" v="1017"/>
          <ac:inkMkLst>
            <pc:docMk/>
            <pc:sldMk cId="2053015416" sldId="290"/>
            <ac:inkMk id="201" creationId="{2356994F-935C-9996-1B22-B97DD8DE89E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3" creationId="{8E13A1B9-8A80-FD66-2482-991B2BB9D29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4" creationId="{021D1EBA-B427-901A-2446-317F76A8C1A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5" creationId="{F6A5FDD8-192D-7451-A6A1-A90DFDAB8DA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6" creationId="{0CD39243-27AA-06C4-A6FC-02AE6F1A9F9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7" creationId="{1ED0CB65-C8F2-057E-79B0-757C7CDD4F8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8" creationId="{551D5A9C-B367-0871-C4D6-419961D8F14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0" creationId="{54F9B65C-C4BB-685A-4AC8-547C4616FC01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1" creationId="{013459F1-FEAB-8A31-6989-4EC643CD174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2" creationId="{08745EB4-47E6-4577-8C2E-099D0011BA6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3" creationId="{9408AA75-6176-DF0A-716E-4B56F4F8F8A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5" creationId="{1A377A1D-BEF7-CA5C-99C7-BCC89FACD93B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6" creationId="{67D5858E-7C82-F120-137C-B0D8C7513A4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7" creationId="{9CC95522-264A-DC2F-D52B-709F8CBFE29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8" creationId="{44048C69-FCD6-E03E-DA6C-19E3EEC1FF0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9" creationId="{47B9A39B-7938-06AF-4C78-447631CBBCC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0" creationId="{A2E3E822-1287-8315-ACCB-A7A43933F80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2" creationId="{63ED5855-3892-2BF5-8D22-3C48BD4B727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3" creationId="{47C593CA-A63B-18D2-E4A9-767D877EF12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4" creationId="{B7DCA446-C897-FF30-F6A6-881AF3EAC9E9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5" creationId="{20938A72-1769-C724-5B05-363723D59609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6" creationId="{0CB872DE-03EA-41FB-B952-23222EEB3DD1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8" creationId="{142A2656-B634-8F63-AA38-4B87FF9F132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9" creationId="{7AB83B3F-33CD-506D-C533-984B3BE5782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0" creationId="{B625E8AD-FFA5-943A-0021-4813246968FA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2" creationId="{76792088-C1C0-E4C4-2230-E2E0AB3E888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3" creationId="{F045881B-ED4C-2BE7-5D9E-8010638C1E9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4" creationId="{5E6D433B-B227-7193-7A11-C5FA241BE2B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5" creationId="{05A71A26-E0C0-920C-6006-1A0FE1BBB49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6" creationId="{CD031FB3-305F-10AA-D8DE-249B0368B585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38" creationId="{430B0580-CBB0-1F1C-D6C8-F651A9D4913E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39" creationId="{254CC9BF-FB2D-7554-4FC0-9C5127611B39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41" creationId="{D604BA55-2A8C-2B55-F3C7-714D78641BF0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42" creationId="{CA85680D-37D9-D060-6198-A198A58D4862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44" creationId="{C8D1BF10-20F7-7534-0462-D342E732CE08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45" creationId="{1AA4D65D-8A45-38C7-3B41-0E29E714FE13}"/>
          </ac:inkMkLst>
        </pc:inkChg>
        <pc:inkChg chg="add mod">
          <ac:chgData name="Patryk Barczak" userId="86fa742248e137ce" providerId="LiveId" clId="{5D4DB528-13D1-495F-840B-DA6A5D34E31C}" dt="2023-05-15T14:09:35.987" v="1069"/>
          <ac:inkMkLst>
            <pc:docMk/>
            <pc:sldMk cId="2053015416" sldId="290"/>
            <ac:inkMk id="246" creationId="{1DDAE500-3141-06AE-F001-C2C4C6F5AB2C}"/>
          </ac:inkMkLst>
        </pc:inkChg>
        <pc:inkChg chg="add mod">
          <ac:chgData name="Patryk Barczak" userId="86fa742248e137ce" providerId="LiveId" clId="{5D4DB528-13D1-495F-840B-DA6A5D34E31C}" dt="2023-05-15T14:09:35.987" v="1069"/>
          <ac:inkMkLst>
            <pc:docMk/>
            <pc:sldMk cId="2053015416" sldId="290"/>
            <ac:inkMk id="247" creationId="{36D12DEE-A67E-9C53-AE05-0C237C7BC95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48" creationId="{458A122B-F014-9F10-C4FA-C70F44AC6BFE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50" creationId="{654C83D5-29DD-94CC-40B3-989EB46D7B07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51" creationId="{28A895CC-ABAE-C23A-F1D0-E1E294C292F0}"/>
          </ac:inkMkLst>
        </pc:inkChg>
        <pc:inkChg chg="add mod">
          <ac:chgData name="Patryk Barczak" userId="86fa742248e137ce" providerId="LiveId" clId="{5D4DB528-13D1-495F-840B-DA6A5D34E31C}" dt="2023-05-15T14:09:35.987" v="1069"/>
          <ac:inkMkLst>
            <pc:docMk/>
            <pc:sldMk cId="2053015416" sldId="290"/>
            <ac:inkMk id="252" creationId="{1A072D7E-5D49-5990-2AD3-8247EBC8B953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53" creationId="{B858EE84-E610-8508-6BC7-8CA404E4084C}"/>
          </ac:inkMkLst>
        </pc:inkChg>
      </pc:sldChg>
      <pc:sldChg chg="addSp delSp modSp mod">
        <pc:chgData name="Patryk Barczak" userId="86fa742248e137ce" providerId="LiveId" clId="{5D4DB528-13D1-495F-840B-DA6A5D34E31C}" dt="2023-05-15T14:14:51.465" v="1156" actId="478"/>
        <pc:sldMkLst>
          <pc:docMk/>
          <pc:sldMk cId="1794010254" sldId="292"/>
        </pc:sldMkLst>
        <pc:grpChg chg="add del 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1" creationId="{89E843A8-08A0-1428-0B4B-6B91EFE0B838}"/>
          </ac:grpSpMkLst>
        </pc:grpChg>
        <pc:grpChg chg="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2" creationId="{E76D3586-1212-2FCA-5B66-BF905A123E86}"/>
          </ac:grpSpMkLst>
        </pc:grpChg>
        <pc:grpChg chg="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3" creationId="{BC33E118-6F74-CADD-E147-B134D4229275}"/>
          </ac:grpSpMkLst>
        </pc:grpChg>
        <pc:grpChg chg="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4" creationId="{60784BE0-4B4A-F239-4B9E-7CD66A9337E2}"/>
          </ac:grpSpMkLst>
        </pc:grpChg>
        <pc:grpChg chg="mod">
          <ac:chgData name="Patryk Barczak" userId="86fa742248e137ce" providerId="LiveId" clId="{5D4DB528-13D1-495F-840B-DA6A5D34E31C}" dt="2023-05-15T14:14:47.013" v="1150"/>
          <ac:grpSpMkLst>
            <pc:docMk/>
            <pc:sldMk cId="1794010254" sldId="292"/>
            <ac:grpSpMk id="27" creationId="{E04F0571-188A-68B1-F275-59E37A62D66A}"/>
          </ac:grpSpMkLst>
        </pc:grpChg>
        <pc:grpChg chg="mod">
          <ac:chgData name="Patryk Barczak" userId="86fa742248e137ce" providerId="LiveId" clId="{5D4DB528-13D1-495F-840B-DA6A5D34E31C}" dt="2023-05-15T14:14:46.136" v="1146"/>
          <ac:grpSpMkLst>
            <pc:docMk/>
            <pc:sldMk cId="1794010254" sldId="292"/>
            <ac:grpSpMk id="31" creationId="{B353AF4E-35A6-3646-6619-43780BB73B99}"/>
          </ac:grpSpMkLst>
        </pc:grpChg>
        <pc:grpChg chg="mod">
          <ac:chgData name="Patryk Barczak" userId="86fa742248e137ce" providerId="LiveId" clId="{5D4DB528-13D1-495F-840B-DA6A5D34E31C}" dt="2023-05-15T14:14:45.751" v="1143"/>
          <ac:grpSpMkLst>
            <pc:docMk/>
            <pc:sldMk cId="1794010254" sldId="292"/>
            <ac:grpSpMk id="34" creationId="{3051BA48-5B97-15ED-C2C1-B3B2E9C3F669}"/>
          </ac:grpSpMkLst>
        </pc:grpChg>
        <pc:grpChg chg="mod">
          <ac:chgData name="Patryk Barczak" userId="86fa742248e137ce" providerId="LiveId" clId="{5D4DB528-13D1-495F-840B-DA6A5D34E31C}" dt="2023-05-15T14:14:45.005" v="1139"/>
          <ac:grpSpMkLst>
            <pc:docMk/>
            <pc:sldMk cId="1794010254" sldId="292"/>
            <ac:grpSpMk id="38" creationId="{E2BF7CBA-A737-2C6F-3FBB-7C99F2FB57C2}"/>
          </ac:grpSpMkLst>
        </pc:grpChg>
        <pc:grpChg chg="add del mod">
          <ac:chgData name="Patryk Barczak" userId="86fa742248e137ce" providerId="LiveId" clId="{5D4DB528-13D1-495F-840B-DA6A5D34E31C}" dt="2023-05-15T14:14:30.132" v="1126"/>
          <ac:grpSpMkLst>
            <pc:docMk/>
            <pc:sldMk cId="1794010254" sldId="292"/>
            <ac:grpSpMk id="41" creationId="{9523D646-C538-E123-A3FE-0567961A85BB}"/>
          </ac:grpSpMkLst>
        </pc:grpChg>
        <pc:grpChg chg="add del mod">
          <ac:chgData name="Patryk Barczak" userId="86fa742248e137ce" providerId="LiveId" clId="{5D4DB528-13D1-495F-840B-DA6A5D34E31C}" dt="2023-05-15T14:14:28.761" v="1124"/>
          <ac:grpSpMkLst>
            <pc:docMk/>
            <pc:sldMk cId="1794010254" sldId="292"/>
            <ac:grpSpMk id="43" creationId="{62175108-4D08-046D-39C4-96B1A8FCA6CF}"/>
          </ac:grpSpMkLst>
        </pc:grpChg>
        <pc:grpChg chg="add del mod">
          <ac:chgData name="Patryk Barczak" userId="86fa742248e137ce" providerId="LiveId" clId="{5D4DB528-13D1-495F-840B-DA6A5D34E31C}" dt="2023-05-15T14:14:28.299" v="1121"/>
          <ac:grpSpMkLst>
            <pc:docMk/>
            <pc:sldMk cId="1794010254" sldId="292"/>
            <ac:grpSpMk id="46" creationId="{3093F74F-8519-30F1-E0ED-F968075E884A}"/>
          </ac:grpSpMkLst>
        </pc:grpChg>
        <pc:grpChg chg="add del mod">
          <ac:chgData name="Patryk Barczak" userId="86fa742248e137ce" providerId="LiveId" clId="{5D4DB528-13D1-495F-840B-DA6A5D34E31C}" dt="2023-05-15T14:14:28.058" v="1119"/>
          <ac:grpSpMkLst>
            <pc:docMk/>
            <pc:sldMk cId="1794010254" sldId="292"/>
            <ac:grpSpMk id="48" creationId="{569B9841-69D2-70A7-7BF0-5C4293D53B32}"/>
          </ac:grpSpMkLst>
        </pc:grpChg>
        <pc:grpChg chg="mod">
          <ac:chgData name="Patryk Barczak" userId="86fa742248e137ce" providerId="LiveId" clId="{5D4DB528-13D1-495F-840B-DA6A5D34E31C}" dt="2023-05-15T14:14:27.790" v="1117"/>
          <ac:grpSpMkLst>
            <pc:docMk/>
            <pc:sldMk cId="1794010254" sldId="292"/>
            <ac:grpSpMk id="50" creationId="{67E3467E-72E9-C2A7-0ACA-5C1A665B6C2B}"/>
          </ac:grpSpMkLst>
        </pc:grpChg>
        <pc:grpChg chg="mod">
          <ac:chgData name="Patryk Barczak" userId="86fa742248e137ce" providerId="LiveId" clId="{5D4DB528-13D1-495F-840B-DA6A5D34E31C}" dt="2023-05-15T14:14:44.079" v="1134"/>
          <ac:grpSpMkLst>
            <pc:docMk/>
            <pc:sldMk cId="1794010254" sldId="292"/>
            <ac:grpSpMk id="55" creationId="{A729691B-7792-03E1-6511-522F93A3FC98}"/>
          </ac:grpSpMkLst>
        </pc:grp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5" creationId="{F0523024-DFFD-14CB-E370-A5D345407A14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6" creationId="{C36ECB17-1E0A-0710-CA82-82722E9699ED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7" creationId="{A13B45E5-3F16-DC08-AAF8-FD44A897E11A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8" creationId="{9B9DB6FA-046E-B467-A6E7-54D35D751E15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9" creationId="{9C78CC21-573C-BC51-E5D2-8160F4D71666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0" creationId="{BE619889-B589-A2AC-BA26-6DBE82EA2443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1" creationId="{0ACFCCFA-5C96-B79C-4D3A-DCDE42A86D0B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2" creationId="{51A356FF-BEEA-3C80-5F98-B96BBAE32BF5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3" creationId="{1DCE0A0C-3EE6-AFC3-E689-EADDA3060C42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4" creationId="{47DEF1DA-B43F-1E53-65AF-3982EF02727B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5" creationId="{2EBCA81F-31B0-3BB6-E75B-F48519B05557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6" creationId="{A987F162-495A-1AF8-2C84-91700E611492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7" creationId="{285080EF-8488-4B1B-1309-E09BF2097488}"/>
          </ac:inkMkLst>
        </pc:inkChg>
        <pc:inkChg chg="add del mod">
          <ac:chgData name="Patryk Barczak" userId="86fa742248e137ce" providerId="LiveId" clId="{5D4DB528-13D1-495F-840B-DA6A5D34E31C}" dt="2023-05-15T14:14:48.230" v="1155" actId="9405"/>
          <ac:inkMkLst>
            <pc:docMk/>
            <pc:sldMk cId="1794010254" sldId="292"/>
            <ac:inkMk id="18" creationId="{C290850B-51E3-77FF-5093-BAEF8527B041}"/>
          </ac:inkMkLst>
        </pc:inkChg>
        <pc:inkChg chg="add del mod">
          <ac:chgData name="Patryk Barczak" userId="86fa742248e137ce" providerId="LiveId" clId="{5D4DB528-13D1-495F-840B-DA6A5D34E31C}" dt="2023-05-15T14:14:47.976" v="1154" actId="9405"/>
          <ac:inkMkLst>
            <pc:docMk/>
            <pc:sldMk cId="1794010254" sldId="292"/>
            <ac:inkMk id="19" creationId="{A925EBC1-9AE9-A88C-2775-39E333A56183}"/>
          </ac:inkMkLst>
        </pc:inkChg>
        <pc:inkChg chg="add del mod">
          <ac:chgData name="Patryk Barczak" userId="86fa742248e137ce" providerId="LiveId" clId="{5D4DB528-13D1-495F-840B-DA6A5D34E31C}" dt="2023-05-15T14:14:47.761" v="1153"/>
          <ac:inkMkLst>
            <pc:docMk/>
            <pc:sldMk cId="1794010254" sldId="292"/>
            <ac:inkMk id="20" creationId="{8EEB0165-46DE-9515-4964-19D34EA5AFF0}"/>
          </ac:inkMkLst>
        </pc:inkChg>
        <pc:inkChg chg="add del mod">
          <ac:chgData name="Patryk Barczak" userId="86fa742248e137ce" providerId="LiveId" clId="{5D4DB528-13D1-495F-840B-DA6A5D34E31C}" dt="2023-05-15T14:14:47.312" v="1151" actId="9405"/>
          <ac:inkMkLst>
            <pc:docMk/>
            <pc:sldMk cId="1794010254" sldId="292"/>
            <ac:inkMk id="25" creationId="{EE2CA7E1-A588-C5EC-76A3-E2F8950E31F0}"/>
          </ac:inkMkLst>
        </pc:inkChg>
        <pc:inkChg chg="add del mod">
          <ac:chgData name="Patryk Barczak" userId="86fa742248e137ce" providerId="LiveId" clId="{5D4DB528-13D1-495F-840B-DA6A5D34E31C}" dt="2023-05-15T14:14:47.013" v="1150"/>
          <ac:inkMkLst>
            <pc:docMk/>
            <pc:sldMk cId="1794010254" sldId="292"/>
            <ac:inkMk id="26" creationId="{3CAAA271-14CB-D20F-6A64-BBC5F490826E}"/>
          </ac:inkMkLst>
        </pc:inkChg>
        <pc:inkChg chg="add del mod">
          <ac:chgData name="Patryk Barczak" userId="86fa742248e137ce" providerId="LiveId" clId="{5D4DB528-13D1-495F-840B-DA6A5D34E31C}" dt="2023-05-15T14:14:46.705" v="1148" actId="9405"/>
          <ac:inkMkLst>
            <pc:docMk/>
            <pc:sldMk cId="1794010254" sldId="292"/>
            <ac:inkMk id="28" creationId="{E91647F1-2BDA-0AD6-CC9F-A85F9D549B25}"/>
          </ac:inkMkLst>
        </pc:inkChg>
        <pc:inkChg chg="add del mod">
          <ac:chgData name="Patryk Barczak" userId="86fa742248e137ce" providerId="LiveId" clId="{5D4DB528-13D1-495F-840B-DA6A5D34E31C}" dt="2023-05-15T14:14:46.459" v="1147" actId="9405"/>
          <ac:inkMkLst>
            <pc:docMk/>
            <pc:sldMk cId="1794010254" sldId="292"/>
            <ac:inkMk id="29" creationId="{0E3BB9A9-8738-96AC-8F44-FF282C6C4723}"/>
          </ac:inkMkLst>
        </pc:inkChg>
        <pc:inkChg chg="add del mod">
          <ac:chgData name="Patryk Barczak" userId="86fa742248e137ce" providerId="LiveId" clId="{5D4DB528-13D1-495F-840B-DA6A5D34E31C}" dt="2023-05-15T14:14:46.136" v="1146"/>
          <ac:inkMkLst>
            <pc:docMk/>
            <pc:sldMk cId="1794010254" sldId="292"/>
            <ac:inkMk id="30" creationId="{407358C8-69A2-D4C8-FC92-388B248FCD0A}"/>
          </ac:inkMkLst>
        </pc:inkChg>
        <pc:inkChg chg="add del mod">
          <ac:chgData name="Patryk Barczak" userId="86fa742248e137ce" providerId="LiveId" clId="{5D4DB528-13D1-495F-840B-DA6A5D34E31C}" dt="2023-05-15T14:14:45.930" v="1144" actId="9405"/>
          <ac:inkMkLst>
            <pc:docMk/>
            <pc:sldMk cId="1794010254" sldId="292"/>
            <ac:inkMk id="32" creationId="{EE387C63-60D4-F15B-6A25-B5A70545D827}"/>
          </ac:inkMkLst>
        </pc:inkChg>
        <pc:inkChg chg="add del mod">
          <ac:chgData name="Patryk Barczak" userId="86fa742248e137ce" providerId="LiveId" clId="{5D4DB528-13D1-495F-840B-DA6A5D34E31C}" dt="2023-05-15T14:14:45.751" v="1143"/>
          <ac:inkMkLst>
            <pc:docMk/>
            <pc:sldMk cId="1794010254" sldId="292"/>
            <ac:inkMk id="33" creationId="{FE354952-161B-B880-83D3-9C58699E41AB}"/>
          </ac:inkMkLst>
        </pc:inkChg>
        <pc:inkChg chg="add del">
          <ac:chgData name="Patryk Barczak" userId="86fa742248e137ce" providerId="LiveId" clId="{5D4DB528-13D1-495F-840B-DA6A5D34E31C}" dt="2023-05-15T14:14:45.559" v="1141" actId="9405"/>
          <ac:inkMkLst>
            <pc:docMk/>
            <pc:sldMk cId="1794010254" sldId="292"/>
            <ac:inkMk id="35" creationId="{44CB394F-66A7-4C56-25B6-1C4951C88A06}"/>
          </ac:inkMkLst>
        </pc:inkChg>
        <pc:inkChg chg="add del mod">
          <ac:chgData name="Patryk Barczak" userId="86fa742248e137ce" providerId="LiveId" clId="{5D4DB528-13D1-495F-840B-DA6A5D34E31C}" dt="2023-05-15T14:14:45.361" v="1140" actId="9405"/>
          <ac:inkMkLst>
            <pc:docMk/>
            <pc:sldMk cId="1794010254" sldId="292"/>
            <ac:inkMk id="36" creationId="{843B8BD9-B9DA-746F-EB2A-F77F98B94689}"/>
          </ac:inkMkLst>
        </pc:inkChg>
        <pc:inkChg chg="add del mod">
          <ac:chgData name="Patryk Barczak" userId="86fa742248e137ce" providerId="LiveId" clId="{5D4DB528-13D1-495F-840B-DA6A5D34E31C}" dt="2023-05-15T14:14:45.005" v="1139"/>
          <ac:inkMkLst>
            <pc:docMk/>
            <pc:sldMk cId="1794010254" sldId="292"/>
            <ac:inkMk id="37" creationId="{5FEE7524-813F-B192-AC72-754A33B44954}"/>
          </ac:inkMkLst>
        </pc:inkChg>
        <pc:inkChg chg="add del mod">
          <ac:chgData name="Patryk Barczak" userId="86fa742248e137ce" providerId="LiveId" clId="{5D4DB528-13D1-495F-840B-DA6A5D34E31C}" dt="2023-05-15T14:14:30.416" v="1127" actId="9405"/>
          <ac:inkMkLst>
            <pc:docMk/>
            <pc:sldMk cId="1794010254" sldId="292"/>
            <ac:inkMk id="39" creationId="{386B5FF4-C8A8-52A4-3C2B-908654015EA6}"/>
          </ac:inkMkLst>
        </pc:inkChg>
        <pc:inkChg chg="add del mod">
          <ac:chgData name="Patryk Barczak" userId="86fa742248e137ce" providerId="LiveId" clId="{5D4DB528-13D1-495F-840B-DA6A5D34E31C}" dt="2023-05-15T14:14:30.132" v="1126"/>
          <ac:inkMkLst>
            <pc:docMk/>
            <pc:sldMk cId="1794010254" sldId="292"/>
            <ac:inkMk id="40" creationId="{4986A37A-52E3-9813-30AA-50CC583601ED}"/>
          </ac:inkMkLst>
        </pc:inkChg>
        <pc:inkChg chg="add del mod">
          <ac:chgData name="Patryk Barczak" userId="86fa742248e137ce" providerId="LiveId" clId="{5D4DB528-13D1-495F-840B-DA6A5D34E31C}" dt="2023-05-15T14:14:28.761" v="1124"/>
          <ac:inkMkLst>
            <pc:docMk/>
            <pc:sldMk cId="1794010254" sldId="292"/>
            <ac:inkMk id="42" creationId="{AB151412-8079-4663-E2FB-F6E37734F786}"/>
          </ac:inkMkLst>
        </pc:inkChg>
        <pc:inkChg chg="add del mod">
          <ac:chgData name="Patryk Barczak" userId="86fa742248e137ce" providerId="LiveId" clId="{5D4DB528-13D1-495F-840B-DA6A5D34E31C}" dt="2023-05-15T14:14:28.503" v="1122" actId="9405"/>
          <ac:inkMkLst>
            <pc:docMk/>
            <pc:sldMk cId="1794010254" sldId="292"/>
            <ac:inkMk id="44" creationId="{74471526-A427-59FC-629D-21C5D1DA5864}"/>
          </ac:inkMkLst>
        </pc:inkChg>
        <pc:inkChg chg="add del mod">
          <ac:chgData name="Patryk Barczak" userId="86fa742248e137ce" providerId="LiveId" clId="{5D4DB528-13D1-495F-840B-DA6A5D34E31C}" dt="2023-05-15T14:14:28.299" v="1121"/>
          <ac:inkMkLst>
            <pc:docMk/>
            <pc:sldMk cId="1794010254" sldId="292"/>
            <ac:inkMk id="45" creationId="{B318BAE1-A131-0A8E-F9A0-9B7630FB6674}"/>
          </ac:inkMkLst>
        </pc:inkChg>
        <pc:inkChg chg="add del mod">
          <ac:chgData name="Patryk Barczak" userId="86fa742248e137ce" providerId="LiveId" clId="{5D4DB528-13D1-495F-840B-DA6A5D34E31C}" dt="2023-05-15T14:14:28.058" v="1119"/>
          <ac:inkMkLst>
            <pc:docMk/>
            <pc:sldMk cId="1794010254" sldId="292"/>
            <ac:inkMk id="47" creationId="{98DF0336-11F1-5ACD-595A-5A2FBD1E81A9}"/>
          </ac:inkMkLst>
        </pc:inkChg>
        <pc:inkChg chg="add del mod">
          <ac:chgData name="Patryk Barczak" userId="86fa742248e137ce" providerId="LiveId" clId="{5D4DB528-13D1-495F-840B-DA6A5D34E31C}" dt="2023-05-15T14:14:27.790" v="1117"/>
          <ac:inkMkLst>
            <pc:docMk/>
            <pc:sldMk cId="1794010254" sldId="292"/>
            <ac:inkMk id="49" creationId="{4D8DB59A-C613-6299-FD45-6202948E467B}"/>
          </ac:inkMkLst>
        </pc:inkChg>
        <pc:inkChg chg="add del">
          <ac:chgData name="Patryk Barczak" userId="86fa742248e137ce" providerId="LiveId" clId="{5D4DB528-13D1-495F-840B-DA6A5D34E31C}" dt="2023-05-15T14:14:44.646" v="1137" actId="9405"/>
          <ac:inkMkLst>
            <pc:docMk/>
            <pc:sldMk cId="1794010254" sldId="292"/>
            <ac:inkMk id="51" creationId="{69A2807A-5351-9FDE-E5F3-CAE6E36A0101}"/>
          </ac:inkMkLst>
        </pc:inkChg>
        <pc:inkChg chg="add del">
          <ac:chgData name="Patryk Barczak" userId="86fa742248e137ce" providerId="LiveId" clId="{5D4DB528-13D1-495F-840B-DA6A5D34E31C}" dt="2023-05-15T14:14:44.465" v="1136" actId="9405"/>
          <ac:inkMkLst>
            <pc:docMk/>
            <pc:sldMk cId="1794010254" sldId="292"/>
            <ac:inkMk id="52" creationId="{2A02AE47-E17E-5451-F8E0-2DA2F55BCD92}"/>
          </ac:inkMkLst>
        </pc:inkChg>
        <pc:inkChg chg="add del">
          <ac:chgData name="Patryk Barczak" userId="86fa742248e137ce" providerId="LiveId" clId="{5D4DB528-13D1-495F-840B-DA6A5D34E31C}" dt="2023-05-15T14:14:44.282" v="1135" actId="9405"/>
          <ac:inkMkLst>
            <pc:docMk/>
            <pc:sldMk cId="1794010254" sldId="292"/>
            <ac:inkMk id="53" creationId="{D4FECC72-2E31-6E62-A7FC-952D68BBEC7C}"/>
          </ac:inkMkLst>
        </pc:inkChg>
        <pc:inkChg chg="add del mod">
          <ac:chgData name="Patryk Barczak" userId="86fa742248e137ce" providerId="LiveId" clId="{5D4DB528-13D1-495F-840B-DA6A5D34E31C}" dt="2023-05-15T14:14:44.079" v="1134"/>
          <ac:inkMkLst>
            <pc:docMk/>
            <pc:sldMk cId="1794010254" sldId="292"/>
            <ac:inkMk id="54" creationId="{BB996BDB-1243-5B6E-461E-D46D53F3286C}"/>
          </ac:inkMkLst>
        </pc:inkChg>
      </pc:sldChg>
      <pc:sldChg chg="addSp delSp modSp mod">
        <pc:chgData name="Patryk Barczak" userId="86fa742248e137ce" providerId="LiveId" clId="{5D4DB528-13D1-495F-840B-DA6A5D34E31C}" dt="2023-05-15T14:18:47.237" v="1194" actId="478"/>
        <pc:sldMkLst>
          <pc:docMk/>
          <pc:sldMk cId="2650230256" sldId="294"/>
        </pc:sldMkLst>
        <pc:grpChg chg="del mod">
          <ac:chgData name="Patryk Barczak" userId="86fa742248e137ce" providerId="LiveId" clId="{5D4DB528-13D1-495F-840B-DA6A5D34E31C}" dt="2023-05-15T14:17:42.602" v="1169"/>
          <ac:grpSpMkLst>
            <pc:docMk/>
            <pc:sldMk cId="2650230256" sldId="294"/>
            <ac:grpSpMk id="8" creationId="{E663C777-E6E1-0067-F22B-690ECEC4EC90}"/>
          </ac:grpSpMkLst>
        </pc:grpChg>
        <pc:grpChg chg="del mod">
          <ac:chgData name="Patryk Barczak" userId="86fa742248e137ce" providerId="LiveId" clId="{5D4DB528-13D1-495F-840B-DA6A5D34E31C}" dt="2023-05-15T14:17:42.602" v="1169"/>
          <ac:grpSpMkLst>
            <pc:docMk/>
            <pc:sldMk cId="2650230256" sldId="294"/>
            <ac:grpSpMk id="13" creationId="{5260687E-40B3-9ED7-11AF-9B2A0910C43A}"/>
          </ac:grpSpMkLst>
        </pc:grpChg>
        <pc:grpChg chg="del mod">
          <ac:chgData name="Patryk Barczak" userId="86fa742248e137ce" providerId="LiveId" clId="{5D4DB528-13D1-495F-840B-DA6A5D34E31C}" dt="2023-05-15T14:17:43.477" v="1171"/>
          <ac:grpSpMkLst>
            <pc:docMk/>
            <pc:sldMk cId="2650230256" sldId="294"/>
            <ac:grpSpMk id="16" creationId="{78E38988-9A05-D0B4-1129-CC1470D0323D}"/>
          </ac:grpSpMkLst>
        </pc:grpChg>
        <pc:grpChg chg="del mod">
          <ac:chgData name="Patryk Barczak" userId="86fa742248e137ce" providerId="LiveId" clId="{5D4DB528-13D1-495F-840B-DA6A5D34E31C}" dt="2023-05-15T14:17:46.801" v="1175"/>
          <ac:grpSpMkLst>
            <pc:docMk/>
            <pc:sldMk cId="2650230256" sldId="294"/>
            <ac:grpSpMk id="17" creationId="{79BB84C0-FE8A-6EF9-31FB-6C0E18930A97}"/>
          </ac:grpSpMkLst>
        </pc:grpChg>
        <pc:grpChg chg="del mod">
          <ac:chgData name="Patryk Barczak" userId="86fa742248e137ce" providerId="LiveId" clId="{5D4DB528-13D1-495F-840B-DA6A5D34E31C}" dt="2023-05-15T14:17:46.801" v="1175"/>
          <ac:grpSpMkLst>
            <pc:docMk/>
            <pc:sldMk cId="2650230256" sldId="294"/>
            <ac:grpSpMk id="19" creationId="{B651C0FA-FAE4-7FE0-45F2-F9F6FA89F4EF}"/>
          </ac:grpSpMkLst>
        </pc:grpChg>
        <pc:grpChg chg="del mod">
          <ac:chgData name="Patryk Barczak" userId="86fa742248e137ce" providerId="LiveId" clId="{5D4DB528-13D1-495F-840B-DA6A5D34E31C}" dt="2023-05-15T14:18:02.706" v="1180"/>
          <ac:grpSpMkLst>
            <pc:docMk/>
            <pc:sldMk cId="2650230256" sldId="294"/>
            <ac:grpSpMk id="23" creationId="{A7DAD255-5B26-6C9A-0097-5E20E779C616}"/>
          </ac:grpSpMkLst>
        </pc:grpChg>
        <pc:grpChg chg="del mod">
          <ac:chgData name="Patryk Barczak" userId="86fa742248e137ce" providerId="LiveId" clId="{5D4DB528-13D1-495F-840B-DA6A5D34E31C}" dt="2023-05-15T14:18:45.473" v="1193" actId="478"/>
          <ac:grpSpMkLst>
            <pc:docMk/>
            <pc:sldMk cId="2650230256" sldId="294"/>
            <ac:grpSpMk id="26" creationId="{49BC7F07-3968-803C-AD37-FD7702C00F4A}"/>
          </ac:grpSpMkLst>
        </pc:grpChg>
        <pc:grpChg chg="del mod">
          <ac:chgData name="Patryk Barczak" userId="86fa742248e137ce" providerId="LiveId" clId="{5D4DB528-13D1-495F-840B-DA6A5D34E31C}" dt="2023-05-15T14:18:05.513" v="1185"/>
          <ac:grpSpMkLst>
            <pc:docMk/>
            <pc:sldMk cId="2650230256" sldId="294"/>
            <ac:grpSpMk id="28" creationId="{7B2D6C60-1770-3FC3-B738-F0766D2BFED2}"/>
          </ac:grpSpMkLst>
        </pc:grpChg>
        <pc:grpChg chg="del mod">
          <ac:chgData name="Patryk Barczak" userId="86fa742248e137ce" providerId="LiveId" clId="{5D4DB528-13D1-495F-840B-DA6A5D34E31C}" dt="2023-05-15T14:18:47.237" v="1194" actId="478"/>
          <ac:grpSpMkLst>
            <pc:docMk/>
            <pc:sldMk cId="2650230256" sldId="294"/>
            <ac:grpSpMk id="33" creationId="{84CA68E6-C81E-5D96-DF5A-E77D90779B6B}"/>
          </ac:grpSpMkLst>
        </pc:grpChg>
        <pc:grpChg chg="mod">
          <ac:chgData name="Patryk Barczak" userId="86fa742248e137ce" providerId="LiveId" clId="{5D4DB528-13D1-495F-840B-DA6A5D34E31C}" dt="2023-05-15T14:18:43.790" v="1192"/>
          <ac:grpSpMkLst>
            <pc:docMk/>
            <pc:sldMk cId="2650230256" sldId="294"/>
            <ac:grpSpMk id="36" creationId="{B687045F-F66A-555E-D311-07F35708C7C0}"/>
          </ac:grpSpMkLst>
        </pc:grp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" creationId="{A6A915AD-CC34-6280-E5D8-FB988E375159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5" creationId="{36BC6DE1-C98B-AB44-30BE-6D1F6D7E3718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6" creationId="{67E358AB-E0AA-A177-270F-7665BEDB1FF2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7" creationId="{7A0DD7D8-C52A-B0EF-9FF9-B99EE050B04D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9" creationId="{2EBC5ABF-46F8-D11D-ABB1-AD051B078282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0" creationId="{BDCED004-AA87-1341-D408-DAC897275926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1" creationId="{8E5775DA-1E7E-2F5B-3400-7F5038C73E7E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2" creationId="{741B70D1-E6B9-4EC2-0339-09621B1ADC39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4" creationId="{9857CD82-A2D1-C28D-7C88-979C147E0DD5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5" creationId="{E9F1C388-751C-BAFA-5143-3D094C8EB8EF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8" creationId="{83B460F9-D680-808D-9293-C75DAE154CE4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0" creationId="{EC3E763A-C5B4-A4CC-19E4-1117EEAAEC17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1" creationId="{CE775700-4F8A-BE0D-6E7B-9BCAE3DF0633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2" creationId="{FC2E6AEA-4443-ED0B-C605-E077EEA3B65B}"/>
          </ac:inkMkLst>
        </pc:inkChg>
        <pc:inkChg chg="add mod">
          <ac:chgData name="Patryk Barczak" userId="86fa742248e137ce" providerId="LiveId" clId="{5D4DB528-13D1-495F-840B-DA6A5D34E31C}" dt="2023-05-15T14:17:52.931" v="1178"/>
          <ac:inkMkLst>
            <pc:docMk/>
            <pc:sldMk cId="2650230256" sldId="294"/>
            <ac:inkMk id="24" creationId="{C651D1FD-E5CD-C79C-0614-B25060D1CD8B}"/>
          </ac:inkMkLst>
        </pc:inkChg>
        <pc:inkChg chg="add mod">
          <ac:chgData name="Patryk Barczak" userId="86fa742248e137ce" providerId="LiveId" clId="{5D4DB528-13D1-495F-840B-DA6A5D34E31C}" dt="2023-05-15T14:17:52.931" v="1178"/>
          <ac:inkMkLst>
            <pc:docMk/>
            <pc:sldMk cId="2650230256" sldId="294"/>
            <ac:inkMk id="25" creationId="{D96FF516-9823-8019-93D5-B7F5579D855E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7" creationId="{F0E36DDA-0933-2FD3-5D74-FEFDA88FE7D3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9" creationId="{F7110DF2-458B-C955-FB0D-E9473AA739F3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0" creationId="{A3E864BD-142F-6A43-B340-D1A38281B321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1" creationId="{F498B875-C946-0DBC-2955-DC649F29EB21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2" creationId="{939A3718-EBA9-5062-3E35-1E02F277EB7F}"/>
          </ac:inkMkLst>
        </pc:inkChg>
        <pc:inkChg chg="add del mod">
          <ac:chgData name="Patryk Barczak" userId="86fa742248e137ce" providerId="LiveId" clId="{5D4DB528-13D1-495F-840B-DA6A5D34E31C}" dt="2023-05-15T14:18:45.473" v="1193" actId="478"/>
          <ac:inkMkLst>
            <pc:docMk/>
            <pc:sldMk cId="2650230256" sldId="294"/>
            <ac:inkMk id="34" creationId="{5B368A7B-7F5F-2F4B-673B-4480251F020B}"/>
          </ac:inkMkLst>
        </pc:inkChg>
        <pc:inkChg chg="add del mod">
          <ac:chgData name="Patryk Barczak" userId="86fa742248e137ce" providerId="LiveId" clId="{5D4DB528-13D1-495F-840B-DA6A5D34E31C}" dt="2023-05-15T14:18:43.790" v="1192"/>
          <ac:inkMkLst>
            <pc:docMk/>
            <pc:sldMk cId="2650230256" sldId="294"/>
            <ac:inkMk id="35" creationId="{66CF8095-F4C1-0730-C7EC-D10798D0F219}"/>
          </ac:inkMkLst>
        </pc:inkChg>
        <pc:inkChg chg="add del">
          <ac:chgData name="Patryk Barczak" userId="86fa742248e137ce" providerId="LiveId" clId="{5D4DB528-13D1-495F-840B-DA6A5D34E31C}" dt="2023-05-15T14:18:43.543" v="1190" actId="9405"/>
          <ac:inkMkLst>
            <pc:docMk/>
            <pc:sldMk cId="2650230256" sldId="294"/>
            <ac:inkMk id="37" creationId="{32D4B762-5861-E450-BF99-4944E41AA2DD}"/>
          </ac:inkMkLst>
        </pc:inkChg>
      </pc:sldChg>
      <pc:sldChg chg="addSp delSp modSp mod">
        <pc:chgData name="Patryk Barczak" userId="86fa742248e137ce" providerId="LiveId" clId="{5D4DB528-13D1-495F-840B-DA6A5D34E31C}" dt="2023-05-15T14:39:04.876" v="1197" actId="478"/>
        <pc:sldMkLst>
          <pc:docMk/>
          <pc:sldMk cId="3062588641" sldId="297"/>
        </pc:sldMkLst>
        <pc:spChg chg="add del">
          <ac:chgData name="Patryk Barczak" userId="86fa742248e137ce" providerId="LiveId" clId="{5D4DB528-13D1-495F-840B-DA6A5D34E31C}" dt="2023-05-15T14:39:02.811" v="1196" actId="478"/>
          <ac:spMkLst>
            <pc:docMk/>
            <pc:sldMk cId="3062588641" sldId="297"/>
            <ac:spMk id="2" creationId="{5D2C5442-E27F-75CE-5106-075D1A36C99D}"/>
          </ac:spMkLst>
        </pc:spChg>
        <pc:spChg chg="add del mod">
          <ac:chgData name="Patryk Barczak" userId="86fa742248e137ce" providerId="LiveId" clId="{5D4DB528-13D1-495F-840B-DA6A5D34E31C}" dt="2023-05-15T14:39:02.811" v="1196" actId="478"/>
          <ac:spMkLst>
            <pc:docMk/>
            <pc:sldMk cId="3062588641" sldId="297"/>
            <ac:spMk id="24" creationId="{1F40819E-C533-5D1B-903A-E780AE6DB4B1}"/>
          </ac:spMkLst>
        </pc:s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0" creationId="{AD56B622-861A-DDF8-E8B7-192ADB002E4E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1" creationId="{62D93218-4DF3-2573-68E0-046EC5C5AFCC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14" creationId="{244A10C0-0BF3-7126-6E48-E0BC1F3DDE43}"/>
          </ac:grpSpMkLst>
        </pc:grpChg>
        <pc:grpChg chg="del mod">
          <ac:chgData name="Patryk Barczak" userId="86fa742248e137ce" providerId="LiveId" clId="{5D4DB528-13D1-495F-840B-DA6A5D34E31C}" dt="2023-05-15T12:24:12.720" v="290"/>
          <ac:grpSpMkLst>
            <pc:docMk/>
            <pc:sldMk cId="3062588641" sldId="297"/>
            <ac:grpSpMk id="24" creationId="{B09F9754-2E4D-D7C1-429A-F17D442DA0EB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25" creationId="{FA770E94-D98B-C8A1-AB6D-7495112899A3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26" creationId="{EB9E5DCD-B1BD-F960-CE62-FC8F3314A7DD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36" creationId="{6E5BB3E4-098C-5557-6E84-61613B886EDA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39" creationId="{3A09B3E1-B004-7231-1505-9BFDA896C2AF}"/>
          </ac:grpSpMkLst>
        </pc:grpChg>
        <pc:grpChg chg="del mod">
          <ac:chgData name="Patryk Barczak" userId="86fa742248e137ce" providerId="LiveId" clId="{5D4DB528-13D1-495F-840B-DA6A5D34E31C}" dt="2023-05-15T12:24:27.821" v="316"/>
          <ac:grpSpMkLst>
            <pc:docMk/>
            <pc:sldMk cId="3062588641" sldId="297"/>
            <ac:grpSpMk id="55" creationId="{6905639C-3D1D-5327-01D8-0B0C36FC9F70}"/>
          </ac:grpSpMkLst>
        </pc:grpChg>
        <pc:grpChg chg="del mod">
          <ac:chgData name="Patryk Barczak" userId="86fa742248e137ce" providerId="LiveId" clId="{5D4DB528-13D1-495F-840B-DA6A5D34E31C}" dt="2023-05-15T12:24:29.917" v="320"/>
          <ac:grpSpMkLst>
            <pc:docMk/>
            <pc:sldMk cId="3062588641" sldId="297"/>
            <ac:grpSpMk id="62" creationId="{042C3A35-150B-7062-F7E0-179E79BE6695}"/>
          </ac:grpSpMkLst>
        </pc:grpChg>
        <pc:grpChg chg="del mod">
          <ac:chgData name="Patryk Barczak" userId="86fa742248e137ce" providerId="LiveId" clId="{5D4DB528-13D1-495F-840B-DA6A5D34E31C}" dt="2023-05-15T12:25:04.923" v="330"/>
          <ac:grpSpMkLst>
            <pc:docMk/>
            <pc:sldMk cId="3062588641" sldId="297"/>
            <ac:grpSpMk id="66" creationId="{DD4ED400-BF18-1B5A-A568-079C672B6A51}"/>
          </ac:grpSpMkLst>
        </pc:grpChg>
        <pc:grpChg chg="del mod">
          <ac:chgData name="Patryk Barczak" userId="86fa742248e137ce" providerId="LiveId" clId="{5D4DB528-13D1-495F-840B-DA6A5D34E31C}" dt="2023-05-15T12:25:04.923" v="330"/>
          <ac:grpSpMkLst>
            <pc:docMk/>
            <pc:sldMk cId="3062588641" sldId="297"/>
            <ac:grpSpMk id="71" creationId="{34D20949-DFD3-142D-169C-BB37F078EA5D}"/>
          </ac:grpSpMkLst>
        </pc:grpChg>
        <pc:grpChg chg="del mod">
          <ac:chgData name="Patryk Barczak" userId="86fa742248e137ce" providerId="LiveId" clId="{5D4DB528-13D1-495F-840B-DA6A5D34E31C}" dt="2023-05-15T12:25:15.263" v="343"/>
          <ac:grpSpMkLst>
            <pc:docMk/>
            <pc:sldMk cId="3062588641" sldId="297"/>
            <ac:grpSpMk id="76" creationId="{1B0EB1BF-4FBE-C7E2-866B-77A7630D8F4A}"/>
          </ac:grpSpMkLst>
        </pc:grpChg>
        <pc:grpChg chg="del mod">
          <ac:chgData name="Patryk Barczak" userId="86fa742248e137ce" providerId="LiveId" clId="{5D4DB528-13D1-495F-840B-DA6A5D34E31C}" dt="2023-05-15T12:25:16.591" v="346"/>
          <ac:grpSpMkLst>
            <pc:docMk/>
            <pc:sldMk cId="3062588641" sldId="297"/>
            <ac:grpSpMk id="89" creationId="{0E413608-B1FB-8688-BED0-EB690BD3124C}"/>
          </ac:grpSpMkLst>
        </pc:grpChg>
        <pc:grpChg chg="del mod">
          <ac:chgData name="Patryk Barczak" userId="86fa742248e137ce" providerId="LiveId" clId="{5D4DB528-13D1-495F-840B-DA6A5D34E31C}" dt="2023-05-15T12:25:18.835" v="352"/>
          <ac:grpSpMkLst>
            <pc:docMk/>
            <pc:sldMk cId="3062588641" sldId="297"/>
            <ac:grpSpMk id="92" creationId="{09D160CD-CF6D-E697-C94D-2091B1D6AFB6}"/>
          </ac:grpSpMkLst>
        </pc:grpChg>
        <pc:grpChg chg="del mod">
          <ac:chgData name="Patryk Barczak" userId="86fa742248e137ce" providerId="LiveId" clId="{5D4DB528-13D1-495F-840B-DA6A5D34E31C}" dt="2023-05-15T12:25:20.680" v="355"/>
          <ac:grpSpMkLst>
            <pc:docMk/>
            <pc:sldMk cId="3062588641" sldId="297"/>
            <ac:grpSpMk id="98" creationId="{FC05865E-5287-818B-D6DF-4F892FA4E0FF}"/>
          </ac:grpSpMkLst>
        </pc:grpChg>
        <pc:grpChg chg="del mod">
          <ac:chgData name="Patryk Barczak" userId="86fa742248e137ce" providerId="LiveId" clId="{5D4DB528-13D1-495F-840B-DA6A5D34E31C}" dt="2023-05-15T12:25:25.151" v="359"/>
          <ac:grpSpMkLst>
            <pc:docMk/>
            <pc:sldMk cId="3062588641" sldId="297"/>
            <ac:grpSpMk id="101" creationId="{2ECF9A29-33A4-62E1-C8BA-A5BF40B55450}"/>
          </ac:grpSpMkLst>
        </pc:grpChg>
        <pc:grpChg chg="del mod">
          <ac:chgData name="Patryk Barczak" userId="86fa742248e137ce" providerId="LiveId" clId="{5D4DB528-13D1-495F-840B-DA6A5D34E31C}" dt="2023-05-15T12:25:44.957" v="378"/>
          <ac:grpSpMkLst>
            <pc:docMk/>
            <pc:sldMk cId="3062588641" sldId="297"/>
            <ac:grpSpMk id="105" creationId="{CF3095B7-090D-A946-D8E9-FAA3CA005443}"/>
          </ac:grpSpMkLst>
        </pc:grpChg>
        <pc:grpChg chg="del mod">
          <ac:chgData name="Patryk Barczak" userId="86fa742248e137ce" providerId="LiveId" clId="{5D4DB528-13D1-495F-840B-DA6A5D34E31C}" dt="2023-05-15T12:25:38.590" v="366"/>
          <ac:grpSpMkLst>
            <pc:docMk/>
            <pc:sldMk cId="3062588641" sldId="297"/>
            <ac:grpSpMk id="110" creationId="{01917636-2AB7-2ACC-9D54-0C7BB065D53D}"/>
          </ac:grpSpMkLst>
        </pc:grpChg>
        <pc:grpChg chg="del mod">
          <ac:chgData name="Patryk Barczak" userId="86fa742248e137ce" providerId="LiveId" clId="{5D4DB528-13D1-495F-840B-DA6A5D34E31C}" dt="2023-05-15T12:25:42.025" v="373"/>
          <ac:grpSpMkLst>
            <pc:docMk/>
            <pc:sldMk cId="3062588641" sldId="297"/>
            <ac:grpSpMk id="112" creationId="{4349712D-301C-A6B7-6DE3-5411C922CD6D}"/>
          </ac:grpSpMkLst>
        </pc:grpChg>
        <pc:grpChg chg="del mod">
          <ac:chgData name="Patryk Barczak" userId="86fa742248e137ce" providerId="LiveId" clId="{5D4DB528-13D1-495F-840B-DA6A5D34E31C}" dt="2023-05-15T12:25:44.957" v="378"/>
          <ac:grpSpMkLst>
            <pc:docMk/>
            <pc:sldMk cId="3062588641" sldId="297"/>
            <ac:grpSpMk id="119" creationId="{66503460-A8D8-7C88-58B1-47721F92DCD1}"/>
          </ac:grpSpMkLst>
        </pc:grpChg>
        <pc:grpChg chg="del mod">
          <ac:chgData name="Patryk Barczak" userId="86fa742248e137ce" providerId="LiveId" clId="{5D4DB528-13D1-495F-840B-DA6A5D34E31C}" dt="2023-05-15T12:25:52.096" v="385"/>
          <ac:grpSpMkLst>
            <pc:docMk/>
            <pc:sldMk cId="3062588641" sldId="297"/>
            <ac:grpSpMk id="124" creationId="{A97D553C-0AD3-99D0-DDF1-5A78EF9824B2}"/>
          </ac:grpSpMkLst>
        </pc:grpChg>
        <pc:grpChg chg="add del mod">
          <ac:chgData name="Patryk Barczak" userId="86fa742248e137ce" providerId="LiveId" clId="{5D4DB528-13D1-495F-840B-DA6A5D34E31C}" dt="2023-05-15T12:27:04.604" v="426"/>
          <ac:grpSpMkLst>
            <pc:docMk/>
            <pc:sldMk cId="3062588641" sldId="297"/>
            <ac:grpSpMk id="131" creationId="{540EE937-A3EC-C1E9-3E2C-13176776D665}"/>
          </ac:grpSpMkLst>
        </pc:grpChg>
        <pc:grpChg chg="del mod">
          <ac:chgData name="Patryk Barczak" userId="86fa742248e137ce" providerId="LiveId" clId="{5D4DB528-13D1-495F-840B-DA6A5D34E31C}" dt="2023-05-15T12:25:58.406" v="391"/>
          <ac:grpSpMkLst>
            <pc:docMk/>
            <pc:sldMk cId="3062588641" sldId="297"/>
            <ac:grpSpMk id="134" creationId="{D4CAC3C4-F9B7-3D67-55F7-ADE169EC7B86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37" creationId="{E18873A0-DAF7-B68E-72A5-62DDEFE85801}"/>
          </ac:grpSpMkLst>
        </pc:grpChg>
        <pc:grpChg chg="del mod">
          <ac:chgData name="Patryk Barczak" userId="86fa742248e137ce" providerId="LiveId" clId="{5D4DB528-13D1-495F-840B-DA6A5D34E31C}" dt="2023-05-15T12:26:24.242" v="411"/>
          <ac:grpSpMkLst>
            <pc:docMk/>
            <pc:sldMk cId="3062588641" sldId="297"/>
            <ac:grpSpMk id="141" creationId="{1D3EBEC9-92E7-D11F-1B4F-5ABEE6CDFFBE}"/>
          </ac:grpSpMkLst>
        </pc:grpChg>
        <pc:grpChg chg="add del mod">
          <ac:chgData name="Patryk Barczak" userId="86fa742248e137ce" providerId="LiveId" clId="{5D4DB528-13D1-495F-840B-DA6A5D34E31C}" dt="2023-05-15T12:27:04.604" v="426"/>
          <ac:grpSpMkLst>
            <pc:docMk/>
            <pc:sldMk cId="3062588641" sldId="297"/>
            <ac:grpSpMk id="147" creationId="{EE0699A9-EEE8-8775-7ECD-6A1A8185163F}"/>
          </ac:grpSpMkLst>
        </pc:grpChg>
        <pc:grpChg chg="mod">
          <ac:chgData name="Patryk Barczak" userId="86fa742248e137ce" providerId="LiveId" clId="{5D4DB528-13D1-495F-840B-DA6A5D34E31C}" dt="2023-05-15T12:26:17.059" v="405"/>
          <ac:grpSpMkLst>
            <pc:docMk/>
            <pc:sldMk cId="3062588641" sldId="297"/>
            <ac:grpSpMk id="149" creationId="{1DC281DB-9FBB-DA5C-07CA-628EE1A72F4A}"/>
          </ac:grpSpMkLst>
        </pc:grpChg>
        <pc:grpChg chg="del mod">
          <ac:chgData name="Patryk Barczak" userId="86fa742248e137ce" providerId="LiveId" clId="{5D4DB528-13D1-495F-840B-DA6A5D34E31C}" dt="2023-05-15T12:26:24.242" v="411"/>
          <ac:grpSpMkLst>
            <pc:docMk/>
            <pc:sldMk cId="3062588641" sldId="297"/>
            <ac:grpSpMk id="155" creationId="{02651DB9-75B7-7AE6-3109-6F865CC1D714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56" creationId="{C57F8C2B-0E2A-F2E0-4BAA-7063F333F3DD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64" creationId="{B3F5E1E5-0639-B500-C7AB-E9547A9A1D1F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65" creationId="{75DECCAA-A8BA-A9B3-BC67-94AAC8EB724F}"/>
          </ac:grpSpMkLst>
        </pc:grpChg>
        <pc:grpChg chg="del mod">
          <ac:chgData name="Patryk Barczak" userId="86fa742248e137ce" providerId="LiveId" clId="{5D4DB528-13D1-495F-840B-DA6A5D34E31C}" dt="2023-05-15T12:27:13.854" v="437"/>
          <ac:grpSpMkLst>
            <pc:docMk/>
            <pc:sldMk cId="3062588641" sldId="297"/>
            <ac:grpSpMk id="172" creationId="{89B3A05D-FDEC-8042-8913-750F13E72CA8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83" creationId="{A9CEBBFC-8673-9EC4-DF70-BBA809906F99}"/>
          </ac:grpSpMkLst>
        </pc:grpChg>
        <pc:grpChg chg="del mod">
          <ac:chgData name="Patryk Barczak" userId="86fa742248e137ce" providerId="LiveId" clId="{5D4DB528-13D1-495F-840B-DA6A5D34E31C}" dt="2023-05-15T12:27:23.942" v="448"/>
          <ac:grpSpMkLst>
            <pc:docMk/>
            <pc:sldMk cId="3062588641" sldId="297"/>
            <ac:grpSpMk id="189" creationId="{2F735063-3B79-3CE3-3BC3-6BD068EF0BDE}"/>
          </ac:grpSpMkLst>
        </pc:grpChg>
        <pc:grpChg chg="del mod">
          <ac:chgData name="Patryk Barczak" userId="86fa742248e137ce" providerId="LiveId" clId="{5D4DB528-13D1-495F-840B-DA6A5D34E31C}" dt="2023-05-15T12:27:28.563" v="453"/>
          <ac:grpSpMkLst>
            <pc:docMk/>
            <pc:sldMk cId="3062588641" sldId="297"/>
            <ac:grpSpMk id="194" creationId="{61617E39-C2E5-CA41-52F8-04308A2B5D72}"/>
          </ac:grpSpMkLst>
        </pc:grpChg>
        <pc:grpChg chg="del mod">
          <ac:chgData name="Patryk Barczak" userId="86fa742248e137ce" providerId="LiveId" clId="{5D4DB528-13D1-495F-840B-DA6A5D34E31C}" dt="2023-05-15T12:27:32.288" v="456"/>
          <ac:grpSpMkLst>
            <pc:docMk/>
            <pc:sldMk cId="3062588641" sldId="297"/>
            <ac:grpSpMk id="199" creationId="{22929E32-9A8D-8B08-48A8-926EE6A5F85B}"/>
          </ac:grpSpMkLst>
        </pc:grpChg>
        <pc:grpChg chg="del mod">
          <ac:chgData name="Patryk Barczak" userId="86fa742248e137ce" providerId="LiveId" clId="{5D4DB528-13D1-495F-840B-DA6A5D34E31C}" dt="2023-05-15T12:27:36.010" v="460"/>
          <ac:grpSpMkLst>
            <pc:docMk/>
            <pc:sldMk cId="3062588641" sldId="297"/>
            <ac:grpSpMk id="202" creationId="{1D7E5AF1-B5B3-826C-0EF4-0AF82D985028}"/>
          </ac:grpSpMkLst>
        </pc:grpChg>
        <pc:grpChg chg="del mod">
          <ac:chgData name="Patryk Barczak" userId="86fa742248e137ce" providerId="LiveId" clId="{5D4DB528-13D1-495F-840B-DA6A5D34E31C}" dt="2023-05-15T12:27:45.197" v="476"/>
          <ac:grpSpMkLst>
            <pc:docMk/>
            <pc:sldMk cId="3062588641" sldId="297"/>
            <ac:grpSpMk id="206" creationId="{C3A1FC2B-9E0C-0DEE-A96F-232B209AA2B9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222" creationId="{AA60600E-90C6-E9BA-C5A5-8B26E4ACAF29}"/>
          </ac:grpSpMkLst>
        </pc:grpChg>
        <pc:grpChg chg="del mod">
          <ac:chgData name="Patryk Barczak" userId="86fa742248e137ce" providerId="LiveId" clId="{5D4DB528-13D1-495F-840B-DA6A5D34E31C}" dt="2023-05-15T12:27:51.947" v="481"/>
          <ac:grpSpMkLst>
            <pc:docMk/>
            <pc:sldMk cId="3062588641" sldId="297"/>
            <ac:grpSpMk id="225" creationId="{E117FA51-8FFB-B05F-FC51-D17B815079CC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227" creationId="{DB95693B-D817-9629-4E81-A9FFDE61D498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234" creationId="{074627DD-DBB0-9947-3B82-365B3BD0B926}"/>
          </ac:grpSpMkLst>
        </pc:grp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4" creationId="{FF9801BA-0FB3-04E8-E58A-8B54FC3047E4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5" creationId="{69E5B722-363D-F67D-E117-868DBFD6EDFD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6" creationId="{4163068B-CAC1-2331-472A-B9CCEAC625E6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7" creationId="{741DDAB4-691C-8C4D-6A0E-DA285CCE1469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8" creationId="{0D61BE88-AB6B-4391-AA2D-E1AACAD7863C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9" creationId="{997E5EED-B316-73D7-7C32-7C8ED6DE511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" creationId="{FC81A99A-D9E3-51D6-F6A5-8D09C60DDA3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3" creationId="{C84B2650-33D4-0BEE-FFB8-83E38D78654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5" creationId="{2A78C0F1-70F3-A191-58BD-620751120CA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" creationId="{9597A678-6234-D8D7-260A-A4C95FC061A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" creationId="{8D78D4A9-CE58-F6A4-D1BE-C31C07A0DE7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" creationId="{CB71097A-2966-C7E9-2D6C-92EAAF87419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9" creationId="{62A83043-76E8-32AD-9620-0FF6D5D58715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0" creationId="{E5C49802-1E8F-6582-D022-3305279E295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1" creationId="{E55A99BD-51B3-1CC8-6F75-FF78E0D154C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2" creationId="{FA779D61-8ADC-3A3F-3D82-8393F644D9A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3" creationId="{B9E6D308-9AF5-20FA-1B12-E39D898CA13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7" creationId="{6B3ECD95-E347-EA6C-1C6B-E98547F81DF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8" creationId="{EA7FBEBB-7A0E-0000-AC90-58F40351A05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9" creationId="{91816648-DE80-1696-0E56-F266CF0F7E1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0" creationId="{B8279901-BAA9-9D02-8CBF-F9DDC015A77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1" creationId="{C67921A9-8B75-F596-6816-F006B327BFF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2" creationId="{82A39FEE-698C-B81B-0E79-C3F6C200FA5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3" creationId="{5CC46660-350B-9370-2048-BB2A57BDC32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4" creationId="{02581A9A-FAA0-F53A-91B8-A0BA9D6E319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5" creationId="{0CB2046B-A43E-EDCB-9232-024874D7CB5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7" creationId="{75AEA5F7-1181-0DB7-E2FB-E8BAC3A7614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8" creationId="{46BD21F5-E8E6-B4AB-0791-F0AD117BBC7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0" creationId="{85196FC5-8280-39FD-1CB0-5B8107CEF92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1" creationId="{C9B3547C-3805-281D-6E25-0800F20CDFD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2" creationId="{A107F212-F1A1-794A-D7D6-0E30330654D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3" creationId="{99FE7220-AB43-1713-EA52-59D149CF3DE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4" creationId="{DAE0F395-A10C-9A05-806A-3D38BC0F97B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5" creationId="{273D4F96-299F-AB09-CEF6-9BAAD314C17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6" creationId="{FF4254F3-DED2-6E51-B21B-D5A48B62703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7" creationId="{790C063A-26EA-C59E-35FD-E9AEB12D4F0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8" creationId="{CCA3EB16-0650-8738-5D5A-28A5D61A0E0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9" creationId="{871ADBEB-37BA-49A8-0C4A-C7C049677185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0" creationId="{B4983CAF-D3F2-E9C8-5198-734605CACE6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1" creationId="{B2B91B20-F0D9-46B8-6BC2-2BC350FE961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2" creationId="{B753914A-8673-9BF9-6F8D-66AA3694B2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3" creationId="{33E7E399-1E83-57BA-913A-297C7017154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4" creationId="{C7624A00-CF73-64AF-45B3-E023EFE10AF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6" creationId="{DB79222C-43BD-901D-C8AF-6E37A27A7A8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7" creationId="{366B8948-3D7F-A780-51DA-C2EF7FEE2C4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8" creationId="{566DEBDF-C4C1-A5F0-8F46-43177E41ACD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9" creationId="{C0F2DBD0-2340-B07C-B51F-30EC48C5162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0" creationId="{A5505268-29D3-A189-7308-931C3CCD22B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1" creationId="{2B5832BD-AC06-7C43-C20C-D709819290B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3" creationId="{1229C1FC-2B3C-1CE1-027C-5714F68B90A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4" creationId="{F5645900-2FBD-E947-6C55-A8676BB960D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5" creationId="{4A694620-B3F6-440B-B760-4ED16F47B7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7" creationId="{DB8FBEFE-9CEF-E579-7011-A9915F7D5C4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8" creationId="{0A34E0B6-D5B4-35E4-A39F-D04B16E3EFE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9" creationId="{E55CE1F4-7479-8983-7EBE-3352D8102FA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0" creationId="{ABFA2733-E8E0-8C46-E56F-D7AC7E5772A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2" creationId="{2B1B40E9-49DA-C80E-49D3-90D5D62ACAB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3" creationId="{25AEC383-3174-EAFC-F072-45F35208F52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4" creationId="{CC89CD97-8126-7323-7413-7770BB5BF20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5" creationId="{D0FFFCCD-6270-E1C1-40E9-71BB776A4AA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7" creationId="{A7B9F53F-59A9-DEFA-288E-22AD4C43FB3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8" creationId="{5EDEDB5E-F631-AF66-08CB-1A560E8F6CE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9" creationId="{3283E6BE-6E47-7943-D839-3CB699490ED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0" creationId="{EEC1759E-6FDE-A6EC-A8B8-535ABB806A5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1" creationId="{B3C2528D-BBFE-2827-C103-303C95391BC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2" creationId="{2B9704F0-DB9D-9F2D-52CA-927033D3C50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3" creationId="{37EBFCDD-BF91-259C-E21E-5038327CF93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4" creationId="{8F5A767F-9B1F-92D2-B772-07076110082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5" creationId="{E5C3F771-DC38-6614-B407-92E08209300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6" creationId="{1A4179E1-726E-F8E0-51D8-FA129DCF17B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7" creationId="{5FD9C402-4E4F-A37C-CE8C-DF87B740886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8" creationId="{FD6E7DA0-5514-8DCE-39CE-37930AD446F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0" creationId="{CA69E2A0-D89A-83E9-F2ED-395489A55AF5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1" creationId="{1A61627A-6653-5680-6971-600319D30B2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3" creationId="{1016854A-6B5B-FF4C-954E-1E206EBA946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4" creationId="{6F3896D2-F924-0944-0813-01EB2F15B2E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5" creationId="{F6E2FD71-52AD-B63B-8A24-D6806D0F320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6" creationId="{20A25864-1AD5-20DA-E45A-9499C713770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7" creationId="{FB69CD1F-1BF2-E300-30A3-02111E437F5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9" creationId="{804B4DC8-33CC-548B-8301-35D2FD2DD99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0" creationId="{E9E4FAB4-4EB9-69AE-D787-411F2D62C2D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2" creationId="{CEB7D11E-C3F2-315E-D011-9E3DCA5EC76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3" creationId="{32F4BCB1-B689-6461-BD21-FEF83988102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4" creationId="{998E5AF1-7DD4-6F35-7EA8-4DF4C35DE59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6" creationId="{20C80E80-FE27-0DEB-4BDD-63D8ABA62A8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7" creationId="{2EA2FC07-E7DE-A8CF-8321-9201A9F5DAB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8" creationId="{2C13CDF8-9EE4-1834-7237-C16802E6A0D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9" creationId="{3C7B89FF-22F2-462F-D591-6E6871973B8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1" creationId="{C0AE326F-E409-CC44-6258-F569F3291E3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3" creationId="{4201601F-991B-5832-38A9-637BE0085E9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4" creationId="{D0403297-D774-9F34-FB6E-29855ED840D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5" creationId="{1C52BB6A-D476-46A1-1ECB-02FEA2FEB95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6" creationId="{2E77573F-CC42-AA14-19DF-52C5EB9DDC5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7" creationId="{015B5998-4A06-582A-6D8B-4C628CFF2AE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8" creationId="{8F1B3D66-8C54-A92B-5B74-4506EBCBE4B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0" creationId="{C53D96E4-5E2B-EAD6-B728-CC5EF4339AA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1" creationId="{40091AEF-63DA-CC07-6754-4FDBA335DA1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2" creationId="{7CEFE3E9-09C0-75BA-D368-6D8AB5664DE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3" creationId="{1F30DDF7-4946-53E8-5171-F8DB5EE4F68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5" creationId="{D0E4768B-C54A-16AE-9545-87C231FC27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6" creationId="{399CE46D-FE60-9006-C891-481E63AECC9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7" creationId="{EA474582-44A8-D980-2B8C-99BD0B0EE56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8" creationId="{F55FA577-52C6-AB8C-E3D3-D93AC4BB718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9" creationId="{372C3379-3ACC-C043-CD9E-0D6A50C4834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30" creationId="{586F02C4-9D5D-DBFB-64BD-8B0FAC1E3295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2" creationId="{06667602-F6A5-DDED-63FD-F6A79F69C518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3" creationId="{1AFE4B2C-AE05-D14A-1E45-62C1A6F9C499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5" creationId="{69345C20-507C-F5C1-91F2-2F36D21E6140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6" creationId="{08ABE293-57E0-3595-32B4-6E9BB087E885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38" creationId="{A6810211-A40C-0C15-DE0E-7216156C2517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39" creationId="{9229D5F8-B191-5C42-BDF1-9E355F8C6931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40" creationId="{410B9D1C-DD25-8E4B-7EDF-CA5854B87A9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2" creationId="{91312DF0-D0E4-EBD7-1FE5-3E07358BD08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3" creationId="{0D803D27-2354-31B0-19EA-4EC7941858A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4" creationId="{A22851A3-47B8-E8E8-2769-019DB5294EB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5" creationId="{A6F99BDA-AC21-2093-C2F6-58F32180901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6" creationId="{662293B1-C1F6-1BF6-1855-46AF5F21ED5D}"/>
          </ac:inkMkLst>
        </pc:inkChg>
        <pc:inkChg chg="add del mod">
          <ac:chgData name="Patryk Barczak" userId="86fa742248e137ce" providerId="LiveId" clId="{5D4DB528-13D1-495F-840B-DA6A5D34E31C}" dt="2023-05-15T12:26:17.059" v="405"/>
          <ac:inkMkLst>
            <pc:docMk/>
            <pc:sldMk cId="3062588641" sldId="297"/>
            <ac:inkMk id="148" creationId="{EDA666C2-06FF-9A13-585B-3F8661B90E3F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0" creationId="{F8B2FC35-D1B8-D791-DD46-990653B0CF0F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1" creationId="{B36077BC-01EE-7A8B-3F3C-EF20E7276C01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2" creationId="{9C3D7FB9-EF91-701C-EA55-46F5024ED531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3" creationId="{99A36EBE-5488-3C1A-7418-B8FD0A45FE5F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4" creationId="{B016F0BE-6F21-B24B-9F33-5E796DBC9BFD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57" creationId="{D70C3A8E-E235-4D50-D97D-A9EACF551C05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58" creationId="{855AEF73-6BAC-8D88-7662-8FF9359835AF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59" creationId="{BD06E2B7-464D-BC9F-61B0-867BF6D0EDAC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0" creationId="{2D929F2A-7353-320C-993C-BF499FCA1DDB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1" creationId="{4B333267-2DA4-98F4-D65E-8A180FD6E8F6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2" creationId="{D0225AE2-47B3-0192-4DDB-ACB727493396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3" creationId="{F730B099-E1A7-F3E9-7F5A-243BE7CA458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6" creationId="{9E371086-FB29-1DF6-DB9A-7F905F315A2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7" creationId="{A2E2D6AA-E546-5079-583F-3EF7AF78EC2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8" creationId="{2E55030C-13C5-6923-9E53-9CA184272C6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9" creationId="{19DBCB6B-3189-B586-0DFC-EFBF87BE70E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0" creationId="{91428335-EB7A-B8E0-5A81-F2A379AD595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1" creationId="{D16B90FE-5B33-9DE0-D56D-82605A0DC61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3" creationId="{AB17256B-E06E-3A98-9AEC-7BE9CB9B784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4" creationId="{B431B58E-B573-19BD-58FE-24AEF77DD18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5" creationId="{98827880-A29F-97CF-DE70-2015415C9FD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6" creationId="{199AC9F1-B10C-68F8-8ECC-007228B30DD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7" creationId="{9C219ECA-2EF0-AE8C-A0A2-1BA9504CD81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8" creationId="{46357733-5929-EAEC-3914-807CA083C37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9" creationId="{5BEFB8E1-B321-56D9-B73D-93F305B82E5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0" creationId="{BD7F87B1-F0C1-A50A-5529-F47FD35DD2A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1" creationId="{B986B252-3078-D7F1-30B8-0185F30B28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2" creationId="{9D1FAF10-845B-279F-76C8-8734D6378CC2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4" creationId="{24FDE7C9-DA48-740E-6B36-C6E352A6A71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5" creationId="{C8F581D3-47CF-0B4F-1344-875177DC22EC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6" creationId="{A2B0E1EB-CB51-AEEF-5E08-41DF83FABFD4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7" creationId="{B48D18BD-78C7-F840-6C63-07FBCB8CB49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8" creationId="{4DDCB2C0-11CA-8EFE-2686-CF44C96DDDB8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0" creationId="{765DC9AE-5A1B-1684-A95B-6DC301623124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1" creationId="{A243B505-29C7-BEC9-B146-F28094A76F3F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2" creationId="{105491FB-18D4-D8CB-490C-8E811B62465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3" creationId="{1A57E767-141B-D3B4-2747-B2E806F2680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5" creationId="{F712B41D-6936-E011-C493-F9BEFC0A7DEC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6" creationId="{A1C85673-0ADF-0614-41CB-2F95C1F547E8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7" creationId="{D4F52B08-2574-2760-FA6D-8F25C0DB31C0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8" creationId="{21010C2A-8B07-020D-99FC-4578ACCB382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0" creationId="{EFD86C1D-3045-470F-4994-7FCD6DACDADB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1" creationId="{A28ED63C-09DE-458A-FE4D-BAD4EA7C769B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3" creationId="{2A901E5A-B7FC-B772-494B-EF3C8EA83E99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4" creationId="{9587370C-CF0B-5202-52E0-39E70E660C4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5" creationId="{777B8343-FF3A-4CC7-CA31-A42DE946C4D7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7" creationId="{18D3C18E-8A80-77CC-4617-FA4B7B49ADA5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8" creationId="{C29B01BC-AB8F-DB11-6E78-CB4E51C7A737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9" creationId="{0CE43748-0383-A157-F84A-23C70C9BCDF1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0" creationId="{4B2E7C68-2643-6AE5-933B-4EBC3DF137B0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1" creationId="{F6928BE9-F72E-3C8F-D6AF-8E70E21D6FC1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2" creationId="{82E7BBE3-CA71-B6E1-0301-264CAEADFB69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3" creationId="{B12D6B41-BD0A-C197-3A4D-DA2B4B759EE7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4" creationId="{F648FFDA-9FD8-CE23-1F79-2955991D5C41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5" creationId="{7018A1B0-5B34-48CF-29E8-B7202CBE333C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6" creationId="{1D443648-C104-AB4C-0F63-FF78E116A3CD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7" creationId="{04E9A1CC-2046-E9E2-4DA2-FD45B883E40D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8" creationId="{6F4C0E37-2E0D-8A93-73AC-EB8054D56CE0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9" creationId="{9AED347A-0030-C1B0-4A66-B876EE374E83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20" creationId="{E92A117A-76F1-DF81-2E53-1E86D2037599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21" creationId="{FF99B65F-0697-43C3-0890-E4D4C1149F37}"/>
          </ac:inkMkLst>
        </pc:inkChg>
        <pc:inkChg chg="add mod">
          <ac:chgData name="Patryk Barczak" userId="86fa742248e137ce" providerId="LiveId" clId="{5D4DB528-13D1-495F-840B-DA6A5D34E31C}" dt="2023-05-15T12:27:51.947" v="481"/>
          <ac:inkMkLst>
            <pc:docMk/>
            <pc:sldMk cId="3062588641" sldId="297"/>
            <ac:inkMk id="223" creationId="{003608E4-2409-1592-45D1-D8DB1333C6EB}"/>
          </ac:inkMkLst>
        </pc:inkChg>
        <pc:inkChg chg="add mod">
          <ac:chgData name="Patryk Barczak" userId="86fa742248e137ce" providerId="LiveId" clId="{5D4DB528-13D1-495F-840B-DA6A5D34E31C}" dt="2023-05-15T12:27:51.947" v="481"/>
          <ac:inkMkLst>
            <pc:docMk/>
            <pc:sldMk cId="3062588641" sldId="297"/>
            <ac:inkMk id="224" creationId="{87D05D69-3763-7C61-F8AA-0377FD823ABC}"/>
          </ac:inkMkLst>
        </pc:inkChg>
        <pc:inkChg chg="add mod">
          <ac:chgData name="Patryk Barczak" userId="86fa742248e137ce" providerId="LiveId" clId="{5D4DB528-13D1-495F-840B-DA6A5D34E31C}" dt="2023-05-15T12:27:51.947" v="481"/>
          <ac:inkMkLst>
            <pc:docMk/>
            <pc:sldMk cId="3062588641" sldId="297"/>
            <ac:inkMk id="226" creationId="{A1CC77D2-ADED-1161-3F22-BE3BCFF28B02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28" creationId="{B2FE1C11-E464-FD07-F512-938A7D8BC23F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29" creationId="{7C7D02BC-CEF3-EDEB-7A80-C8FFD873E3BE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0" creationId="{E8C05287-E39D-65C7-411A-90BD04EA568F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1" creationId="{5D09948F-C162-7464-9DC0-E0B04CBE9500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2" creationId="{40589256-E422-3524-0074-0257051FCAF7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3" creationId="{22781692-E2D9-BFB5-01E7-E4F75CAE2B9F}"/>
          </ac:inkMkLst>
        </pc:inkChg>
      </pc:sldChg>
      <pc:sldChg chg="addSp delSp modSp mod">
        <pc:chgData name="Patryk Barczak" userId="86fa742248e137ce" providerId="LiveId" clId="{5D4DB528-13D1-495F-840B-DA6A5D34E31C}" dt="2023-05-15T14:52:24.489" v="1497" actId="478"/>
        <pc:sldMkLst>
          <pc:docMk/>
          <pc:sldMk cId="781704203" sldId="298"/>
        </pc:sldMkLst>
        <pc:spChg chg="mod">
          <ac:chgData name="Patryk Barczak" userId="86fa742248e137ce" providerId="LiveId" clId="{5D4DB528-13D1-495F-840B-DA6A5D34E31C}" dt="2023-05-15T14:51:01.583" v="1440" actId="1076"/>
          <ac:spMkLst>
            <pc:docMk/>
            <pc:sldMk cId="781704203" sldId="298"/>
            <ac:spMk id="3" creationId="{056CC645-55D2-BC80-C602-C94F16D4C6B8}"/>
          </ac:spMkLst>
        </pc:s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7" creationId="{21781E7A-D03B-8E75-6BC0-48A0F4CFD910}"/>
          </ac:grpSpMkLst>
        </pc:grpChg>
        <pc:grpChg chg="del mod">
          <ac:chgData name="Patryk Barczak" userId="86fa742248e137ce" providerId="LiveId" clId="{5D4DB528-13D1-495F-840B-DA6A5D34E31C}" dt="2023-05-15T14:44:37.799" v="1314"/>
          <ac:grpSpMkLst>
            <pc:docMk/>
            <pc:sldMk cId="781704203" sldId="298"/>
            <ac:grpSpMk id="32" creationId="{255822FA-9C6A-D520-1C7A-C3177AC69A5C}"/>
          </ac:grpSpMkLst>
        </pc:grpChg>
        <pc:grpChg chg="del mod">
          <ac:chgData name="Patryk Barczak" userId="86fa742248e137ce" providerId="LiveId" clId="{5D4DB528-13D1-495F-840B-DA6A5D34E31C}" dt="2023-05-15T14:43:01.630" v="1276"/>
          <ac:grpSpMkLst>
            <pc:docMk/>
            <pc:sldMk cId="781704203" sldId="298"/>
            <ac:grpSpMk id="33" creationId="{68E16297-7927-E030-C37A-2DB7B32693E0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34" creationId="{4CA62929-ADA5-0282-1A99-C3AFE3E23133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35" creationId="{85F1D726-8810-8B7B-FBBA-AAACE9768A53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36" creationId="{41627C16-107A-D12B-5D6B-6EE24068FA06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45" creationId="{DE993F81-D0E9-B1AF-E75E-25ADE04A7DB0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46" creationId="{9ECA4121-BF2C-8B49-8EFF-8C017BE508C2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51" creationId="{57CD2E51-1C69-154A-3125-3291A0CBA29F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56" creationId="{83FC6BA8-EA82-CAC2-1DEF-AC4ABAFCE1D9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61" creationId="{E2034226-D39C-0D97-2CE5-B039AE358839}"/>
          </ac:grpSpMkLst>
        </pc:grpChg>
        <pc:grpChg chg="del mod">
          <ac:chgData name="Patryk Barczak" userId="86fa742248e137ce" providerId="LiveId" clId="{5D4DB528-13D1-495F-840B-DA6A5D34E31C}" dt="2023-05-15T14:42:33.019" v="1269"/>
          <ac:grpSpMkLst>
            <pc:docMk/>
            <pc:sldMk cId="781704203" sldId="298"/>
            <ac:grpSpMk id="75" creationId="{0D624C5F-7E7B-6895-F65B-C21B2B6AD41C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76" creationId="{A584504F-FB95-F8A6-859F-B8FD59D61ADD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77" creationId="{988AE1F9-A63B-871E-0F3E-23B9FA32B6A4}"/>
          </ac:grpSpMkLst>
        </pc:grpChg>
        <pc:grpChg chg="del mod">
          <ac:chgData name="Patryk Barczak" userId="86fa742248e137ce" providerId="LiveId" clId="{5D4DB528-13D1-495F-840B-DA6A5D34E31C}" dt="2023-05-15T14:42:59.831" v="1274"/>
          <ac:grpSpMkLst>
            <pc:docMk/>
            <pc:sldMk cId="781704203" sldId="298"/>
            <ac:grpSpMk id="79" creationId="{1CCB2B55-DD08-5594-16EF-DA50F5CBF336}"/>
          </ac:grpSpMkLst>
        </pc:grpChg>
        <pc:grpChg chg="del mod">
          <ac:chgData name="Patryk Barczak" userId="86fa742248e137ce" providerId="LiveId" clId="{5D4DB528-13D1-495F-840B-DA6A5D34E31C}" dt="2023-05-15T14:43:01.630" v="1276"/>
          <ac:grpSpMkLst>
            <pc:docMk/>
            <pc:sldMk cId="781704203" sldId="298"/>
            <ac:grpSpMk id="84" creationId="{5B83E7BB-C29A-CC3D-4D22-38C567D38550}"/>
          </ac:grpSpMkLst>
        </pc:grpChg>
        <pc:grpChg chg="del mod">
          <ac:chgData name="Patryk Barczak" userId="86fa742248e137ce" providerId="LiveId" clId="{5D4DB528-13D1-495F-840B-DA6A5D34E31C}" dt="2023-05-15T14:44:30.445" v="1303"/>
          <ac:grpSpMkLst>
            <pc:docMk/>
            <pc:sldMk cId="781704203" sldId="298"/>
            <ac:grpSpMk id="86" creationId="{94D73331-8EC0-8FDA-F705-1E2091BF1B57}"/>
          </ac:grpSpMkLst>
        </pc:grpChg>
        <pc:grpChg chg="del mod">
          <ac:chgData name="Patryk Barczak" userId="86fa742248e137ce" providerId="LiveId" clId="{5D4DB528-13D1-495F-840B-DA6A5D34E31C}" dt="2023-05-15T14:43:29.956" v="1286"/>
          <ac:grpSpMkLst>
            <pc:docMk/>
            <pc:sldMk cId="781704203" sldId="298"/>
            <ac:grpSpMk id="91" creationId="{6BEE9027-FDCA-FAD7-6EAB-F9BF289016E6}"/>
          </ac:grpSpMkLst>
        </pc:grpChg>
        <pc:grpChg chg="del mod">
          <ac:chgData name="Patryk Barczak" userId="86fa742248e137ce" providerId="LiveId" clId="{5D4DB528-13D1-495F-840B-DA6A5D34E31C}" dt="2023-05-15T14:43:43.478" v="1295"/>
          <ac:grpSpMkLst>
            <pc:docMk/>
            <pc:sldMk cId="781704203" sldId="298"/>
            <ac:grpSpMk id="96" creationId="{8A1F26DB-453E-D7A7-4687-143B11243B86}"/>
          </ac:grpSpMkLst>
        </pc:grpChg>
        <pc:grpChg chg="del mod">
          <ac:chgData name="Patryk Barczak" userId="86fa742248e137ce" providerId="LiveId" clId="{5D4DB528-13D1-495F-840B-DA6A5D34E31C}" dt="2023-05-15T14:43:45.245" v="1298"/>
          <ac:grpSpMkLst>
            <pc:docMk/>
            <pc:sldMk cId="781704203" sldId="298"/>
            <ac:grpSpMk id="105" creationId="{CA436C72-EC17-98C9-687A-B072F46EB81A}"/>
          </ac:grpSpMkLst>
        </pc:grpChg>
        <pc:grpChg chg="del mod">
          <ac:chgData name="Patryk Barczak" userId="86fa742248e137ce" providerId="LiveId" clId="{5D4DB528-13D1-495F-840B-DA6A5D34E31C}" dt="2023-05-15T14:47:27.533" v="1418" actId="478"/>
          <ac:grpSpMkLst>
            <pc:docMk/>
            <pc:sldMk cId="781704203" sldId="298"/>
            <ac:grpSpMk id="106" creationId="{5917F602-46A1-250F-22EF-04F9968582B7}"/>
          </ac:grpSpMkLst>
        </pc:grpChg>
        <pc:grpChg chg="del mod">
          <ac:chgData name="Patryk Barczak" userId="86fa742248e137ce" providerId="LiveId" clId="{5D4DB528-13D1-495F-840B-DA6A5D34E31C}" dt="2023-05-15T14:43:59.811" v="1300"/>
          <ac:grpSpMkLst>
            <pc:docMk/>
            <pc:sldMk cId="781704203" sldId="298"/>
            <ac:grpSpMk id="109" creationId="{4B626925-0E8A-12EC-D514-F78D5DC16C0D}"/>
          </ac:grpSpMkLst>
        </pc:grpChg>
        <pc:grpChg chg="del mod">
          <ac:chgData name="Patryk Barczak" userId="86fa742248e137ce" providerId="LiveId" clId="{5D4DB528-13D1-495F-840B-DA6A5D34E31C}" dt="2023-05-15T14:47:27.533" v="1418" actId="478"/>
          <ac:grpSpMkLst>
            <pc:docMk/>
            <pc:sldMk cId="781704203" sldId="298"/>
            <ac:grpSpMk id="111" creationId="{5A0EE2C8-70E9-963F-3A73-2D4D849B2F59}"/>
          </ac:grpSpMkLst>
        </pc:grpChg>
        <pc:grpChg chg="del mod">
          <ac:chgData name="Patryk Barczak" userId="86fa742248e137ce" providerId="LiveId" clId="{5D4DB528-13D1-495F-840B-DA6A5D34E31C}" dt="2023-05-15T14:44:37.799" v="1314"/>
          <ac:grpSpMkLst>
            <pc:docMk/>
            <pc:sldMk cId="781704203" sldId="298"/>
            <ac:grpSpMk id="114" creationId="{1E819685-8EB1-DFA5-0C68-B237BD9C76FD}"/>
          </ac:grpSpMkLst>
        </pc:grpChg>
        <pc:grpChg chg="del mod">
          <ac:chgData name="Patryk Barczak" userId="86fa742248e137ce" providerId="LiveId" clId="{5D4DB528-13D1-495F-840B-DA6A5D34E31C}" dt="2023-05-15T14:44:41.962" v="1319"/>
          <ac:grpSpMkLst>
            <pc:docMk/>
            <pc:sldMk cId="781704203" sldId="298"/>
            <ac:grpSpMk id="125" creationId="{A589B219-A150-72B7-07FC-E8BC412FEA6D}"/>
          </ac:grpSpMkLst>
        </pc:grpChg>
        <pc:grpChg chg="del mod">
          <ac:chgData name="Patryk Barczak" userId="86fa742248e137ce" providerId="LiveId" clId="{5D4DB528-13D1-495F-840B-DA6A5D34E31C}" dt="2023-05-15T14:44:48.686" v="1324"/>
          <ac:grpSpMkLst>
            <pc:docMk/>
            <pc:sldMk cId="781704203" sldId="298"/>
            <ac:grpSpMk id="130" creationId="{DFE41710-44A6-7016-3633-5F93BD22319D}"/>
          </ac:grpSpMkLst>
        </pc:grpChg>
        <pc:grpChg chg="del mod">
          <ac:chgData name="Patryk Barczak" userId="86fa742248e137ce" providerId="LiveId" clId="{5D4DB528-13D1-495F-840B-DA6A5D34E31C}" dt="2023-05-15T14:44:48.686" v="1324"/>
          <ac:grpSpMkLst>
            <pc:docMk/>
            <pc:sldMk cId="781704203" sldId="298"/>
            <ac:grpSpMk id="133" creationId="{A118AF0B-9EB3-94EE-8F96-EECC53125296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135" creationId="{5E3E6950-28FF-C004-F0BB-D72E72BE3AFE}"/>
          </ac:grpSpMkLst>
        </pc:grpChg>
        <pc:grpChg chg="del mod">
          <ac:chgData name="Patryk Barczak" userId="86fa742248e137ce" providerId="LiveId" clId="{5D4DB528-13D1-495F-840B-DA6A5D34E31C}" dt="2023-05-15T14:45:09.560" v="1336"/>
          <ac:grpSpMkLst>
            <pc:docMk/>
            <pc:sldMk cId="781704203" sldId="298"/>
            <ac:grpSpMk id="145" creationId="{1932372C-CB7F-9633-72CC-D6CB9093FB1C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146" creationId="{4CFD611B-A9D5-22C5-0123-04357872134E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147" creationId="{26CCAEBC-6FBE-A875-6CBE-9C5F2F459459}"/>
          </ac:grpSpMkLst>
        </pc:grpChg>
        <pc:grpChg chg="del mod">
          <ac:chgData name="Patryk Barczak" userId="86fa742248e137ce" providerId="LiveId" clId="{5D4DB528-13D1-495F-840B-DA6A5D34E31C}" dt="2023-05-15T14:45:18.372" v="1338"/>
          <ac:grpSpMkLst>
            <pc:docMk/>
            <pc:sldMk cId="781704203" sldId="298"/>
            <ac:grpSpMk id="149" creationId="{35A004EE-0FB7-1235-D12F-293C577A9221}"/>
          </ac:grpSpMkLst>
        </pc:grpChg>
        <pc:grpChg chg="del mod">
          <ac:chgData name="Patryk Barczak" userId="86fa742248e137ce" providerId="LiveId" clId="{5D4DB528-13D1-495F-840B-DA6A5D34E31C}" dt="2023-05-15T14:45:20.297" v="1341"/>
          <ac:grpSpMkLst>
            <pc:docMk/>
            <pc:sldMk cId="781704203" sldId="298"/>
            <ac:grpSpMk id="151" creationId="{80F51BC1-CA9D-6356-C6F8-38E4FFAE9141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154" creationId="{7FA0406D-CF99-4F0E-20D0-E36C2B90293E}"/>
          </ac:grpSpMkLst>
        </pc:grpChg>
        <pc:grpChg chg="mod">
          <ac:chgData name="Patryk Barczak" userId="86fa742248e137ce" providerId="LiveId" clId="{5D4DB528-13D1-495F-840B-DA6A5D34E31C}" dt="2023-05-15T14:45:35.024" v="1347"/>
          <ac:grpSpMkLst>
            <pc:docMk/>
            <pc:sldMk cId="781704203" sldId="298"/>
            <ac:grpSpMk id="158" creationId="{CB665225-8E8E-9FF8-8AE7-3239F994DF50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63" creationId="{435AA501-11C6-5407-E854-A32C19F0384E}"/>
          </ac:grpSpMkLst>
        </pc:grpChg>
        <pc:grpChg chg="mod">
          <ac:chgData name="Patryk Barczak" userId="86fa742248e137ce" providerId="LiveId" clId="{5D4DB528-13D1-495F-840B-DA6A5D34E31C}" dt="2023-05-15T14:46:19.440" v="1365"/>
          <ac:grpSpMkLst>
            <pc:docMk/>
            <pc:sldMk cId="781704203" sldId="298"/>
            <ac:grpSpMk id="166" creationId="{0CDBF75A-A046-91A0-C684-2CAB5C893F38}"/>
          </ac:grpSpMkLst>
        </pc:grpChg>
        <pc:grpChg chg="mod">
          <ac:chgData name="Patryk Barczak" userId="86fa742248e137ce" providerId="LiveId" clId="{5D4DB528-13D1-495F-840B-DA6A5D34E31C}" dt="2023-05-15T14:46:19.031" v="1362"/>
          <ac:grpSpMkLst>
            <pc:docMk/>
            <pc:sldMk cId="781704203" sldId="298"/>
            <ac:grpSpMk id="169" creationId="{857E3C57-F9EA-EA5C-1830-333BF956E2E1}"/>
          </ac:grpSpMkLst>
        </pc:grpChg>
        <pc:grpChg chg="del mod">
          <ac:chgData name="Patryk Barczak" userId="86fa742248e137ce" providerId="LiveId" clId="{5D4DB528-13D1-495F-840B-DA6A5D34E31C}" dt="2023-05-15T14:46:43.881" v="1392"/>
          <ac:grpSpMkLst>
            <pc:docMk/>
            <pc:sldMk cId="781704203" sldId="298"/>
            <ac:grpSpMk id="174" creationId="{01D2E35E-3A54-A189-474A-F449239D0BCC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183" creationId="{BA54FE9F-A894-9BB5-8F95-94347B4A7649}"/>
          </ac:grpSpMkLst>
        </pc:grpChg>
        <pc:grpChg chg="del mod">
          <ac:chgData name="Patryk Barczak" userId="86fa742248e137ce" providerId="LiveId" clId="{5D4DB528-13D1-495F-840B-DA6A5D34E31C}" dt="2023-05-15T14:46:36.137" v="1386"/>
          <ac:grpSpMkLst>
            <pc:docMk/>
            <pc:sldMk cId="781704203" sldId="298"/>
            <ac:grpSpMk id="184" creationId="{747AF035-E79D-F58E-CD67-0BED64698F7D}"/>
          </ac:grpSpMkLst>
        </pc:grpChg>
        <pc:grpChg chg="del mod">
          <ac:chgData name="Patryk Barczak" userId="86fa742248e137ce" providerId="LiveId" clId="{5D4DB528-13D1-495F-840B-DA6A5D34E31C}" dt="2023-05-15T14:46:36.137" v="1386"/>
          <ac:grpSpMkLst>
            <pc:docMk/>
            <pc:sldMk cId="781704203" sldId="298"/>
            <ac:grpSpMk id="185" creationId="{992E21FF-1ED8-CB2B-AF4B-6EF66CF7BF21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91" creationId="{2C423360-8713-45F1-6E43-74D4617FFFF7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92" creationId="{D80AF9D0-9877-83DD-4ED8-ACCD8D5CBC5E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196" creationId="{121A1083-2E1F-9D5A-374E-2AE5C7454BC0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98" creationId="{5C273C1B-9977-8DE3-C12A-C2B8AD735A23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205" creationId="{E4C5A2C4-528B-2D09-5002-16B1956F2D10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206" creationId="{5C37B5FF-C3A3-DE7B-5C69-B0BACA5CE9AF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209" creationId="{92515CE2-9867-50CD-D6C3-D894420179DD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217" creationId="{96D9550D-6D2E-B587-DA5B-2C0B09B1F89F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222" creationId="{868BE9B5-1687-2E98-5745-74DD3A43382C}"/>
          </ac:grpSpMkLst>
        </pc:grpChg>
        <pc:grpChg chg="del mod">
          <ac:chgData name="Patryk Barczak" userId="86fa742248e137ce" providerId="LiveId" clId="{5D4DB528-13D1-495F-840B-DA6A5D34E31C}" dt="2023-05-15T14:48:44.524" v="1437"/>
          <ac:grpSpMkLst>
            <pc:docMk/>
            <pc:sldMk cId="781704203" sldId="298"/>
            <ac:grpSpMk id="230" creationId="{F38C1C28-65E2-8F19-FDA3-EAAA8E483AD6}"/>
          </ac:grpSpMkLst>
        </pc:grpChg>
        <pc:grpChg chg="del mod">
          <ac:chgData name="Patryk Barczak" userId="86fa742248e137ce" providerId="LiveId" clId="{5D4DB528-13D1-495F-840B-DA6A5D34E31C}" dt="2023-05-15T14:48:35.245" v="1435"/>
          <ac:grpSpMkLst>
            <pc:docMk/>
            <pc:sldMk cId="781704203" sldId="298"/>
            <ac:grpSpMk id="234" creationId="{6F27310F-FF8A-A9D0-47A7-8E5D4E36B2EE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238" creationId="{9333D3F6-E070-34A4-1828-E246ECE06B8C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240" creationId="{D4FA0D22-39F1-677A-B807-DA51656F4144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242" creationId="{1BF4BE5E-8D21-AF1D-7496-9AB76812FF43}"/>
          </ac:grpSpMkLst>
        </pc:grpChg>
        <pc:inkChg chg="add del">
          <ac:chgData name="Patryk Barczak" userId="86fa742248e137ce" providerId="LiveId" clId="{5D4DB528-13D1-495F-840B-DA6A5D34E31C}" dt="2023-05-15T14:39:45.095" v="1201" actId="9405"/>
          <ac:inkMkLst>
            <pc:docMk/>
            <pc:sldMk cId="781704203" sldId="298"/>
            <ac:inkMk id="4" creationId="{58F77B3F-B3F2-FA71-BE98-C7ACFE677C7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" creationId="{6C929CCC-4482-B7C3-CEA6-0EC02AA7213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" creationId="{FD36C951-752C-B8BA-5CCE-7A752B4C506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" creationId="{30E2F3EC-D1C1-2E94-2647-FE2593CEBED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9" creationId="{38DFBD77-9105-0222-37AD-8BF365DDCA7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0" creationId="{7267524C-11EC-7060-A79F-1C792E96290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" creationId="{189AC1CB-718C-8DAB-1D23-9FB70034663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" creationId="{10052E11-8CCB-303E-2F62-07873742E224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" creationId="{54B79098-62EF-0F2E-D001-EDB1C3FCB9B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" creationId="{9F29FF47-4A0C-E19B-EDE9-CCCCD973124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" creationId="{CA32B0F4-1A0C-4875-FB5B-F3A4CFC8CA4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6" creationId="{D4288AD2-EA8F-9C59-0A9E-B0782D2A09A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7" creationId="{C8E37B48-33D7-8966-A45E-E1C4FE363A5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8" creationId="{312986ED-A6BE-C3A6-025A-164B84D52C5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9" creationId="{65E2D9F5-D460-A4F9-FAF8-CE2FB5B68A5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0" creationId="{CB842346-28C3-A973-85CD-54455912CF69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1" creationId="{AA11AC16-0227-6891-ACE1-20BDFEC2318E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2" creationId="{4C865605-C827-AAE7-B602-31BA0F7F9D3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3" creationId="{8F302C69-8E57-6CEF-ECC9-E25F4315A03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4" creationId="{6B74D21F-CF4E-470E-A7CD-4E40D55185F1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5" creationId="{76BE8E78-003A-AA8F-7C5C-A2C884E916B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6" creationId="{2F857C70-F03C-4C1D-6D81-0F533C30DD1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7" creationId="{D3597DEE-C2D6-B2F3-0875-64E76910D70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8" creationId="{B780A1E2-65BC-B234-37CF-951BD7AFBA6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9" creationId="{42A21A82-4FB3-209B-9792-5701B68C6319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30" creationId="{3C3C955A-1345-2C4F-48F2-C7EEFBF83D8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31" creationId="{25C41D99-B286-F0E4-FE7F-FA7CA11FF1AC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37" creationId="{76C4C3B5-E360-DE0D-1EB2-DDE5B4DD9B60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38" creationId="{36689DB2-AF87-A468-E271-B6970FC0233B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39" creationId="{92411C68-594D-5EB5-A061-8E2261FC5D52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40" creationId="{CE9AEAB6-EC67-BF08-160C-076F852E0974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41" creationId="{A5F1E52C-B781-E365-165E-CB701BD8A074}"/>
          </ac:inkMkLst>
        </pc:inkChg>
        <pc:inkChg chg="add del">
          <ac:chgData name="Patryk Barczak" userId="86fa742248e137ce" providerId="LiveId" clId="{5D4DB528-13D1-495F-840B-DA6A5D34E31C}" dt="2023-05-15T14:50:59.634" v="1438" actId="478"/>
          <ac:inkMkLst>
            <pc:docMk/>
            <pc:sldMk cId="781704203" sldId="298"/>
            <ac:inkMk id="42" creationId="{6BEE8C1D-834C-81CA-23C8-B4D1703AFF6A}"/>
          </ac:inkMkLst>
        </pc:inkChg>
        <pc:inkChg chg="add del">
          <ac:chgData name="Patryk Barczak" userId="86fa742248e137ce" providerId="LiveId" clId="{5D4DB528-13D1-495F-840B-DA6A5D34E31C}" dt="2023-05-15T14:50:59.634" v="1438" actId="478"/>
          <ac:inkMkLst>
            <pc:docMk/>
            <pc:sldMk cId="781704203" sldId="298"/>
            <ac:inkMk id="43" creationId="{973CB85C-5563-1A93-F906-996752C97623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44" creationId="{7B13175B-E84F-4883-D3C6-E4EB70D6BD30}"/>
          </ac:inkMkLst>
        </pc:inkChg>
        <pc:inkChg chg="add del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47" creationId="{1564067F-E0CF-BEFF-121A-29D684F1AF8B}"/>
          </ac:inkMkLst>
        </pc:inkChg>
        <pc:inkChg chg="add mod">
          <ac:chgData name="Patryk Barczak" userId="86fa742248e137ce" providerId="LiveId" clId="{5D4DB528-13D1-495F-840B-DA6A5D34E31C}" dt="2023-05-15T14:41:43.177" v="1243"/>
          <ac:inkMkLst>
            <pc:docMk/>
            <pc:sldMk cId="781704203" sldId="298"/>
            <ac:inkMk id="48" creationId="{4E2F3FA3-2E93-C6BF-0ED4-AD1A49E0A99E}"/>
          </ac:inkMkLst>
        </pc:inkChg>
        <pc:inkChg chg="add mod">
          <ac:chgData name="Patryk Barczak" userId="86fa742248e137ce" providerId="LiveId" clId="{5D4DB528-13D1-495F-840B-DA6A5D34E31C}" dt="2023-05-15T14:41:43.177" v="1243"/>
          <ac:inkMkLst>
            <pc:docMk/>
            <pc:sldMk cId="781704203" sldId="298"/>
            <ac:inkMk id="49" creationId="{2E870418-B0BA-8BE9-7565-E9B0403A40C5}"/>
          </ac:inkMkLst>
        </pc:inkChg>
        <pc:inkChg chg="add del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50" creationId="{54876462-2475-F401-4235-D7019998AFC8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52" creationId="{8F64EE3E-CA0A-B25F-AF99-0A9B5AA693F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3" creationId="{005701AD-9966-2453-E330-DFC370F927E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4" creationId="{3FB0B9B0-78FE-1865-4D5F-CA1D784005A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5" creationId="{257DAE8E-E542-B03E-89EE-92019483979C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57" creationId="{92CF706C-9F73-3C49-5D49-CD022A78F97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8" creationId="{5D2AD4D3-382C-0618-469A-157D3056D2D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9" creationId="{679FCAD2-2A87-DD01-4E21-1735E4C8AEE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0" creationId="{5C001124-0833-0A3C-A927-CBC086AECE5A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62" creationId="{8B849A4B-6F55-FF47-7FE3-3CD3129509B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3" creationId="{7D7D422D-97D1-D1C2-D107-409750F740D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4" creationId="{53FB2FFD-A181-E3EE-7054-4977982CB66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5" creationId="{B2E38B39-3301-9495-4190-BF409C937E7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6" creationId="{5F48C4EF-0B53-F827-4820-F92FA2C57271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7" creationId="{7E4E5CB1-CE95-8BF1-5827-43121919E1A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8" creationId="{26D5E67C-B8B9-EF2C-6F84-905722266F4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9" creationId="{2D11F2FC-F536-F824-5B30-EACCEB06D7B4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0" creationId="{4D697782-8EEA-C9E6-F830-2FC200D8C85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1" creationId="{9FCC4F53-58A5-6BBC-67A4-ADA3106CAD3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2" creationId="{D55252C8-AC53-046E-E18C-8EF90BE026F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3" creationId="{3920ACD3-D476-83C9-E55E-C19C928BB65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4" creationId="{C15A8775-CDF7-56B2-66C7-3085E93E6439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78" creationId="{D856E12F-5F4F-F789-7843-89E560E2232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0" creationId="{540D365E-0B2D-D8B0-508C-D9E172EFAE2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1" creationId="{0764040C-2662-0273-6124-AF0C763BBAA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2" creationId="{AFCAD9A7-EE34-62D9-E15D-7D673A054E7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3" creationId="{E482BB7D-D3F0-AB7E-73BC-ECCDEB98E4A1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5" creationId="{327FD088-34CA-1DA5-6947-CBB062D92551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87" creationId="{4D17CA31-F3A0-FC62-E1A9-E380265D0654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88" creationId="{1DD511BC-17B1-AF44-325A-AF9E3C48A686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89" creationId="{FE0B811F-7EF7-4EAE-013A-FD96670574FF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90" creationId="{B1C6B94B-25FB-5015-6EF4-0AE4FA95BA57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2" creationId="{2E0EF818-3928-C972-3B54-6D54B8D5F403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3" creationId="{70FD761D-0A84-CFE4-2286-771E8D181E00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4" creationId="{D811993C-0E62-B1EA-6EE8-84FE4CFA71B7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5" creationId="{250707C3-6144-7918-2510-67E85C6F13FE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7" creationId="{0A7F907F-7550-1FCB-D312-1D182D4C913F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8" creationId="{180CDFE9-AC08-5B2E-A721-278574DF082C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99" creationId="{07E79269-74F9-166A-FE74-032981E39BBA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0" creationId="{33A7CB87-74FC-63EA-6193-068DB06D04AC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1" creationId="{15CA64AC-183F-080E-6362-4A2162461612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2" creationId="{9C0478B6-09D2-A4E5-6578-73A46950E022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3" creationId="{E2802C86-E73C-F4DB-1623-684AFE533DD6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4" creationId="{F233BB4F-B66E-E232-2F95-564136E36A72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7" creationId="{78317CC5-CD69-9966-D584-87ED6665ECFE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8" creationId="{BA2AE291-3526-2B79-1459-888824A3BE6F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10" creationId="{F05D018B-5BCD-4064-FA35-B87DE37C6884}"/>
          </ac:inkMkLst>
        </pc:inkChg>
        <pc:inkChg chg="add del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112" creationId="{A05780E9-DB22-5F62-410E-A22D378A621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3" creationId="{30FBB798-FEB9-CA6B-49AF-6AD0DFEF18A3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5" creationId="{938584DA-35DA-D43C-5E71-5AA46518E44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6" creationId="{39F2CB83-781D-AB28-568B-025911B5BF8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7" creationId="{9F196FB7-F4AF-1922-76D1-F27AF8C9B57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8" creationId="{5EAC7DEA-5D10-1EA4-5A73-C6413F93C5F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9" creationId="{D8F65A72-ED93-A2B6-FCA5-6F98D6FA1FD4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0" creationId="{AE596BF9-9BEA-A896-EB56-0437B08A81F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1" creationId="{8A73AD04-A323-186E-BA00-854C07426E4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2" creationId="{E6A66FBF-129B-9542-3D68-F9165999BE2E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3" creationId="{F31223D1-6518-B8B0-16D6-E21C51BD392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4" creationId="{7445EA8C-7777-8387-D225-DFB6E6C926D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6" creationId="{34A17A1E-ABBF-49B7-9BB8-C5361A41336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7" creationId="{FBF0D425-9271-CDF1-831D-E0F680CBA6E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8" creationId="{F4FB2011-1AED-2BDC-37EA-782720C7163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9" creationId="{F6D2EA90-CC9F-9F5F-615E-62AE2B96F6B9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1" creationId="{6404EAA4-BC04-C078-9530-F91CDF228B5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2" creationId="{7B77206D-4FB8-A227-0694-4702537EFEAB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134" creationId="{D3AA1338-3C9D-4B1F-9255-62216FDC909C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136" creationId="{15736E00-65EC-3468-15FB-EFCB97C189F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7" creationId="{BA16F303-FB51-AB1C-A78A-F5E557A3097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8" creationId="{DB3A67A4-B177-E701-A25D-A82A9AAA7BD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9" creationId="{C9FEC1E5-8753-2BB2-E30B-4DFC5B7FC82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0" creationId="{79E098C0-35CB-DC0C-54DD-33586A89B47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1" creationId="{E30470C4-0218-E01C-30FA-43BCFD0F430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2" creationId="{6F8653D9-2806-74F5-A202-6906A36FB88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3" creationId="{C6A456AA-AA9F-1B86-8AB6-28DDF8FBDB9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4" creationId="{D5F72DF2-DDD7-039F-F927-55D5BCFE3899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148" creationId="{A2CE404D-249E-49BF-A108-46DB1A8F9CE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0" creationId="{E7428016-6CB5-712B-0AFE-125A20678ED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2" creationId="{624B5A6F-44B1-FC41-A287-3A033B878C7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3" creationId="{DA122626-336B-A7D8-52CC-6CC85177DACD}"/>
          </ac:inkMkLst>
        </pc:inkChg>
        <pc:inkChg chg="add del mod">
          <ac:chgData name="Patryk Barczak" userId="86fa742248e137ce" providerId="LiveId" clId="{5D4DB528-13D1-495F-840B-DA6A5D34E31C}" dt="2023-05-15T14:45:35.725" v="1349" actId="9405"/>
          <ac:inkMkLst>
            <pc:docMk/>
            <pc:sldMk cId="781704203" sldId="298"/>
            <ac:inkMk id="155" creationId="{341388A9-86B2-C8BB-4334-A3F7B69C8ADD}"/>
          </ac:inkMkLst>
        </pc:inkChg>
        <pc:inkChg chg="add del mod">
          <ac:chgData name="Patryk Barczak" userId="86fa742248e137ce" providerId="LiveId" clId="{5D4DB528-13D1-495F-840B-DA6A5D34E31C}" dt="2023-05-15T14:45:35.370" v="1348" actId="9405"/>
          <ac:inkMkLst>
            <pc:docMk/>
            <pc:sldMk cId="781704203" sldId="298"/>
            <ac:inkMk id="156" creationId="{442BB2B7-B4FA-DEAC-1515-75C155D9D3DE}"/>
          </ac:inkMkLst>
        </pc:inkChg>
        <pc:inkChg chg="add del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7" creationId="{92F7CA3D-005A-D9C3-3AD4-220392E8A95B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59" creationId="{600D0DD8-8026-7E41-FC76-BBE0BC6C016C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60" creationId="{7544D89E-E3E8-9874-FBD2-B0CD93D14311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61" creationId="{2FAA80F5-547C-A9B6-2E80-5EAB461BFD35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62" creationId="{3607D007-95C8-4FC9-8E4F-9456C8E6298C}"/>
          </ac:inkMkLst>
        </pc:inkChg>
        <pc:inkChg chg="add del mod">
          <ac:chgData name="Patryk Barczak" userId="86fa742248e137ce" providerId="LiveId" clId="{5D4DB528-13D1-495F-840B-DA6A5D34E31C}" dt="2023-05-15T14:46:19.619" v="1366" actId="9405"/>
          <ac:inkMkLst>
            <pc:docMk/>
            <pc:sldMk cId="781704203" sldId="298"/>
            <ac:inkMk id="164" creationId="{E701A443-907F-7F2B-1EAD-53BBCB5EEC42}"/>
          </ac:inkMkLst>
        </pc:inkChg>
        <pc:inkChg chg="add del mod">
          <ac:chgData name="Patryk Barczak" userId="86fa742248e137ce" providerId="LiveId" clId="{5D4DB528-13D1-495F-840B-DA6A5D34E31C}" dt="2023-05-15T14:46:19.440" v="1365"/>
          <ac:inkMkLst>
            <pc:docMk/>
            <pc:sldMk cId="781704203" sldId="298"/>
            <ac:inkMk id="165" creationId="{0F3D6645-EFEA-598D-F373-89BB0BCBF780}"/>
          </ac:inkMkLst>
        </pc:inkChg>
        <pc:inkChg chg="add del mod">
          <ac:chgData name="Patryk Barczak" userId="86fa742248e137ce" providerId="LiveId" clId="{5D4DB528-13D1-495F-840B-DA6A5D34E31C}" dt="2023-05-15T14:46:19.251" v="1363" actId="9405"/>
          <ac:inkMkLst>
            <pc:docMk/>
            <pc:sldMk cId="781704203" sldId="298"/>
            <ac:inkMk id="167" creationId="{4A9E8E31-6CA4-F9D6-0502-49053DC95E2D}"/>
          </ac:inkMkLst>
        </pc:inkChg>
        <pc:inkChg chg="add del mod">
          <ac:chgData name="Patryk Barczak" userId="86fa742248e137ce" providerId="LiveId" clId="{5D4DB528-13D1-495F-840B-DA6A5D34E31C}" dt="2023-05-15T14:46:19.031" v="1362"/>
          <ac:inkMkLst>
            <pc:docMk/>
            <pc:sldMk cId="781704203" sldId="298"/>
            <ac:inkMk id="168" creationId="{5F0C74CE-B301-623E-6034-BEFF89C577DB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0" creationId="{EEB3926C-3CD8-42EC-0F1A-C35E39033CA4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1" creationId="{66F9AAD6-2AEE-7A8A-51A9-208B315E0CCB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2" creationId="{97035A53-AA8B-2C1B-696D-BB07ECB4E412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3" creationId="{F6AEF39C-1F6A-723B-309B-DABD56D5982C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5" creationId="{F03064E4-D7B0-C335-17F3-79DB6B88607D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6" creationId="{2FA9E658-C642-F923-94E7-79F8627E11F7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7" creationId="{19D37043-F949-2A11-5154-436265E93DFE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8" creationId="{95C86B5F-ED7E-FD8D-E6BA-27969F4D8F20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79" creationId="{0977E77C-1AC9-8EB1-5A6C-D7F0542363E5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80" creationId="{DE5035B1-E761-F8F7-8A56-4C188F82C918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81" creationId="{15BE1DA3-8D0C-F853-B61B-EBADB76BBF90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82" creationId="{9EEE539E-F27D-778F-931F-09C40C1CBA25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6" creationId="{7BBAE0C8-F065-B412-B6A5-20B7AA19E456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7" creationId="{3B22DDC3-496B-2D7F-A3DC-4BB00DA5F3F4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8" creationId="{B81314B3-095F-F03C-215E-2CA8402F69FC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9" creationId="{F24AA1DE-79FB-4FFB-42CD-D0E71745D351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90" creationId="{9544367D-361D-B75B-BF9B-E090906836AE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93" creationId="{A7AB746C-FE79-3056-D889-5C9905A93B45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94" creationId="{0D7B577F-CA77-4153-3578-7165C695FC23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95" creationId="{EEB78703-B319-C181-CE04-34F52B8B6973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97" creationId="{68F97FE8-9D3D-F17C-6E8A-9F47F10676BC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199" creationId="{469B2F83-4AEB-26A1-470C-F7F7EE1D434F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200" creationId="{40926602-7356-CC04-9CE1-6D295271472A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201" creationId="{A4C94DDE-B1B4-F380-84C9-07342C4216D8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202" creationId="{D2B08EEE-56B1-F39E-98DA-FD473F66C491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3" creationId="{7A07E9C6-914F-30A6-D96D-AD142B33D37B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4" creationId="{1154D05D-8462-4FEF-67CF-283099A973AD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7" creationId="{218EE6FF-7DCF-1DDA-64E4-C2F1D604A932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8" creationId="{A733C096-1C80-361D-92EF-4F19F7BEA9CE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0" creationId="{8517ADA7-B1A9-6579-F727-AE74BDEDC6AA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1" creationId="{B1D53B78-8E99-2F77-9848-B6D8F0070C27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2" creationId="{DA6ED993-9114-82AD-374B-4B39228822CC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3" creationId="{EB6A1A26-F889-D8F2-7B05-096D33FA2131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4" creationId="{495602BA-ED19-07A2-C7AC-EE473F299C4E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5" creationId="{F9028AD8-BDDE-2D08-9896-47C192A2F8D9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6" creationId="{B76AC786-ECE5-222C-569F-A6D9723D3D02}"/>
          </ac:inkMkLst>
        </pc:inkChg>
        <pc:inkChg chg="add del">
          <ac:chgData name="Patryk Barczak" userId="86fa742248e137ce" providerId="LiveId" clId="{5D4DB528-13D1-495F-840B-DA6A5D34E31C}" dt="2023-05-15T14:47:24.557" v="1417" actId="478"/>
          <ac:inkMkLst>
            <pc:docMk/>
            <pc:sldMk cId="781704203" sldId="298"/>
            <ac:inkMk id="218" creationId="{D4B8419A-0074-9FFA-DC57-3A62BCBBF611}"/>
          </ac:inkMkLst>
        </pc:inkChg>
        <pc:inkChg chg="add del">
          <ac:chgData name="Patryk Barczak" userId="86fa742248e137ce" providerId="LiveId" clId="{5D4DB528-13D1-495F-840B-DA6A5D34E31C}" dt="2023-05-15T14:47:24.557" v="1417" actId="478"/>
          <ac:inkMkLst>
            <pc:docMk/>
            <pc:sldMk cId="781704203" sldId="298"/>
            <ac:inkMk id="219" creationId="{4CEAE596-1D65-69C7-FCAE-C909CCAD18A9}"/>
          </ac:inkMkLst>
        </pc:inkChg>
        <pc:inkChg chg="add mod">
          <ac:chgData name="Patryk Barczak" userId="86fa742248e137ce" providerId="LiveId" clId="{5D4DB528-13D1-495F-840B-DA6A5D34E31C}" dt="2023-05-15T14:47:00.966" v="1415"/>
          <ac:inkMkLst>
            <pc:docMk/>
            <pc:sldMk cId="781704203" sldId="298"/>
            <ac:inkMk id="220" creationId="{0A483A70-B374-687F-8669-1D39865450D6}"/>
          </ac:inkMkLst>
        </pc:inkChg>
        <pc:inkChg chg="add mod">
          <ac:chgData name="Patryk Barczak" userId="86fa742248e137ce" providerId="LiveId" clId="{5D4DB528-13D1-495F-840B-DA6A5D34E31C}" dt="2023-05-15T14:47:00.966" v="1415"/>
          <ac:inkMkLst>
            <pc:docMk/>
            <pc:sldMk cId="781704203" sldId="298"/>
            <ac:inkMk id="221" creationId="{A4123B77-1D1F-7FF3-04BB-28533B4A3733}"/>
          </ac:inkMkLst>
        </pc:inkChg>
        <pc:inkChg chg="add del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223" creationId="{EF5CC419-2D27-7D38-6B17-F6D7BD7C345F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4" creationId="{98BA3CC0-BBA6-B7F4-F161-5D5DA1814E09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5" creationId="{B665F8FE-149A-AF4F-0722-8D02AA64C77F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6" creationId="{EAEC863C-4C6F-9990-5869-1A2F6FCF08FF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7" creationId="{1011C6BC-5CD5-E505-99AA-FAB894A13C01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8" creationId="{F7F4A5A2-31EF-5B34-525A-3889B6C92074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9" creationId="{A1F3381B-7BB4-DC31-BF3F-8742AE031AB3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1" creationId="{696E2660-9027-5111-54A2-71220CB37121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2" creationId="{6DFE8175-20E8-75F4-2C20-496DC20E479C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3" creationId="{1F47BFBE-FA53-20DB-205A-61F8E861C2BD}"/>
          </ac:inkMkLst>
        </pc:inkChg>
        <pc:inkChg chg="add mod">
          <ac:chgData name="Patryk Barczak" userId="86fa742248e137ce" providerId="LiveId" clId="{5D4DB528-13D1-495F-840B-DA6A5D34E31C}" dt="2023-05-15T14:48:19.577" v="1433"/>
          <ac:inkMkLst>
            <pc:docMk/>
            <pc:sldMk cId="781704203" sldId="298"/>
            <ac:inkMk id="235" creationId="{8F7CD53C-3B34-073B-D513-205708A0B06D}"/>
          </ac:inkMkLst>
        </pc:inkChg>
        <pc:inkChg chg="add mod">
          <ac:chgData name="Patryk Barczak" userId="86fa742248e137ce" providerId="LiveId" clId="{5D4DB528-13D1-495F-840B-DA6A5D34E31C}" dt="2023-05-15T14:48:19.577" v="1433"/>
          <ac:inkMkLst>
            <pc:docMk/>
            <pc:sldMk cId="781704203" sldId="298"/>
            <ac:inkMk id="236" creationId="{3780BFA4-A07B-37AB-542E-CDAC058DB6E8}"/>
          </ac:inkMkLst>
        </pc:inkChg>
        <pc:inkChg chg="add mod">
          <ac:chgData name="Patryk Barczak" userId="86fa742248e137ce" providerId="LiveId" clId="{5D4DB528-13D1-495F-840B-DA6A5D34E31C}" dt="2023-05-15T14:48:19.577" v="1433"/>
          <ac:inkMkLst>
            <pc:docMk/>
            <pc:sldMk cId="781704203" sldId="298"/>
            <ac:inkMk id="237" creationId="{89021C4E-68F9-1F15-E166-642354FB2DFC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9" creationId="{5FFB6129-5D51-D9FD-72DA-1BA5CD4F4B5A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41" creationId="{E34999D2-9C80-C700-4D5E-A58E1AC924F9}"/>
          </ac:inkMkLst>
        </pc:inkChg>
      </pc:sldChg>
      <pc:sldChg chg="addSp delSp modSp mod">
        <pc:chgData name="Patryk Barczak" userId="86fa742248e137ce" providerId="LiveId" clId="{5D4DB528-13D1-495F-840B-DA6A5D34E31C}" dt="2023-05-15T14:52:23.399" v="1495" actId="20577"/>
        <pc:sldMkLst>
          <pc:docMk/>
          <pc:sldMk cId="1510903251" sldId="299"/>
        </pc:sldMkLst>
        <pc:grpChg chg="del mod">
          <ac:chgData name="Patryk Barczak" userId="86fa742248e137ce" providerId="LiveId" clId="{5D4DB528-13D1-495F-840B-DA6A5D34E31C}" dt="2023-05-15T12:32:36.219" v="529"/>
          <ac:grpSpMkLst>
            <pc:docMk/>
            <pc:sldMk cId="1510903251" sldId="299"/>
            <ac:grpSpMk id="8" creationId="{DE7EFFE8-FE5D-7224-69D1-F908BB0A7792}"/>
          </ac:grpSpMkLst>
        </pc:grpChg>
        <pc:grpChg chg="del mod">
          <ac:chgData name="Patryk Barczak" userId="86fa742248e137ce" providerId="LiveId" clId="{5D4DB528-13D1-495F-840B-DA6A5D34E31C}" dt="2023-05-15T12:31:41.907" v="502"/>
          <ac:grpSpMkLst>
            <pc:docMk/>
            <pc:sldMk cId="1510903251" sldId="299"/>
            <ac:grpSpMk id="13" creationId="{2EC81BEB-F53A-CA3C-8DD5-866B7D594BDB}"/>
          </ac:grpSpMkLst>
        </pc:grpChg>
        <pc:grpChg chg="del mod">
          <ac:chgData name="Patryk Barczak" userId="86fa742248e137ce" providerId="LiveId" clId="{5D4DB528-13D1-495F-840B-DA6A5D34E31C}" dt="2023-05-15T12:31:45.550" v="507"/>
          <ac:grpSpMkLst>
            <pc:docMk/>
            <pc:sldMk cId="1510903251" sldId="299"/>
            <ac:grpSpMk id="17" creationId="{4DDD105F-6C92-6894-B3C1-8327982BA486}"/>
          </ac:grpSpMkLst>
        </pc:grpChg>
        <pc:grpChg chg="del mod">
          <ac:chgData name="Patryk Barczak" userId="86fa742248e137ce" providerId="LiveId" clId="{5D4DB528-13D1-495F-840B-DA6A5D34E31C}" dt="2023-05-15T12:32:11.977" v="511"/>
          <ac:grpSpMkLst>
            <pc:docMk/>
            <pc:sldMk cId="1510903251" sldId="299"/>
            <ac:grpSpMk id="22" creationId="{C54951D8-290E-9E30-8B72-D5D98FD6FEF7}"/>
          </ac:grpSpMkLst>
        </pc:grpChg>
        <pc:grpChg chg="del mod">
          <ac:chgData name="Patryk Barczak" userId="86fa742248e137ce" providerId="LiveId" clId="{5D4DB528-13D1-495F-840B-DA6A5D34E31C}" dt="2023-05-15T12:32:23.801" v="519"/>
          <ac:grpSpMkLst>
            <pc:docMk/>
            <pc:sldMk cId="1510903251" sldId="299"/>
            <ac:grpSpMk id="26" creationId="{BC68E298-8594-CFA0-9014-6F87F6C348BB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29" creationId="{49D92861-6239-23F8-83ED-3436357BA462}"/>
          </ac:grpSpMkLst>
        </pc:grpChg>
        <pc:grpChg chg="del mod">
          <ac:chgData name="Patryk Barczak" userId="86fa742248e137ce" providerId="LiveId" clId="{5D4DB528-13D1-495F-840B-DA6A5D34E31C}" dt="2023-05-15T12:32:36.219" v="529"/>
          <ac:grpSpMkLst>
            <pc:docMk/>
            <pc:sldMk cId="1510903251" sldId="299"/>
            <ac:grpSpMk id="34" creationId="{734EABD7-D67A-27B6-9EB2-48EA6736D23C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37" creationId="{44735A96-8CCC-1D28-C39C-16B1248CDB56}"/>
          </ac:grpSpMkLst>
        </pc:grpChg>
        <pc:grpChg chg="del mod">
          <ac:chgData name="Patryk Barczak" userId="86fa742248e137ce" providerId="LiveId" clId="{5D4DB528-13D1-495F-840B-DA6A5D34E31C}" dt="2023-05-15T12:33:13.479" v="576"/>
          <ac:grpSpMkLst>
            <pc:docMk/>
            <pc:sldMk cId="1510903251" sldId="299"/>
            <ac:grpSpMk id="44" creationId="{5A4C6CF4-01BA-5DB2-E8D0-4EA61995EE41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47" creationId="{BC073339-0FCB-3B30-95D6-E9BB53FFE70B}"/>
          </ac:grpSpMkLst>
        </pc:grpChg>
        <pc:grpChg chg="del mod">
          <ac:chgData name="Patryk Barczak" userId="86fa742248e137ce" providerId="LiveId" clId="{5D4DB528-13D1-495F-840B-DA6A5D34E31C}" dt="2023-05-15T12:33:13.479" v="576"/>
          <ac:grpSpMkLst>
            <pc:docMk/>
            <pc:sldMk cId="1510903251" sldId="299"/>
            <ac:grpSpMk id="53" creationId="{DDEE3AEF-49AE-59B8-6458-83686CD7100E}"/>
          </ac:grpSpMkLst>
        </pc:grpChg>
        <pc:grpChg chg="del mod">
          <ac:chgData name="Patryk Barczak" userId="86fa742248e137ce" providerId="LiveId" clId="{5D4DB528-13D1-495F-840B-DA6A5D34E31C}" dt="2023-05-15T12:32:58.859" v="551"/>
          <ac:grpSpMkLst>
            <pc:docMk/>
            <pc:sldMk cId="1510903251" sldId="299"/>
            <ac:grpSpMk id="60" creationId="{9FF8929D-0EB1-8F49-3D1A-EC59A08E7E3C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66" creationId="{2841A78D-6C61-34F0-4715-634A78660832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87" creationId="{67424498-EDBC-0A2C-E482-15E761967766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88" creationId="{74AEB7D3-B373-DF4C-06EF-846BC14C2F97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89" creationId="{DCEFFFC0-3FA3-6F37-C494-BD9CA5F35B34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90" creationId="{40C596E8-36B4-E4E0-4F8C-3986395531D0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91" creationId="{DAC0CC6D-D215-D88F-50F0-4F952FBA82AD}"/>
          </ac:grpSpMkLst>
        </pc:grpChg>
        <pc:grpChg chg="del mod">
          <ac:chgData name="Patryk Barczak" userId="86fa742248e137ce" providerId="LiveId" clId="{5D4DB528-13D1-495F-840B-DA6A5D34E31C}" dt="2023-05-15T12:33:15.896" v="581"/>
          <ac:grpSpMkLst>
            <pc:docMk/>
            <pc:sldMk cId="1510903251" sldId="299"/>
            <ac:grpSpMk id="95" creationId="{773AE01C-0923-4167-EA82-7BDA8AF0D3E5}"/>
          </ac:grpSpMkLst>
        </pc:grpChg>
        <pc:grpChg chg="del mod">
          <ac:chgData name="Patryk Barczak" userId="86fa742248e137ce" providerId="LiveId" clId="{5D4DB528-13D1-495F-840B-DA6A5D34E31C}" dt="2023-05-15T12:33:23.595" v="586"/>
          <ac:grpSpMkLst>
            <pc:docMk/>
            <pc:sldMk cId="1510903251" sldId="299"/>
            <ac:grpSpMk id="100" creationId="{936E7DB0-A7EC-94C2-C8BC-D3A8D695423F}"/>
          </ac:grpSpMkLst>
        </pc:grpChg>
        <pc:grpChg chg="del mod">
          <ac:chgData name="Patryk Barczak" userId="86fa742248e137ce" providerId="LiveId" clId="{5D4DB528-13D1-495F-840B-DA6A5D34E31C}" dt="2023-05-15T12:33:23.595" v="586"/>
          <ac:grpSpMkLst>
            <pc:docMk/>
            <pc:sldMk cId="1510903251" sldId="299"/>
            <ac:grpSpMk id="103" creationId="{E75D38C1-0311-D1B9-C98A-58313E2AC78C}"/>
          </ac:grpSpMkLst>
        </pc:grpChg>
        <pc:grpChg chg="del mod">
          <ac:chgData name="Patryk Barczak" userId="86fa742248e137ce" providerId="LiveId" clId="{5D4DB528-13D1-495F-840B-DA6A5D34E31C}" dt="2023-05-15T12:33:26.172" v="589"/>
          <ac:grpSpMkLst>
            <pc:docMk/>
            <pc:sldMk cId="1510903251" sldId="299"/>
            <ac:grpSpMk id="105" creationId="{598FA652-9E8B-E114-9921-496CB4A8CF72}"/>
          </ac:grpSpMkLst>
        </pc:grpChg>
        <pc:grpChg chg="del mod">
          <ac:chgData name="Patryk Barczak" userId="86fa742248e137ce" providerId="LiveId" clId="{5D4DB528-13D1-495F-840B-DA6A5D34E31C}" dt="2023-05-15T14:39:26.386" v="1198" actId="478"/>
          <ac:grpSpMkLst>
            <pc:docMk/>
            <pc:sldMk cId="1510903251" sldId="299"/>
            <ac:grpSpMk id="108" creationId="{A2974442-E4F7-D279-E7D9-050EB589E237}"/>
          </ac:grpSpMkLst>
        </pc:grpChg>
        <pc:graphicFrameChg chg="mod modGraphic">
          <ac:chgData name="Patryk Barczak" userId="86fa742248e137ce" providerId="LiveId" clId="{5D4DB528-13D1-495F-840B-DA6A5D34E31C}" dt="2023-05-15T14:52:23.399" v="1495" actId="20577"/>
          <ac:graphicFrameMkLst>
            <pc:docMk/>
            <pc:sldMk cId="1510903251" sldId="299"/>
            <ac:graphicFrameMk id="4" creationId="{2D9EF964-A24E-DC25-7BC4-4BCF8FE1DD91}"/>
          </ac:graphicFrameMkLst>
        </pc:graphicFrame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" creationId="{31E81D52-A852-0A7A-A8EF-AB548E18C088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" creationId="{F45150F2-AAF6-A4A7-0C5D-5F9379AB7F4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6" creationId="{68A426A0-9C44-DB3A-04E5-A79DBCC6E5B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7" creationId="{633E52E5-BC72-3729-A2B0-04894046EAA0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" creationId="{E5A030B2-A236-8519-F1DD-FEDA8DF21C2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" creationId="{347B6C26-A344-ADB1-EDDC-37983B5DBA44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1" creationId="{7C0E9B0E-5EC0-F6A1-27AD-F33CC130FA1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2" creationId="{BA79E040-AE32-218B-B63D-7EC2D567B17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4" creationId="{B6B4DA93-EDCE-0DAB-AB40-621E29BA2A2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5" creationId="{802C5179-B17E-3309-7BBC-C8F80D5C1374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6" creationId="{5EF70256-08AD-5954-927F-862CB623D8EB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8" creationId="{BF605627-D7FF-EAE6-F230-2E3CAC247BC5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9" creationId="{DAB141B9-7AA3-7006-EF35-612508DFC12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0" creationId="{11C29C20-8D79-72AF-AC97-9A8F73F74DA1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1" creationId="{2A8A3850-DAF8-6AFC-02C9-C3D5D5338011}"/>
          </ac:inkMkLst>
        </pc:inkChg>
        <pc:inkChg chg="add del">
          <ac:chgData name="Patryk Barczak" userId="86fa742248e137ce" providerId="LiveId" clId="{5D4DB528-13D1-495F-840B-DA6A5D34E31C}" dt="2023-05-15T14:39:26.386" v="1198" actId="478"/>
          <ac:inkMkLst>
            <pc:docMk/>
            <pc:sldMk cId="1510903251" sldId="299"/>
            <ac:inkMk id="23" creationId="{B2BAB27E-8AF6-B6FC-7762-2791AC9627E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4" creationId="{7C45B519-17AE-D470-F30E-A828CED65D7B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5" creationId="{67017BF7-0001-1B66-FF6A-81A570B33DAF}"/>
          </ac:inkMkLst>
        </pc:inkChg>
        <pc:inkChg chg="add mod">
          <ac:chgData name="Patryk Barczak" userId="86fa742248e137ce" providerId="LiveId" clId="{5D4DB528-13D1-495F-840B-DA6A5D34E31C}" dt="2023-05-15T12:32:15.442" v="514"/>
          <ac:inkMkLst>
            <pc:docMk/>
            <pc:sldMk cId="1510903251" sldId="299"/>
            <ac:inkMk id="27" creationId="{D202B6D5-66CF-89B3-52E1-C2FAEAA82C34}"/>
          </ac:inkMkLst>
        </pc:inkChg>
        <pc:inkChg chg="add mod">
          <ac:chgData name="Patryk Barczak" userId="86fa742248e137ce" providerId="LiveId" clId="{5D4DB528-13D1-495F-840B-DA6A5D34E31C}" dt="2023-05-15T12:32:15.442" v="514"/>
          <ac:inkMkLst>
            <pc:docMk/>
            <pc:sldMk cId="1510903251" sldId="299"/>
            <ac:inkMk id="28" creationId="{8A0BF9B8-0F9F-A57A-1F93-E0BA0D93179F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30" creationId="{03177567-E4B2-D26A-484F-7F3D491F7F95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1" creationId="{F0957BF6-CC55-B0C4-328E-7C615AEC800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2" creationId="{8BF2B8C6-499F-4F30-68B7-C0C48DC4817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3" creationId="{E04F77A4-59B5-73E8-6A00-0256F9B4B869}"/>
          </ac:inkMkLst>
        </pc:inkChg>
        <pc:inkChg chg="add mod">
          <ac:chgData name="Patryk Barczak" userId="86fa742248e137ce" providerId="LiveId" clId="{5D4DB528-13D1-495F-840B-DA6A5D34E31C}" dt="2023-05-15T12:32:27.561" v="522"/>
          <ac:inkMkLst>
            <pc:docMk/>
            <pc:sldMk cId="1510903251" sldId="299"/>
            <ac:inkMk id="35" creationId="{189B76EE-D89B-664D-7EC6-F3B02AF911D4}"/>
          </ac:inkMkLst>
        </pc:inkChg>
        <pc:inkChg chg="add mod">
          <ac:chgData name="Patryk Barczak" userId="86fa742248e137ce" providerId="LiveId" clId="{5D4DB528-13D1-495F-840B-DA6A5D34E31C}" dt="2023-05-15T12:32:27.561" v="522"/>
          <ac:inkMkLst>
            <pc:docMk/>
            <pc:sldMk cId="1510903251" sldId="299"/>
            <ac:inkMk id="36" creationId="{34FA4C41-0AB6-286D-3FE8-46D24B20F5E5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38" creationId="{4310CF51-8C37-184B-CCB9-F66803F00D1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9" creationId="{0A01B2AA-096B-FED3-6DCB-93473F56E0F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0" creationId="{20F1F19C-853B-C00C-7734-CD450A5D290F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1" creationId="{F1EB75B6-747A-4885-03D2-1E9FC948A6E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2" creationId="{C7DB22DA-87F5-4880-4AA8-68BAEDEF70F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3" creationId="{3AD32DDF-9CB1-773B-C072-52E0A446DCEC}"/>
          </ac:inkMkLst>
        </pc:inkChg>
        <pc:inkChg chg="add mod">
          <ac:chgData name="Patryk Barczak" userId="86fa742248e137ce" providerId="LiveId" clId="{5D4DB528-13D1-495F-840B-DA6A5D34E31C}" dt="2023-05-15T12:32:40.878" v="532"/>
          <ac:inkMkLst>
            <pc:docMk/>
            <pc:sldMk cId="1510903251" sldId="299"/>
            <ac:inkMk id="45" creationId="{537B8240-54B6-C11A-6C43-DFD4940A9F72}"/>
          </ac:inkMkLst>
        </pc:inkChg>
        <pc:inkChg chg="add mod">
          <ac:chgData name="Patryk Barczak" userId="86fa742248e137ce" providerId="LiveId" clId="{5D4DB528-13D1-495F-840B-DA6A5D34E31C}" dt="2023-05-15T12:32:40.878" v="532"/>
          <ac:inkMkLst>
            <pc:docMk/>
            <pc:sldMk cId="1510903251" sldId="299"/>
            <ac:inkMk id="46" creationId="{05682252-3479-52E3-21DC-726C5EFFD9E6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8" creationId="{52C41BAD-54B2-79F9-EC1B-651A18A95C3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9" creationId="{F7741193-CC87-8213-B06E-B687EABFB38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0" creationId="{DDEF9268-5053-6693-7DEF-302F34F65A2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1" creationId="{51AC5766-87EE-4B3F-93FF-B5D68B44D6C9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2" creationId="{076E4414-3C65-4B34-5F7A-44A770667ADE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4" creationId="{EC8C3184-954B-7A55-7F55-53ADE68B0923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5" creationId="{758E33CF-9B49-6C09-8AE5-85DB97FBD806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6" creationId="{A6BB4882-525B-27E7-9CA5-A5E3BFA934E7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7" creationId="{823BD202-7386-DB07-AF47-13FCF8BF8280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8" creationId="{20A09DC8-3013-6F65-69FD-1118FFD551B9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9" creationId="{CCD649A5-A33A-ADA6-D514-93A14D97C794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1" creationId="{45A2D81E-1115-88AF-4B34-FC5EE843F4A5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2" creationId="{667C708E-6FE7-17D7-C7E5-5EE363E7DE99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3" creationId="{E33B8A36-75AA-50F1-14C5-3BEC06E56790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4" creationId="{3482F43E-FA6E-33EE-75B0-30D2375D2F0A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5" creationId="{04F7162A-06EE-6051-95C8-D78E5930DC5C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67" creationId="{1790BB9F-60F1-4CF7-9D53-4A0D76511EEE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68" creationId="{C91B395D-17D3-A5A7-44A1-BA3A421D04B2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69" creationId="{0B9593D0-207C-52C5-E343-C3F01941E19D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0" creationId="{4A815D1A-F95D-C036-E3FF-AFC1606AB9E6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1" creationId="{80F5399C-92BF-AD35-7490-805751E80286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2" creationId="{C0FA1A90-19F7-408F-2704-DC05F297006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3" creationId="{22990F66-5553-7EB4-6639-00252D15997D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4" creationId="{80DA4DAA-5373-5969-92E9-2F3D3E067349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5" creationId="{BA1A7456-EC4C-CEFA-A607-F556651C5BB2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6" creationId="{09F11DC9-47BD-C1AC-517B-FF25A098FA19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7" creationId="{4942BA8B-F9DF-9D96-98B7-E27AF873622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8" creationId="{F3D1B5B9-08E0-26C9-E724-8A68F59F396C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9" creationId="{EAE956E6-9464-9CD3-A345-9D5052B8F5E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0" creationId="{15642EDE-EBED-A1FF-51B1-D876ACD301AF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1" creationId="{C2F73397-7213-09D9-E754-A9E12A096D3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2" creationId="{73816CCB-5AC0-1A91-2174-100CA7F459EA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83" creationId="{1FDD00F6-5AD3-4B70-4564-16C6FA3198FD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4" creationId="{2AC6B719-742A-AE9B-43B5-262F435D0B09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5" creationId="{48F55C34-A973-BBAD-D704-6E45A419609B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6" creationId="{C9EE80DD-F16F-0790-1AA5-50CF85855DD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2" creationId="{9B6D3CC1-E9F6-0003-5DDD-D55E160D177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3" creationId="{B61F34D6-7908-E57D-16DE-EDAD800C08CB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4" creationId="{968C76F3-764A-8A28-AA68-0374DFB5DEC8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6" creationId="{E8A0DC5A-CEBE-7A12-5270-20E4F06DF10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7" creationId="{061AFF0C-1192-1FF4-1064-15E18357AC9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8" creationId="{13575265-62FD-D0E9-1864-3A534427EDF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9" creationId="{D6E573FE-042A-833B-2B0E-5F13C697508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1" creationId="{E144223D-5765-7018-BDBE-D019431D6600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2" creationId="{C996DA1A-E0A9-92E2-1815-A1D96C3F17D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4" creationId="{A1600D82-19CE-9B2B-B05F-8EA0476D439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6" creationId="{8D20B1BE-2B24-C962-7D74-B0E3A9EB1D61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7" creationId="{581301AB-B220-24CF-3488-419556559BC5}"/>
          </ac:inkMkLst>
        </pc:inkChg>
      </pc:sldChg>
      <pc:sldChg chg="addSp delSp modSp mod">
        <pc:chgData name="Patryk Barczak" userId="86fa742248e137ce" providerId="LiveId" clId="{5D4DB528-13D1-495F-840B-DA6A5D34E31C}" dt="2023-05-15T14:55:03.408" v="1528" actId="478"/>
        <pc:sldMkLst>
          <pc:docMk/>
          <pc:sldMk cId="821560994" sldId="300"/>
        </pc:sldMkLst>
        <pc:grpChg chg="del mod">
          <ac:chgData name="Patryk Barczak" userId="86fa742248e137ce" providerId="LiveId" clId="{5D4DB528-13D1-495F-840B-DA6A5D34E31C}" dt="2023-05-15T14:53:06.415" v="1516"/>
          <ac:grpSpMkLst>
            <pc:docMk/>
            <pc:sldMk cId="821560994" sldId="300"/>
            <ac:grpSpMk id="8" creationId="{9E168786-AF47-937F-9CCC-91785873E85B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23" creationId="{C0763CED-1539-C28F-162F-4AE285E52CAA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24" creationId="{9E3BAAC9-8C41-7021-49C6-CC3019E32714}"/>
          </ac:grpSpMkLst>
        </pc:grpChg>
        <pc:grpChg chg="del mod">
          <ac:chgData name="Patryk Barczak" userId="86fa742248e137ce" providerId="LiveId" clId="{5D4DB528-13D1-495F-840B-DA6A5D34E31C}" dt="2023-05-15T14:53:11.504" v="1527"/>
          <ac:grpSpMkLst>
            <pc:docMk/>
            <pc:sldMk cId="821560994" sldId="300"/>
            <ac:grpSpMk id="25" creationId="{DAFBE50C-6887-3349-1E50-45D1FDA2A2E0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26" creationId="{F35612E9-1CFB-20A7-C8E5-81691A69705C}"/>
          </ac:grpSpMkLst>
        </pc:grpChg>
        <pc:grpChg chg="del mod">
          <ac:chgData name="Patryk Barczak" userId="86fa742248e137ce" providerId="LiveId" clId="{5D4DB528-13D1-495F-840B-DA6A5D34E31C}" dt="2023-05-15T14:53:11.504" v="1527"/>
          <ac:grpSpMkLst>
            <pc:docMk/>
            <pc:sldMk cId="821560994" sldId="300"/>
            <ac:grpSpMk id="27" creationId="{6BC68FC9-0DB3-F989-28C5-982A94ED0CCD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38" creationId="{54D35891-CACD-7C6D-5FAB-D7A416B1638E}"/>
          </ac:grpSpMkLst>
        </pc:grpChg>
        <pc:inkChg chg="add">
          <ac:chgData name="Patryk Barczak" userId="86fa742248e137ce" providerId="LiveId" clId="{5D4DB528-13D1-495F-840B-DA6A5D34E31C}" dt="2023-05-15T14:52:57.666" v="1498" actId="9405"/>
          <ac:inkMkLst>
            <pc:docMk/>
            <pc:sldMk cId="821560994" sldId="300"/>
            <ac:inkMk id="5" creationId="{7F66A6BB-CE36-30B5-546B-CCBB6F2011D8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6" creationId="{4043D90E-3FA3-16C7-4538-47EEFCDC0D16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7" creationId="{31CFF20C-38C9-F8C0-E6A0-57098B96E8E0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9" creationId="{9615A2A0-9231-5756-BCBC-E36E8A4C1AB2}"/>
          </ac:inkMkLst>
        </pc:inkChg>
        <pc:inkChg chg="add del">
          <ac:chgData name="Patryk Barczak" userId="86fa742248e137ce" providerId="LiveId" clId="{5D4DB528-13D1-495F-840B-DA6A5D34E31C}" dt="2023-05-15T14:55:03.408" v="1528" actId="478"/>
          <ac:inkMkLst>
            <pc:docMk/>
            <pc:sldMk cId="821560994" sldId="300"/>
            <ac:inkMk id="10" creationId="{D0AF9B79-FD81-61E7-ED8D-BC3D56BEB324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1" creationId="{11E96792-0D9F-DCA8-8B16-0FBFB1A381CA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2" creationId="{FCF8B04D-B350-0EAA-6B00-1F76A5F3CD95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3" creationId="{2C80A8FA-217D-CD45-3B4D-76BBEFE87AA6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4" creationId="{C73A7647-4AFB-A31A-BC44-BEEA2D2AA9B5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5" creationId="{CED8DC17-536B-E3AF-7C8F-8387884FAAE3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6" creationId="{E63200C9-2A82-D51C-C0D3-4FBA9C62834D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7" creationId="{B74AF508-5E6E-20B0-9807-3AED5B4D8606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8" creationId="{AA523F55-C334-37D7-03DA-405B03305A7B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9" creationId="{162FDA30-302A-488C-34EE-B5A50B3B43A6}"/>
          </ac:inkMkLst>
        </pc:inkChg>
        <pc:inkChg chg="add del">
          <ac:chgData name="Patryk Barczak" userId="86fa742248e137ce" providerId="LiveId" clId="{5D4DB528-13D1-495F-840B-DA6A5D34E31C}" dt="2023-05-15T14:55:03.408" v="1528" actId="478"/>
          <ac:inkMkLst>
            <pc:docMk/>
            <pc:sldMk cId="821560994" sldId="300"/>
            <ac:inkMk id="20" creationId="{4FCEA61A-C81C-9720-6F3B-257DCAA1861C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21" creationId="{1592E03F-3E07-DC04-4295-3801D24806C4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22" creationId="{FE3AB123-351B-DEBF-90DB-3DEDA77916B9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28" creationId="{9A9BE92B-C665-86D2-BEB6-169B1C6FB7C0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29" creationId="{30F1E81D-8B66-F92E-B7E5-AB0F5BA77DF7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0" creationId="{B43F1088-7522-EDF1-617E-FA707C71EA24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1" creationId="{0D93527C-DBCE-F0DA-30D0-7CE2202AC526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2" creationId="{74314138-79E5-7DD6-776B-3825251372CD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3" creationId="{1F4ABB8B-3DB8-967D-5814-946E8EFB3061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4" creationId="{F71B2062-B3A4-2311-CBFB-E778B97D6E11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5" creationId="{FD57805F-E8B1-F7F9-C073-A1C0272E87CC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6" creationId="{9CC27BA2-B618-865E-0384-D30CBB0CF095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7" creationId="{F803E946-AF50-E62F-D38E-9064A3A8F692}"/>
          </ac:inkMkLst>
        </pc:inkChg>
      </pc:sldChg>
      <pc:sldChg chg="addSp delSp modSp mod">
        <pc:chgData name="Patryk Barczak" userId="86fa742248e137ce" providerId="LiveId" clId="{5D4DB528-13D1-495F-840B-DA6A5D34E31C}" dt="2023-05-15T14:58:01.652" v="1656" actId="478"/>
        <pc:sldMkLst>
          <pc:docMk/>
          <pc:sldMk cId="2244556757" sldId="301"/>
        </pc:sldMkLst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27" creationId="{306B8CAB-C571-83EC-103D-A39C22E44D03}"/>
          </ac:grpSpMkLst>
        </pc:grpChg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28" creationId="{68128B25-2CE1-8F50-ADB1-7A41392342B6}"/>
          </ac:grpSpMkLst>
        </pc:grpChg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29" creationId="{BC4C8187-3BC8-867D-AD11-C1E9CFE0DF61}"/>
          </ac:grpSpMkLst>
        </pc:grpChg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30" creationId="{2A707553-DEF6-76E2-6A48-7089C87092F6}"/>
          </ac:grpSpMkLst>
        </pc:grpChg>
        <pc:grpChg chg="mod">
          <ac:chgData name="Patryk Barczak" userId="86fa742248e137ce" providerId="LiveId" clId="{5D4DB528-13D1-495F-840B-DA6A5D34E31C}" dt="2023-05-15T14:56:20.860" v="1578"/>
          <ac:grpSpMkLst>
            <pc:docMk/>
            <pc:sldMk cId="2244556757" sldId="301"/>
            <ac:grpSpMk id="45" creationId="{DC318E00-D8D9-E1CB-E02F-F5C2D777211F}"/>
          </ac:grpSpMkLst>
        </pc:grpChg>
        <pc:grpChg chg="del mod">
          <ac:chgData name="Patryk Barczak" userId="86fa742248e137ce" providerId="LiveId" clId="{5D4DB528-13D1-495F-840B-DA6A5D34E31C}" dt="2023-05-15T14:57:16.928" v="1620"/>
          <ac:grpSpMkLst>
            <pc:docMk/>
            <pc:sldMk cId="2244556757" sldId="301"/>
            <ac:grpSpMk id="56" creationId="{7AE3BD10-DFEE-F039-B085-FC0C83594B2F}"/>
          </ac:grpSpMkLst>
        </pc:grpChg>
        <pc:grpChg chg="del mod">
          <ac:chgData name="Patryk Barczak" userId="86fa742248e137ce" providerId="LiveId" clId="{5D4DB528-13D1-495F-840B-DA6A5D34E31C}" dt="2023-05-15T14:57:12.059" v="1616"/>
          <ac:grpSpMkLst>
            <pc:docMk/>
            <pc:sldMk cId="2244556757" sldId="301"/>
            <ac:grpSpMk id="57" creationId="{71F5730A-DC44-E55D-0E2A-858B9C87CB21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58" creationId="{3E86C849-AE40-E305-4CA5-B8C50701AA46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59" creationId="{0A933FE7-A029-0479-FC3A-67CC2B89C8EF}"/>
          </ac:grpSpMkLst>
        </pc:grpChg>
        <pc:grpChg chg="del mod">
          <ac:chgData name="Patryk Barczak" userId="86fa742248e137ce" providerId="LiveId" clId="{5D4DB528-13D1-495F-840B-DA6A5D34E31C}" dt="2023-05-15T14:57:16.928" v="1620"/>
          <ac:grpSpMkLst>
            <pc:docMk/>
            <pc:sldMk cId="2244556757" sldId="301"/>
            <ac:grpSpMk id="61" creationId="{7A2E6087-A455-2E2B-E539-85D1A24D8AC6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65" creationId="{868EB646-BF7F-70FA-B838-8F0B0F62C135}"/>
          </ac:grpSpMkLst>
        </pc:grpChg>
        <pc:grpChg chg="del mod">
          <ac:chgData name="Patryk Barczak" userId="86fa742248e137ce" providerId="LiveId" clId="{5D4DB528-13D1-495F-840B-DA6A5D34E31C}" dt="2023-05-15T14:57:30.339" v="1642"/>
          <ac:grpSpMkLst>
            <pc:docMk/>
            <pc:sldMk cId="2244556757" sldId="301"/>
            <ac:grpSpMk id="68" creationId="{6B3910D6-EDE5-0BED-062C-B8495B8CB8CC}"/>
          </ac:grpSpMkLst>
        </pc:grpChg>
        <pc:grpChg chg="del mod">
          <ac:chgData name="Patryk Barczak" userId="86fa742248e137ce" providerId="LiveId" clId="{5D4DB528-13D1-495F-840B-DA6A5D34E31C}" dt="2023-05-15T14:57:53.258" v="1654"/>
          <ac:grpSpMkLst>
            <pc:docMk/>
            <pc:sldMk cId="2244556757" sldId="301"/>
            <ac:grpSpMk id="87" creationId="{3163D5ED-9D11-99D5-1014-AC7E8972CD2C}"/>
          </ac:grpSpMkLst>
        </pc:grpChg>
        <pc:grpChg chg="del mod">
          <ac:chgData name="Patryk Barczak" userId="86fa742248e137ce" providerId="LiveId" clId="{5D4DB528-13D1-495F-840B-DA6A5D34E31C}" dt="2023-05-15T14:57:53.258" v="1654"/>
          <ac:grpSpMkLst>
            <pc:docMk/>
            <pc:sldMk cId="2244556757" sldId="301"/>
            <ac:grpSpMk id="88" creationId="{AA218E33-83C7-11B4-12B4-E618E42143A9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93" creationId="{08180F52-499C-8F1B-FFBC-798FD0F04417}"/>
          </ac:grpSpMkLst>
        </pc:grpChg>
        <pc:grpChg chg="del mod">
          <ac:chgData name="Patryk Barczak" userId="86fa742248e137ce" providerId="LiveId" clId="{5D4DB528-13D1-495F-840B-DA6A5D34E31C}" dt="2023-05-15T14:58:01.652" v="1656" actId="478"/>
          <ac:grpSpMkLst>
            <pc:docMk/>
            <pc:sldMk cId="2244556757" sldId="301"/>
            <ac:grpSpMk id="98" creationId="{22B5B81F-4E8C-BA35-CCFA-8ADD2182D5AF}"/>
          </ac:grpSpMkLst>
        </pc:grpChg>
        <pc:grpChg chg="del mod">
          <ac:chgData name="Patryk Barczak" userId="86fa742248e137ce" providerId="LiveId" clId="{5D4DB528-13D1-495F-840B-DA6A5D34E31C}" dt="2023-05-15T14:57:59.068" v="1655" actId="478"/>
          <ac:grpSpMkLst>
            <pc:docMk/>
            <pc:sldMk cId="2244556757" sldId="301"/>
            <ac:grpSpMk id="100" creationId="{E6C2BD0E-E9CB-273B-3096-3272D942EA3F}"/>
          </ac:grpSpMkLst>
        </pc:grpChg>
        <pc:graphicFrameChg chg="modGraphic">
          <ac:chgData name="Patryk Barczak" userId="86fa742248e137ce" providerId="LiveId" clId="{5D4DB528-13D1-495F-840B-DA6A5D34E31C}" dt="2023-05-15T14:56:29.194" v="1602" actId="20577"/>
          <ac:graphicFrameMkLst>
            <pc:docMk/>
            <pc:sldMk cId="2244556757" sldId="301"/>
            <ac:graphicFrameMk id="4" creationId="{2217B8D6-E0DF-2F37-E390-70D4359EDCDB}"/>
          </ac:graphicFrameMkLst>
        </pc:graphicFrame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5" creationId="{FA0B624D-DA8B-D3B6-B561-C0DBA41563D0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6" creationId="{4DDB0B7A-28CC-B9FF-DD3D-5FFA6E31F8F5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7" creationId="{5B9E270A-7A7B-0980-3B5F-89E2BB50848D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8" creationId="{37EB348B-B8CD-351C-071C-F51BFF304F22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9" creationId="{D8048B22-864F-B73B-879B-0850EEA71ECD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0" creationId="{00BA0BF0-E750-495E-96C8-1E1D41F3EBD3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1" creationId="{97EE183F-1567-1D8C-F66B-08A8FC89D6F1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2" creationId="{5011B614-9B51-7A74-547C-A8444FD418C9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3" creationId="{07EBAA14-EA56-0918-0E8F-F1BE1E342CD4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4" creationId="{FE2947BD-2041-A5F3-4E37-38EE1B1E179F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5" creationId="{9ABDDD12-EC8C-6A85-6213-72231774CA38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6" creationId="{E77DB913-6B75-6AB4-43EB-9EEB2AD18262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7" creationId="{C455F195-3B11-5B48-2C7A-0D48D353587F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8" creationId="{6453EA56-0FD5-0249-9C05-2C0526A06F67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9" creationId="{C5859EC6-9F03-B35D-D1CF-F7F56A372F79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20" creationId="{11C89E36-B3ED-2116-2673-EF6D52C84917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21" creationId="{48123209-5CA3-0816-33C2-EEE8F7974FC9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22" creationId="{6BEB4BB4-36CF-490E-65AE-684F02A51202}"/>
          </ac:inkMkLst>
        </pc:inkChg>
        <pc:inkChg chg="add del mod">
          <ac:chgData name="Patryk Barczak" userId="86fa742248e137ce" providerId="LiveId" clId="{5D4DB528-13D1-495F-840B-DA6A5D34E31C}" dt="2023-05-15T14:56:24.366" v="1596" actId="9405"/>
          <ac:inkMkLst>
            <pc:docMk/>
            <pc:sldMk cId="2244556757" sldId="301"/>
            <ac:inkMk id="23" creationId="{4CBB9CE8-CB9A-AB0C-D888-0C9524929E25}"/>
          </ac:inkMkLst>
        </pc:inkChg>
        <pc:inkChg chg="add del mod">
          <ac:chgData name="Patryk Barczak" userId="86fa742248e137ce" providerId="LiveId" clId="{5D4DB528-13D1-495F-840B-DA6A5D34E31C}" dt="2023-05-15T14:56:24.179" v="1595" actId="9405"/>
          <ac:inkMkLst>
            <pc:docMk/>
            <pc:sldMk cId="2244556757" sldId="301"/>
            <ac:inkMk id="24" creationId="{31C30357-60EF-23A9-42FA-9D4E86014F8D}"/>
          </ac:inkMkLst>
        </pc:inkChg>
        <pc:inkChg chg="add del mod">
          <ac:chgData name="Patryk Barczak" userId="86fa742248e137ce" providerId="LiveId" clId="{5D4DB528-13D1-495F-840B-DA6A5D34E31C}" dt="2023-05-15T14:56:23.989" v="1594" actId="9405"/>
          <ac:inkMkLst>
            <pc:docMk/>
            <pc:sldMk cId="2244556757" sldId="301"/>
            <ac:inkMk id="25" creationId="{BFF8AFD4-23DE-FD3A-C222-1656B2FE9B2E}"/>
          </ac:inkMkLst>
        </pc:inkChg>
        <pc:inkChg chg="add del mod">
          <ac:chgData name="Patryk Barczak" userId="86fa742248e137ce" providerId="LiveId" clId="{5D4DB528-13D1-495F-840B-DA6A5D34E31C}" dt="2023-05-15T14:56:23.766" v="1593"/>
          <ac:inkMkLst>
            <pc:docMk/>
            <pc:sldMk cId="2244556757" sldId="301"/>
            <ac:inkMk id="26" creationId="{3272BC67-76BE-562D-233F-A3757CFAD204}"/>
          </ac:inkMkLst>
        </pc:inkChg>
        <pc:inkChg chg="add del mod">
          <ac:chgData name="Patryk Barczak" userId="86fa742248e137ce" providerId="LiveId" clId="{5D4DB528-13D1-495F-840B-DA6A5D34E31C}" dt="2023-05-15T14:56:23.592" v="1591" actId="9405"/>
          <ac:inkMkLst>
            <pc:docMk/>
            <pc:sldMk cId="2244556757" sldId="301"/>
            <ac:inkMk id="31" creationId="{050D3D34-4217-4EDB-E7A4-9D457AC0AD7A}"/>
          </ac:inkMkLst>
        </pc:inkChg>
        <pc:inkChg chg="add del mod">
          <ac:chgData name="Patryk Barczak" userId="86fa742248e137ce" providerId="LiveId" clId="{5D4DB528-13D1-495F-840B-DA6A5D34E31C}" dt="2023-05-15T14:56:23.396" v="1590" actId="9405"/>
          <ac:inkMkLst>
            <pc:docMk/>
            <pc:sldMk cId="2244556757" sldId="301"/>
            <ac:inkMk id="32" creationId="{05228E77-0E07-EBDF-8B2A-DD5BD160AF11}"/>
          </ac:inkMkLst>
        </pc:inkChg>
        <pc:inkChg chg="add del mod">
          <ac:chgData name="Patryk Barczak" userId="86fa742248e137ce" providerId="LiveId" clId="{5D4DB528-13D1-495F-840B-DA6A5D34E31C}" dt="2023-05-15T14:56:23.207" v="1589" actId="9405"/>
          <ac:inkMkLst>
            <pc:docMk/>
            <pc:sldMk cId="2244556757" sldId="301"/>
            <ac:inkMk id="33" creationId="{6ACD72B2-847C-95DD-FB60-010729738F65}"/>
          </ac:inkMkLst>
        </pc:inkChg>
        <pc:inkChg chg="add del mod">
          <ac:chgData name="Patryk Barczak" userId="86fa742248e137ce" providerId="LiveId" clId="{5D4DB528-13D1-495F-840B-DA6A5D34E31C}" dt="2023-05-15T14:56:23.016" v="1588" actId="9405"/>
          <ac:inkMkLst>
            <pc:docMk/>
            <pc:sldMk cId="2244556757" sldId="301"/>
            <ac:inkMk id="34" creationId="{C253630C-8ED1-AE7D-BD40-0F1A59AA7C6B}"/>
          </ac:inkMkLst>
        </pc:inkChg>
        <pc:inkChg chg="add del mod">
          <ac:chgData name="Patryk Barczak" userId="86fa742248e137ce" providerId="LiveId" clId="{5D4DB528-13D1-495F-840B-DA6A5D34E31C}" dt="2023-05-15T14:56:22.831" v="1587" actId="9405"/>
          <ac:inkMkLst>
            <pc:docMk/>
            <pc:sldMk cId="2244556757" sldId="301"/>
            <ac:inkMk id="35" creationId="{C1276C78-BFA3-8627-1FCF-3A9F91B27DC1}"/>
          </ac:inkMkLst>
        </pc:inkChg>
        <pc:inkChg chg="add del mod">
          <ac:chgData name="Patryk Barczak" userId="86fa742248e137ce" providerId="LiveId" clId="{5D4DB528-13D1-495F-840B-DA6A5D34E31C}" dt="2023-05-15T14:56:22.667" v="1586" actId="9405"/>
          <ac:inkMkLst>
            <pc:docMk/>
            <pc:sldMk cId="2244556757" sldId="301"/>
            <ac:inkMk id="36" creationId="{1D7C65E7-ACF5-95FB-7C2F-3BD97C73B5FC}"/>
          </ac:inkMkLst>
        </pc:inkChg>
        <pc:inkChg chg="add del mod">
          <ac:chgData name="Patryk Barczak" userId="86fa742248e137ce" providerId="LiveId" clId="{5D4DB528-13D1-495F-840B-DA6A5D34E31C}" dt="2023-05-15T14:56:22.485" v="1585" actId="9405"/>
          <ac:inkMkLst>
            <pc:docMk/>
            <pc:sldMk cId="2244556757" sldId="301"/>
            <ac:inkMk id="37" creationId="{67AB2A35-2E82-B54F-7862-1EB1B8C3FBB9}"/>
          </ac:inkMkLst>
        </pc:inkChg>
        <pc:inkChg chg="add del mod">
          <ac:chgData name="Patryk Barczak" userId="86fa742248e137ce" providerId="LiveId" clId="{5D4DB528-13D1-495F-840B-DA6A5D34E31C}" dt="2023-05-15T14:56:22.300" v="1584" actId="9405"/>
          <ac:inkMkLst>
            <pc:docMk/>
            <pc:sldMk cId="2244556757" sldId="301"/>
            <ac:inkMk id="38" creationId="{0AEC6D31-3FCD-641A-C842-299607743A8D}"/>
          </ac:inkMkLst>
        </pc:inkChg>
        <pc:inkChg chg="add del mod">
          <ac:chgData name="Patryk Barczak" userId="86fa742248e137ce" providerId="LiveId" clId="{5D4DB528-13D1-495F-840B-DA6A5D34E31C}" dt="2023-05-15T14:56:22.122" v="1583" actId="9405"/>
          <ac:inkMkLst>
            <pc:docMk/>
            <pc:sldMk cId="2244556757" sldId="301"/>
            <ac:inkMk id="39" creationId="{7639CCEB-C431-B641-2A9B-19BFF923C51F}"/>
          </ac:inkMkLst>
        </pc:inkChg>
        <pc:inkChg chg="add del mod">
          <ac:chgData name="Patryk Barczak" userId="86fa742248e137ce" providerId="LiveId" clId="{5D4DB528-13D1-495F-840B-DA6A5D34E31C}" dt="2023-05-15T14:56:21.943" v="1582" actId="9405"/>
          <ac:inkMkLst>
            <pc:docMk/>
            <pc:sldMk cId="2244556757" sldId="301"/>
            <ac:inkMk id="40" creationId="{DF2B3243-FE5E-F7EB-1FB4-AEA1A3B3F6F1}"/>
          </ac:inkMkLst>
        </pc:inkChg>
        <pc:inkChg chg="add del mod">
          <ac:chgData name="Patryk Barczak" userId="86fa742248e137ce" providerId="LiveId" clId="{5D4DB528-13D1-495F-840B-DA6A5D34E31C}" dt="2023-05-15T14:56:21.744" v="1581" actId="9405"/>
          <ac:inkMkLst>
            <pc:docMk/>
            <pc:sldMk cId="2244556757" sldId="301"/>
            <ac:inkMk id="41" creationId="{3EEEAF24-2F2E-904E-06FB-7ABB9C79411F}"/>
          </ac:inkMkLst>
        </pc:inkChg>
        <pc:inkChg chg="add del mod">
          <ac:chgData name="Patryk Barczak" userId="86fa742248e137ce" providerId="LiveId" clId="{5D4DB528-13D1-495F-840B-DA6A5D34E31C}" dt="2023-05-15T14:56:21.456" v="1580" actId="9405"/>
          <ac:inkMkLst>
            <pc:docMk/>
            <pc:sldMk cId="2244556757" sldId="301"/>
            <ac:inkMk id="42" creationId="{E454E0EA-4008-1E31-836F-086CCCB201A9}"/>
          </ac:inkMkLst>
        </pc:inkChg>
        <pc:inkChg chg="add del mod">
          <ac:chgData name="Patryk Barczak" userId="86fa742248e137ce" providerId="LiveId" clId="{5D4DB528-13D1-495F-840B-DA6A5D34E31C}" dt="2023-05-15T14:56:21.137" v="1579" actId="9405"/>
          <ac:inkMkLst>
            <pc:docMk/>
            <pc:sldMk cId="2244556757" sldId="301"/>
            <ac:inkMk id="43" creationId="{B74A8EE6-A12B-8E74-85CA-E92E1C969EF0}"/>
          </ac:inkMkLst>
        </pc:inkChg>
        <pc:inkChg chg="add del mod">
          <ac:chgData name="Patryk Barczak" userId="86fa742248e137ce" providerId="LiveId" clId="{5D4DB528-13D1-495F-840B-DA6A5D34E31C}" dt="2023-05-15T14:56:20.860" v="1578"/>
          <ac:inkMkLst>
            <pc:docMk/>
            <pc:sldMk cId="2244556757" sldId="301"/>
            <ac:inkMk id="44" creationId="{63BBBF7C-26DC-BA02-4399-F52FF5877333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6" creationId="{3F3CAAF7-B45A-45F2-F4F7-7FE35D79E0C2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7" creationId="{D4EF5D76-D1C3-56B0-9342-2BB80C062205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8" creationId="{422E4471-9D61-6C87-D2A5-3069F69048F8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9" creationId="{6AA47CAF-DFBD-9E4E-89F1-9BEA16CC8ABE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0" creationId="{90ABCB35-25D0-8FA6-24A8-449CDE775136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1" creationId="{D7C1ACCF-874E-84A0-8B9D-FE24FCA33715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2" creationId="{CD0C2CF1-D4CE-10D2-4290-D8858057CD1D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3" creationId="{B23ABD35-8BEB-BBB9-BE54-6A3780BB7A28}"/>
          </ac:inkMkLst>
        </pc:inkChg>
        <pc:inkChg chg="add del mod">
          <ac:chgData name="Patryk Barczak" userId="86fa742248e137ce" providerId="LiveId" clId="{5D4DB528-13D1-495F-840B-DA6A5D34E31C}" dt="2023-05-15T14:58:01.652" v="1656" actId="478"/>
          <ac:inkMkLst>
            <pc:docMk/>
            <pc:sldMk cId="2244556757" sldId="301"/>
            <ac:inkMk id="54" creationId="{B8A88A2A-0792-3317-60E3-FA6F38B6E397}"/>
          </ac:inkMkLst>
        </pc:inkChg>
        <pc:inkChg chg="add del">
          <ac:chgData name="Patryk Barczak" userId="86fa742248e137ce" providerId="LiveId" clId="{5D4DB528-13D1-495F-840B-DA6A5D34E31C}" dt="2023-05-15T14:58:01.652" v="1656" actId="478"/>
          <ac:inkMkLst>
            <pc:docMk/>
            <pc:sldMk cId="2244556757" sldId="301"/>
            <ac:inkMk id="55" creationId="{F535368A-1C9A-DAAD-B666-538CA8155125}"/>
          </ac:inkMkLst>
        </pc:inkChg>
        <pc:inkChg chg="add del mod">
          <ac:chgData name="Patryk Barczak" userId="86fa742248e137ce" providerId="LiveId" clId="{5D4DB528-13D1-495F-840B-DA6A5D34E31C}" dt="2023-05-15T14:58:01.652" v="1656" actId="478"/>
          <ac:inkMkLst>
            <pc:docMk/>
            <pc:sldMk cId="2244556757" sldId="301"/>
            <ac:inkMk id="60" creationId="{3EA75034-CA21-A607-D0DA-7699A55F7AD2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62" creationId="{8494F47C-B2F6-2A1A-F55A-9E03B0BC0B9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63" creationId="{86DC5218-892F-9296-F816-6B9422F776EF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64" creationId="{AB6257DE-EFF4-73C2-0DA3-CB8183A821B7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66" creationId="{8FDFD210-B84F-269F-BA26-3A8CECEC45D6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67" creationId="{EC1C2096-FF2D-3ED6-944A-E87F01344505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69" creationId="{5939FE94-B8C0-C422-9448-A19EA5D2A54A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0" creationId="{43C1C127-CA9F-4100-FFE6-A943E4FBFD32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1" creationId="{D05F6BB7-1868-DA01-9AD7-B5DA9604817F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2" creationId="{06AA7EA5-3061-8996-3B98-9AA58B824D80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3" creationId="{3A9B31E6-9988-7676-2AD4-7C0043F6F193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4" creationId="{D74D9FC8-FD3B-4089-C5CB-5BA02630AAA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5" creationId="{9FB1F30A-9D74-13B3-C98E-FFB86E696A2F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6" creationId="{7C2280EB-28E9-019C-FB42-BDD6EBB35CD8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7" creationId="{04949D87-A61F-F73B-CDC4-212D29F8A2E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8" creationId="{D3AA3C67-CE9F-004C-80A0-B6B2ACB70DD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9" creationId="{71380443-4B16-C3FA-D5D1-F47CC3A38455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0" creationId="{46C29F29-F5B4-5AD3-3519-E8DDB8C548A0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1" creationId="{3EC7E2DC-B6E8-7430-C12E-0B07DF423DB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2" creationId="{7DD89581-5305-B087-AEE4-998ACD0E2262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3" creationId="{3E2B9F37-498F-65D4-5010-F97BE599DAAB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4" creationId="{45F94526-1EFC-4822-BB51-12EE8EFE23FB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5" creationId="{C10568B0-CA8D-4C24-A25C-1DADE30EBE3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6" creationId="{62DD12B9-4472-FC14-3808-9FBEAE1D2BFB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89" creationId="{2898140A-BAFA-AA4B-8B32-B3883A0A738D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0" creationId="{EBA70298-697C-458B-621F-54CBA630DF36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1" creationId="{8C331FF7-2C3A-F36E-6D24-41F5E695C5F4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2" creationId="{E252FCE9-A0F3-0F73-DA9E-1FDDAE3D2D7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4" creationId="{2CDD1CF7-EFB7-83D2-CDDC-F8967B4214C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5" creationId="{A4DC6C37-D8BB-B103-0816-2DBC77674A0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6" creationId="{35B199AB-5933-5207-032C-0C1ED2D1EE99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7" creationId="{F38B6CC9-3F4B-AF65-53C9-FEEC7FE1901A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99" creationId="{B2D08D38-1CA5-DFCC-1268-116F1F55A09E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6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9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7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3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1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7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7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D1D233-F4B2-A74D-777C-6B0BE2E5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2900" dirty="0"/>
              <a:t>Teoretyczne Podstawy Informatyki</a:t>
            </a:r>
            <a:br>
              <a:rPr lang="pl-PL" sz="2900" dirty="0"/>
            </a:br>
            <a:r>
              <a:rPr lang="pl-PL" sz="2900" dirty="0"/>
              <a:t>Ćwiczenia </a:t>
            </a:r>
            <a:r>
              <a:rPr lang="en-US" sz="2900" dirty="0"/>
              <a:t>nr </a:t>
            </a:r>
            <a:r>
              <a:rPr lang="pl-PL" sz="2900" dirty="0"/>
              <a:t>5</a:t>
            </a:r>
            <a:br>
              <a:rPr lang="en-US" sz="2900" dirty="0"/>
            </a:br>
            <a:r>
              <a:rPr lang="pl-PL" sz="2900" dirty="0"/>
              <a:t>Gramatyki, języki gramatyk</a:t>
            </a:r>
            <a:endParaRPr lang="en-US" sz="2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EC301-A049-6616-560A-089DB84F0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21" r="708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7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F877C1-FFB8-EE3A-7589-AD1D4A371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l-PL" sz="2400" dirty="0"/>
              <a:t>ppor. mgr inż. </a:t>
            </a:r>
            <a:r>
              <a:rPr lang="en-US" sz="2400" dirty="0"/>
              <a:t>Patryk </a:t>
            </a:r>
            <a:r>
              <a:rPr lang="pl-PL" sz="2400" dirty="0"/>
              <a:t>SERAFIN</a:t>
            </a: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e-mail: </a:t>
            </a:r>
            <a:r>
              <a:rPr lang="en-US" sz="2400" dirty="0" err="1"/>
              <a:t>patryk</a:t>
            </a:r>
            <a:r>
              <a:rPr lang="en-US" sz="2400" dirty="0"/>
              <a:t>.</a:t>
            </a:r>
            <a:r>
              <a:rPr lang="pl-PL" sz="2400"/>
              <a:t>serafin</a:t>
            </a:r>
            <a:r>
              <a:rPr lang="en-US" sz="2400"/>
              <a:t>@</a:t>
            </a:r>
            <a:r>
              <a:rPr lang="en-US" sz="2400" dirty="0"/>
              <a:t>wat.edu.pl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nr tel. 261-839-060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2400" dirty="0"/>
              <a:t>Konsultacje: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pl-PL" sz="1600" dirty="0"/>
              <a:t>pok. 254B, 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pl-PL" sz="1600" dirty="0"/>
              <a:t>wtorek 13:00-15:00,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pl-PL" sz="1600" dirty="0"/>
              <a:t>po wcześniejszym kontakcie telefonicznym</a:t>
            </a:r>
          </a:p>
        </p:txBody>
      </p:sp>
    </p:spTree>
    <p:extLst>
      <p:ext uri="{BB962C8B-B14F-4D97-AF65-F5344CB8AC3E}">
        <p14:creationId xmlns:p14="http://schemas.microsoft.com/office/powerpoint/2010/main" val="52786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Gramatyki – przykład definiowania języka programowania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56E62-5F23-2C62-D2E9-DCBF877DF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0525" y="2674405"/>
            <a:ext cx="8230950" cy="339500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pl-PL" altLang="pl-PL" sz="1800" dirty="0"/>
              <a:t>&lt;Instrukcja&gt; </a:t>
            </a:r>
            <a:r>
              <a:rPr lang="pl-PL" altLang="pl-PL" sz="1800" dirty="0">
                <a:sym typeface="Symbol" panose="05050102010706020507" pitchFamily="18" charset="2"/>
              </a:rPr>
              <a:t>→ </a:t>
            </a:r>
            <a:r>
              <a:rPr lang="pl-PL" altLang="pl-PL" sz="1800" dirty="0" err="1">
                <a:sym typeface="Symbol" panose="05050102010706020507" pitchFamily="18" charset="2"/>
              </a:rPr>
              <a:t>while</a:t>
            </a:r>
            <a:r>
              <a:rPr lang="pl-PL" altLang="pl-PL" sz="1800" dirty="0">
                <a:sym typeface="Symbol" panose="05050102010706020507" pitchFamily="18" charset="2"/>
              </a:rPr>
              <a:t> (warunek) &lt;Instrukcja&gt;</a:t>
            </a:r>
          </a:p>
          <a:p>
            <a:pPr marL="0" indent="0" algn="l">
              <a:buNone/>
            </a:pPr>
            <a:r>
              <a:rPr lang="pl-PL" altLang="pl-PL" sz="1800" dirty="0"/>
              <a:t>&lt;Instrukcja&gt; </a:t>
            </a:r>
            <a:r>
              <a:rPr lang="pl-PL" altLang="pl-PL" sz="1800" dirty="0">
                <a:sym typeface="Symbol" panose="05050102010706020507" pitchFamily="18" charset="2"/>
              </a:rPr>
              <a:t>→ </a:t>
            </a:r>
            <a:r>
              <a:rPr lang="pl-PL" altLang="pl-PL" sz="1800" dirty="0" err="1">
                <a:sym typeface="Symbol" panose="05050102010706020507" pitchFamily="18" charset="2"/>
              </a:rPr>
              <a:t>if</a:t>
            </a:r>
            <a:r>
              <a:rPr lang="pl-PL" altLang="pl-PL" sz="1800" dirty="0">
                <a:sym typeface="Symbol" panose="05050102010706020507" pitchFamily="18" charset="2"/>
              </a:rPr>
              <a:t> (warunek) &lt;Instrukcja&gt;</a:t>
            </a:r>
          </a:p>
          <a:p>
            <a:pPr marL="0" indent="0" algn="l">
              <a:buNone/>
            </a:pPr>
            <a:r>
              <a:rPr lang="pl-PL" altLang="pl-PL" sz="1800" dirty="0"/>
              <a:t>&lt;Instrukcja&gt; </a:t>
            </a:r>
            <a:r>
              <a:rPr lang="pl-PL" altLang="pl-PL" sz="1800" dirty="0">
                <a:sym typeface="Symbol" panose="05050102010706020507" pitchFamily="18" charset="2"/>
              </a:rPr>
              <a:t>→ </a:t>
            </a:r>
            <a:r>
              <a:rPr lang="pl-PL" altLang="pl-PL" sz="1800" dirty="0" err="1">
                <a:sym typeface="Symbol" panose="05050102010706020507" pitchFamily="18" charset="2"/>
              </a:rPr>
              <a:t>if</a:t>
            </a:r>
            <a:r>
              <a:rPr lang="pl-PL" altLang="pl-PL" sz="1800" dirty="0">
                <a:sym typeface="Symbol" panose="05050102010706020507" pitchFamily="18" charset="2"/>
              </a:rPr>
              <a:t> (warunek) &lt;Instrukcja&gt; </a:t>
            </a:r>
            <a:r>
              <a:rPr lang="pl-PL" altLang="pl-PL" sz="1800" dirty="0" err="1">
                <a:sym typeface="Symbol" panose="05050102010706020507" pitchFamily="18" charset="2"/>
              </a:rPr>
              <a:t>else</a:t>
            </a:r>
            <a:r>
              <a:rPr lang="pl-PL" altLang="pl-PL" sz="1800" dirty="0">
                <a:sym typeface="Symbol" panose="05050102010706020507" pitchFamily="18" charset="2"/>
              </a:rPr>
              <a:t> &lt;Instrukcja&gt;</a:t>
            </a:r>
          </a:p>
          <a:p>
            <a:pPr marL="0" indent="0" algn="l">
              <a:buNone/>
            </a:pPr>
            <a:r>
              <a:rPr lang="pl-PL" altLang="pl-PL" sz="1800" dirty="0"/>
              <a:t>&lt;Instrukcja&gt; </a:t>
            </a:r>
            <a:r>
              <a:rPr lang="pl-PL" altLang="pl-PL" sz="1800" dirty="0">
                <a:sym typeface="Symbol" panose="05050102010706020507" pitchFamily="18" charset="2"/>
              </a:rPr>
              <a:t>→ {&lt;</a:t>
            </a:r>
            <a:r>
              <a:rPr lang="pl-PL" altLang="pl-PL" sz="1800" dirty="0" err="1">
                <a:sym typeface="Symbol" panose="05050102010706020507" pitchFamily="18" charset="2"/>
              </a:rPr>
              <a:t>ListaInstr</a:t>
            </a:r>
            <a:r>
              <a:rPr lang="pl-PL" altLang="pl-PL" sz="1800" dirty="0">
                <a:sym typeface="Symbol" panose="05050102010706020507" pitchFamily="18" charset="2"/>
              </a:rPr>
              <a:t>&gt;};</a:t>
            </a:r>
          </a:p>
          <a:p>
            <a:pPr marL="0" indent="0" algn="l">
              <a:buNone/>
            </a:pPr>
            <a:r>
              <a:rPr lang="pl-PL" altLang="pl-PL" sz="1800" dirty="0">
                <a:sym typeface="Symbol" panose="05050102010706020507" pitchFamily="18" charset="2"/>
              </a:rPr>
              <a:t>&lt;Instrukcja&gt; → </a:t>
            </a:r>
            <a:r>
              <a:rPr lang="pl-PL" altLang="pl-PL" sz="1800" dirty="0" err="1">
                <a:sym typeface="Symbol" panose="05050102010706020507" pitchFamily="18" charset="2"/>
              </a:rPr>
              <a:t>prostaInstr</a:t>
            </a:r>
            <a:r>
              <a:rPr lang="pl-PL" altLang="pl-PL" sz="1800" dirty="0">
                <a:sym typeface="Symbol" panose="05050102010706020507" pitchFamily="18" charset="2"/>
              </a:rPr>
              <a:t>;</a:t>
            </a:r>
          </a:p>
          <a:p>
            <a:pPr marL="0" indent="0" algn="l">
              <a:buNone/>
            </a:pPr>
            <a:r>
              <a:rPr lang="pl-PL" altLang="pl-PL" sz="1800" dirty="0">
                <a:sym typeface="Symbol" panose="05050102010706020507" pitchFamily="18" charset="2"/>
              </a:rPr>
              <a:t>&lt;</a:t>
            </a:r>
            <a:r>
              <a:rPr lang="pl-PL" altLang="pl-PL" sz="1800" dirty="0" err="1">
                <a:sym typeface="Symbol" panose="05050102010706020507" pitchFamily="18" charset="2"/>
              </a:rPr>
              <a:t>ListaInstr</a:t>
            </a:r>
            <a:r>
              <a:rPr lang="pl-PL" altLang="pl-PL" sz="1800" dirty="0">
                <a:sym typeface="Symbol" panose="05050102010706020507" pitchFamily="18" charset="2"/>
              </a:rPr>
              <a:t>&gt;  → </a:t>
            </a:r>
          </a:p>
          <a:p>
            <a:pPr marL="0" indent="0" algn="l">
              <a:buNone/>
            </a:pPr>
            <a:r>
              <a:rPr lang="pl-PL" altLang="pl-PL" sz="1800" dirty="0">
                <a:sym typeface="Symbol" panose="05050102010706020507" pitchFamily="18" charset="2"/>
              </a:rPr>
              <a:t>&lt;</a:t>
            </a:r>
            <a:r>
              <a:rPr lang="pl-PL" altLang="pl-PL" sz="1800" dirty="0" err="1">
                <a:sym typeface="Symbol" panose="05050102010706020507" pitchFamily="18" charset="2"/>
              </a:rPr>
              <a:t>ListaInstr</a:t>
            </a:r>
            <a:r>
              <a:rPr lang="pl-PL" altLang="pl-PL" sz="1800" dirty="0">
                <a:sym typeface="Symbol" panose="05050102010706020507" pitchFamily="18" charset="2"/>
              </a:rPr>
              <a:t>&gt;  → &lt;</a:t>
            </a:r>
            <a:r>
              <a:rPr lang="pl-PL" altLang="pl-PL" sz="1800" dirty="0" err="1">
                <a:sym typeface="Symbol" panose="05050102010706020507" pitchFamily="18" charset="2"/>
              </a:rPr>
              <a:t>ListaInstr</a:t>
            </a:r>
            <a:r>
              <a:rPr lang="pl-PL" altLang="pl-PL" sz="1800" dirty="0">
                <a:sym typeface="Symbol" panose="05050102010706020507" pitchFamily="18" charset="2"/>
              </a:rPr>
              <a:t>&gt;  &lt;Instrukcja&gt;</a:t>
            </a:r>
          </a:p>
        </p:txBody>
      </p:sp>
    </p:spTree>
    <p:extLst>
      <p:ext uri="{BB962C8B-B14F-4D97-AF65-F5344CB8AC3E}">
        <p14:creationId xmlns:p14="http://schemas.microsoft.com/office/powerpoint/2010/main" val="234593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Gramatyki – przykład definiowania wyrażeń</a:t>
            </a:r>
            <a:br>
              <a:rPr lang="pl-PL" dirty="0"/>
            </a:br>
            <a:r>
              <a:rPr lang="pl-PL" sz="2000" dirty="0"/>
              <a:t>- Podać gramatykę definiującą liczby parzyste od 1000 do 5000 włącznie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56E62-5F23-2C62-D2E9-DCBF877DF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774" y="2792295"/>
            <a:ext cx="5671858" cy="298867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marL="0" indent="0" algn="l">
              <a:buNone/>
            </a:pPr>
            <a:r>
              <a:rPr lang="pl-PL" altLang="pl-PL" sz="2800" dirty="0"/>
              <a:t>&lt;parzyste&gt; </a:t>
            </a:r>
            <a:r>
              <a:rPr lang="pl-PL" altLang="pl-PL" sz="2800" dirty="0">
                <a:sym typeface="Symbol" panose="05050102010706020507" pitchFamily="18" charset="2"/>
              </a:rPr>
              <a:t>→ 0 | 2 | 4 | 6 | 8</a:t>
            </a:r>
          </a:p>
          <a:p>
            <a:pPr marL="0" indent="0" algn="l">
              <a:buNone/>
            </a:pPr>
            <a:r>
              <a:rPr lang="pl-PL" altLang="pl-PL" sz="2800" dirty="0"/>
              <a:t>&lt;liczba&gt; </a:t>
            </a:r>
            <a:r>
              <a:rPr lang="pl-PL" altLang="pl-PL" sz="2800" dirty="0">
                <a:sym typeface="Symbol" panose="05050102010706020507" pitchFamily="18" charset="2"/>
              </a:rPr>
              <a:t>→ 0 | 1 | 2 | 3 | 4 | 5 | 6 | 7 | 8 | 9</a:t>
            </a:r>
          </a:p>
          <a:p>
            <a:pPr marL="0" indent="0" algn="l">
              <a:buNone/>
            </a:pPr>
            <a:r>
              <a:rPr lang="pl-PL" altLang="pl-PL" sz="2800" dirty="0"/>
              <a:t>&lt;liczba parzysta&gt; </a:t>
            </a:r>
            <a:r>
              <a:rPr lang="pl-PL" altLang="pl-PL" sz="2800" dirty="0">
                <a:sym typeface="Symbol" panose="05050102010706020507" pitchFamily="18" charset="2"/>
              </a:rPr>
              <a:t>→ 1 &lt;liczba&gt; &lt;liczba&gt; &lt;parzyste&gt;</a:t>
            </a:r>
          </a:p>
          <a:p>
            <a:pPr marL="0" indent="0" algn="l">
              <a:buNone/>
            </a:pPr>
            <a:r>
              <a:rPr lang="pl-PL" altLang="pl-PL" sz="2800" dirty="0"/>
              <a:t>&lt;liczba parzysta&gt; </a:t>
            </a:r>
            <a:r>
              <a:rPr lang="pl-PL" altLang="pl-PL" sz="2800" dirty="0">
                <a:sym typeface="Symbol" panose="05050102010706020507" pitchFamily="18" charset="2"/>
              </a:rPr>
              <a:t>→ 2 &lt;liczba&gt; &lt;liczba&gt; &lt;parzyste&gt;</a:t>
            </a:r>
          </a:p>
          <a:p>
            <a:pPr marL="0" indent="0" algn="l">
              <a:buNone/>
            </a:pPr>
            <a:r>
              <a:rPr lang="pl-PL" altLang="pl-PL" sz="2800" dirty="0"/>
              <a:t>&lt;liczba parzysta&gt; </a:t>
            </a:r>
            <a:r>
              <a:rPr lang="pl-PL" altLang="pl-PL" sz="2800" dirty="0">
                <a:sym typeface="Symbol" panose="05050102010706020507" pitchFamily="18" charset="2"/>
              </a:rPr>
              <a:t>→ 3 &lt;liczba&gt; &lt;liczba&gt; &lt;parzyste&gt;</a:t>
            </a:r>
          </a:p>
          <a:p>
            <a:pPr marL="0" indent="0" algn="l">
              <a:buNone/>
            </a:pPr>
            <a:r>
              <a:rPr lang="pl-PL" altLang="pl-PL" sz="2800" dirty="0"/>
              <a:t>&lt;liczba parzysta&gt; </a:t>
            </a:r>
            <a:r>
              <a:rPr lang="pl-PL" altLang="pl-PL" sz="2800" dirty="0">
                <a:sym typeface="Symbol" panose="05050102010706020507" pitchFamily="18" charset="2"/>
              </a:rPr>
              <a:t>→ 4 &lt;liczba&gt; &lt;liczba&gt; &lt;parzyste&gt;</a:t>
            </a:r>
          </a:p>
          <a:p>
            <a:pPr marL="0" indent="0" algn="l">
              <a:buNone/>
            </a:pPr>
            <a:r>
              <a:rPr lang="pl-PL" altLang="pl-PL" sz="2800" dirty="0"/>
              <a:t>&lt;liczba parzysta&gt; </a:t>
            </a:r>
            <a:r>
              <a:rPr lang="pl-PL" altLang="pl-PL" sz="2800" dirty="0">
                <a:sym typeface="Symbol" panose="05050102010706020507" pitchFamily="18" charset="2"/>
              </a:rPr>
              <a:t>→ 5000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D11C0289-994F-AFC4-AE8B-FB0A07473E7C}"/>
              </a:ext>
            </a:extLst>
          </p:cNvPr>
          <p:cNvSpPr/>
          <p:nvPr/>
        </p:nvSpPr>
        <p:spPr>
          <a:xfrm>
            <a:off x="7196554" y="3178920"/>
            <a:ext cx="4467672" cy="22154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None/>
            </a:pPr>
            <a:r>
              <a:rPr lang="pl-PL" altLang="pl-PL" sz="1800" dirty="0"/>
              <a:t>&lt;parzyste&gt; </a:t>
            </a:r>
            <a:r>
              <a:rPr lang="pl-PL" altLang="pl-PL" sz="1800" dirty="0">
                <a:sym typeface="Symbol" panose="05050102010706020507" pitchFamily="18" charset="2"/>
              </a:rPr>
              <a:t>→ 0 | 2 | 4 | 6 | 8</a:t>
            </a:r>
          </a:p>
          <a:p>
            <a:pPr marL="0" indent="0" algn="l">
              <a:buNone/>
            </a:pPr>
            <a:r>
              <a:rPr lang="pl-PL" altLang="pl-PL" sz="1800" dirty="0"/>
              <a:t>&lt;liczba&gt; </a:t>
            </a:r>
            <a:r>
              <a:rPr lang="pl-PL" altLang="pl-PL" sz="1800" dirty="0">
                <a:sym typeface="Symbol" panose="05050102010706020507" pitchFamily="18" charset="2"/>
              </a:rPr>
              <a:t>→ 0 | 1 | 2 | 3 | 4 | 5 | 6 | 7 | 8 | 9</a:t>
            </a:r>
          </a:p>
          <a:p>
            <a:pPr marL="0" indent="0" algn="l">
              <a:buNone/>
            </a:pPr>
            <a:r>
              <a:rPr lang="pl-PL" altLang="pl-PL" sz="1800" dirty="0"/>
              <a:t>&lt;pewne liczby&gt; </a:t>
            </a:r>
            <a:r>
              <a:rPr lang="pl-PL" altLang="pl-PL" sz="1800" dirty="0">
                <a:sym typeface="Symbol" panose="05050102010706020507" pitchFamily="18" charset="2"/>
              </a:rPr>
              <a:t>→ 1 | 2 | 3 | 4 </a:t>
            </a:r>
          </a:p>
          <a:p>
            <a:pPr marL="0" indent="0" algn="l">
              <a:buNone/>
            </a:pPr>
            <a:r>
              <a:rPr lang="pl-PL" altLang="pl-PL" sz="1800" dirty="0"/>
              <a:t>&lt;liczba parzysta&gt; </a:t>
            </a:r>
            <a:r>
              <a:rPr lang="pl-PL" altLang="pl-PL" sz="1800" dirty="0">
                <a:sym typeface="Symbol" panose="05050102010706020507" pitchFamily="18" charset="2"/>
              </a:rPr>
              <a:t>→ &lt;pewne liczby&gt; &lt;liczba&gt; &lt;liczba&gt; &lt;parzyste&gt;</a:t>
            </a:r>
          </a:p>
          <a:p>
            <a:pPr marL="0" indent="0" algn="l">
              <a:buNone/>
            </a:pPr>
            <a:r>
              <a:rPr lang="pl-PL" altLang="pl-PL" sz="1800" dirty="0"/>
              <a:t>&lt;liczba parzysta&gt; </a:t>
            </a:r>
            <a:r>
              <a:rPr lang="pl-PL" altLang="pl-PL" sz="1800" dirty="0">
                <a:sym typeface="Symbol" panose="05050102010706020507" pitchFamily="18" charset="2"/>
              </a:rPr>
              <a:t>→ 5000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5C8F182-C2E5-18DC-AFB5-7E08DD4EA475}"/>
              </a:ext>
            </a:extLst>
          </p:cNvPr>
          <p:cNvSpPr txBox="1"/>
          <p:nvPr/>
        </p:nvSpPr>
        <p:spPr>
          <a:xfrm>
            <a:off x="6382042" y="4101967"/>
            <a:ext cx="6321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/>
              <a:t>lub</a:t>
            </a:r>
          </a:p>
        </p:txBody>
      </p:sp>
    </p:spTree>
    <p:extLst>
      <p:ext uri="{BB962C8B-B14F-4D97-AF65-F5344CB8AC3E}">
        <p14:creationId xmlns:p14="http://schemas.microsoft.com/office/powerpoint/2010/main" val="428995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Drzewa wywodu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72ABC95-C655-A1F5-D77C-436F866636A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770524"/>
              </p:ext>
            </p:extLst>
          </p:nvPr>
        </p:nvGraphicFramePr>
        <p:xfrm>
          <a:off x="3120091" y="2116010"/>
          <a:ext cx="5951817" cy="4272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az - mapa bitowa" r:id="rId2" imgW="9542857" imgH="6849431" progId="Paint.Picture">
                  <p:embed/>
                </p:oleObj>
              </mc:Choice>
              <mc:Fallback>
                <p:oleObj name="Obraz - mapa bitowa" r:id="rId2" imgW="9542857" imgH="6849431" progId="Paint.Picture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D72ABC95-C655-A1F5-D77C-436F86663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091" y="2116010"/>
                        <a:ext cx="5951817" cy="4272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94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do domu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56E62-5F23-2C62-D2E9-DCBF877D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pl-PL" dirty="0">
                <a:latin typeface="ComicSansMS"/>
              </a:rPr>
              <a:t>Znajdź drzewo rozbioru</a:t>
            </a:r>
          </a:p>
          <a:p>
            <a:pPr marL="0" indent="0" algn="l">
              <a:buNone/>
            </a:pPr>
            <a:r>
              <a:rPr lang="pl-PL" dirty="0">
                <a:latin typeface="ComicSansMS"/>
              </a:rPr>
              <a:t>i drzewo składniowe dla poniższych</a:t>
            </a:r>
          </a:p>
          <a:p>
            <a:pPr marL="0" indent="0" algn="l">
              <a:buNone/>
            </a:pPr>
            <a:r>
              <a:rPr lang="pl-PL" dirty="0">
                <a:latin typeface="ComicSansMS"/>
              </a:rPr>
              <a:t>ciągów znaków</a:t>
            </a:r>
          </a:p>
          <a:p>
            <a:pPr marL="0" indent="0" algn="l">
              <a:buNone/>
            </a:pPr>
            <a:r>
              <a:rPr lang="pl-PL" dirty="0">
                <a:latin typeface="ComicSansMS"/>
              </a:rPr>
              <a:t>35 + 21;</a:t>
            </a:r>
          </a:p>
          <a:p>
            <a:pPr marL="0" indent="0" algn="l">
              <a:buNone/>
            </a:pPr>
            <a:r>
              <a:rPr lang="pl-PL" dirty="0">
                <a:latin typeface="ComicSansMS"/>
              </a:rPr>
              <a:t>123 – (4 *5);</a:t>
            </a:r>
          </a:p>
          <a:p>
            <a:pPr marL="0" indent="0" algn="l">
              <a:buNone/>
            </a:pPr>
            <a:r>
              <a:rPr lang="pl-PL" dirty="0">
                <a:latin typeface="ComicSansMS"/>
              </a:rPr>
              <a:t>1 * 2 * (3-4);</a:t>
            </a:r>
          </a:p>
          <a:p>
            <a:pPr marL="0" indent="0" algn="l">
              <a:buNone/>
            </a:pPr>
            <a:r>
              <a:rPr lang="pl-PL" dirty="0">
                <a:latin typeface="ComicSansMS"/>
              </a:rPr>
              <a:t>na podstawie gramatyki podanej na </a:t>
            </a:r>
            <a:r>
              <a:rPr lang="pl-PL">
                <a:latin typeface="ComicSansMS"/>
              </a:rPr>
              <a:t>poprzednim slajdzie.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33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56E92E2-8FCC-901A-818D-F4B5F7F7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7200" dirty="0"/>
              <a:t>Dziękuję za uwagę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16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677B95-67BE-0447-B4C8-2E653D56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Gramatyki bezkontekstowe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85D09FD-0BDB-AE7F-C2C3-3E2073BD9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143" y="2233836"/>
                <a:ext cx="11113949" cy="424674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pl-PL" sz="1600" dirty="0">
                    <a:solidFill>
                      <a:srgbClr val="C00000"/>
                    </a:solidFill>
                  </a:rPr>
                  <a:t>Gramatyką bezkontekstową</a:t>
                </a:r>
                <a:r>
                  <a:rPr lang="pl-PL" sz="1600" dirty="0"/>
                  <a:t> nazywamy czwórkę: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l-PL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pl-PL" sz="1600" dirty="0"/>
              </a:p>
              <a:p>
                <a:pPr marL="0" indent="0" algn="just">
                  <a:buNone/>
                </a:pPr>
                <a:r>
                  <a:rPr lang="pl-PL" sz="1600" dirty="0"/>
                  <a:t>przy czym:</a:t>
                </a:r>
              </a:p>
              <a:p>
                <a:pPr marL="0" indent="0" algn="just">
                  <a:buNone/>
                </a:pPr>
                <a:r>
                  <a:rPr lang="pl-PL" sz="1600" dirty="0"/>
                  <a:t>V – skończony niepusty zbiór symboli nieterminalnych (pomocniczych),</a:t>
                </a:r>
              </a:p>
              <a:p>
                <a:pPr marL="0" indent="0" algn="just">
                  <a:buNone/>
                </a:pPr>
                <a:r>
                  <a:rPr lang="pl-PL" sz="1600" dirty="0">
                    <a:sym typeface="Mathematica1" panose="05000502060100000001" pitchFamily="2" charset="2"/>
                  </a:rPr>
                  <a:t>T </a:t>
                </a:r>
                <a:r>
                  <a:rPr lang="pl-PL" sz="1600" dirty="0"/>
                  <a:t>–</a:t>
                </a:r>
                <a:r>
                  <a:rPr lang="pl-PL" sz="1600" dirty="0">
                    <a:sym typeface="Mathematica1" panose="05000502060100000001" pitchFamily="2" charset="2"/>
                  </a:rPr>
                  <a:t> skończony niepusty zbiór symboli terminalnych (końcowych),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l-PL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pl-PL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l-PL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=∅,</m:t>
                      </m:r>
                      <m:r>
                        <m:rPr>
                          <m:nor/>
                        </m:rPr>
                        <a:rPr lang="pl-PL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l-PL" sz="1600" dirty="0"/>
              </a:p>
              <a:p>
                <a:pPr marL="0" indent="0" algn="just">
                  <a:buNone/>
                </a:pPr>
                <a:r>
                  <a:rPr lang="pl-PL" sz="1600" dirty="0"/>
                  <a:t>P – skończony zbiór reguł (produkcji):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l-PL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l-PL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l-PL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pl-PL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pl-PL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pl-PL" sz="1600" dirty="0"/>
              </a:p>
              <a:p>
                <a:pPr marL="0" indent="0" algn="ctr">
                  <a:buNone/>
                </a:pPr>
                <a:r>
                  <a:rPr lang="pl-PL" sz="1600" dirty="0">
                    <a:solidFill>
                      <a:srgbClr val="C00000"/>
                    </a:solidFill>
                  </a:rPr>
                  <a:t>Uwaga: G* - zbiór wszystkich możliwych łańcuchów nad alfabetem G</a:t>
                </a:r>
                <a:endParaRPr lang="pl-PL" sz="1600" dirty="0"/>
              </a:p>
              <a:p>
                <a:pPr marL="0" indent="0" algn="just">
                  <a:buNone/>
                </a:pPr>
                <a:r>
                  <a:rPr lang="pl-PL" sz="1600" dirty="0"/>
                  <a:t>gdzie</a:t>
                </a:r>
              </a:p>
              <a:p>
                <a:pPr marL="0" indent="0" algn="just">
                  <a:buNone/>
                </a:pPr>
                <a:r>
                  <a:rPr lang="pl-PL" sz="1600" dirty="0"/>
                  <a:t>A – nagłówek produkcji, → metasymbol, </a:t>
                </a:r>
                <a:r>
                  <a:rPr lang="el-GR" sz="1600" dirty="0"/>
                  <a:t>α</a:t>
                </a:r>
                <a:r>
                  <a:rPr lang="pl-PL" sz="1600" dirty="0"/>
                  <a:t> – część zasadnicza produkcji,</a:t>
                </a:r>
              </a:p>
              <a:p>
                <a:pPr marL="0" indent="0" algn="just">
                  <a:buNone/>
                </a:pPr>
                <a:r>
                  <a:rPr lang="pl-PL" sz="1600" dirty="0"/>
                  <a:t>S – symbol początkowy,</a:t>
                </a:r>
              </a:p>
              <a:p>
                <a:pPr marL="0" indent="0" algn="just">
                  <a:buNone/>
                </a:pPr>
                <a:r>
                  <a:rPr lang="pl-PL" sz="1600" dirty="0"/>
                  <a:t>metasymbol → oznacza „ może się składać z”.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85D09FD-0BDB-AE7F-C2C3-3E2073BD9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143" y="2233836"/>
                <a:ext cx="11113949" cy="4246744"/>
              </a:xfrm>
              <a:blipFill>
                <a:blip r:embed="rId2"/>
                <a:stretch>
                  <a:fillRect l="-219" t="-7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09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Gramatyki bezkontekstowe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56E62-5F23-2C62-D2E9-DCBF877D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pl-PL" altLang="pl-PL" dirty="0">
                <a:latin typeface="+mn-lt"/>
                <a:cs typeface="Arial" panose="020B0604020202020204" pitchFamily="34" charset="0"/>
              </a:rPr>
              <a:t>Wyrażenia arytmetyczne można w naturalny sposób zdefiniować rekurencyjnie.</a:t>
            </a:r>
          </a:p>
          <a:p>
            <a:pPr marL="0" indent="0" algn="l">
              <a:buNone/>
            </a:pPr>
            <a:r>
              <a:rPr lang="pl-PL" altLang="pl-PL" dirty="0">
                <a:latin typeface="+mn-lt"/>
                <a:cs typeface="Arial" panose="020B0604020202020204" pitchFamily="34" charset="0"/>
              </a:rPr>
              <a:t>Weźmy pod uwagę wyrażenia arytmetyczne zawierające:</a:t>
            </a:r>
          </a:p>
          <a:p>
            <a:pPr marL="0" indent="0" algn="l">
              <a:buNone/>
            </a:pPr>
            <a:endParaRPr lang="pl-PL" altLang="pl-PL" dirty="0">
              <a:latin typeface="+mn-lt"/>
              <a:cs typeface="Arial" panose="020B0604020202020204" pitchFamily="34" charset="0"/>
            </a:endParaRPr>
          </a:p>
          <a:p>
            <a:r>
              <a:rPr lang="pl-PL" altLang="pl-PL" dirty="0">
                <a:latin typeface="+mn-lt"/>
                <a:cs typeface="Arial" panose="020B0604020202020204" pitchFamily="34" charset="0"/>
              </a:rPr>
              <a:t>operatory dwuargumentowe +, -, *, /</a:t>
            </a:r>
          </a:p>
          <a:p>
            <a:r>
              <a:rPr lang="pl-PL" altLang="pl-PL" dirty="0">
                <a:latin typeface="+mn-lt"/>
                <a:cs typeface="Arial" panose="020B0604020202020204" pitchFamily="34" charset="0"/>
              </a:rPr>
              <a:t>nawiasy służące do grupowania podwyrażeń</a:t>
            </a:r>
          </a:p>
          <a:p>
            <a:r>
              <a:rPr lang="pl-PL" altLang="pl-PL" dirty="0">
                <a:latin typeface="+mn-lt"/>
                <a:cs typeface="Arial" panose="020B0604020202020204" pitchFamily="34" charset="0"/>
              </a:rPr>
              <a:t>operandy, które są liczbami </a:t>
            </a:r>
          </a:p>
          <a:p>
            <a:pPr marL="0" indent="0" algn="l">
              <a:buNone/>
            </a:pPr>
            <a:endParaRPr lang="pl-PL" altLang="pl-PL" dirty="0">
              <a:latin typeface="+mn-lt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l-PL" altLang="pl-PL" dirty="0">
                <a:latin typeface="+mn-lt"/>
                <a:cs typeface="Arial" panose="020B0604020202020204" pitchFamily="34" charset="0"/>
              </a:rPr>
              <a:t>Tradycyjna definicja takich wyrażeń opiera się na zasadzie indukcji (kolejny slajd).</a:t>
            </a:r>
          </a:p>
        </p:txBody>
      </p:sp>
    </p:spTree>
    <p:extLst>
      <p:ext uri="{BB962C8B-B14F-4D97-AF65-F5344CB8AC3E}">
        <p14:creationId xmlns:p14="http://schemas.microsoft.com/office/powerpoint/2010/main" val="415157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Gramatyki bezkontekstowe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56E62-5F23-2C62-D2E9-DCBF877D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pl-PL" altLang="pl-PL" sz="2800" dirty="0"/>
              <a:t>Jeśli: liczba jest wyrażeniem, to:</a:t>
            </a:r>
            <a:endParaRPr lang="pl-PL" altLang="pl-PL" dirty="0"/>
          </a:p>
          <a:p>
            <a:pPr marL="0" indent="0" algn="l">
              <a:buNone/>
            </a:pPr>
            <a:r>
              <a:rPr lang="pl-PL" altLang="pl-PL" dirty="0"/>
              <a:t>jeżeli </a:t>
            </a:r>
            <a:r>
              <a:rPr lang="el-GR" altLang="pl-PL" dirty="0">
                <a:solidFill>
                  <a:srgbClr val="C00000"/>
                </a:solidFill>
              </a:rPr>
              <a:t>α</a:t>
            </a:r>
            <a:r>
              <a:rPr lang="pl-PL" altLang="pl-PL" dirty="0">
                <a:solidFill>
                  <a:schemeClr val="tx2"/>
                </a:solidFill>
              </a:rPr>
              <a:t> oznacza dowolne wyrażenie</a:t>
            </a:r>
            <a:r>
              <a:rPr lang="pl-PL" altLang="pl-PL" dirty="0"/>
              <a:t>, to wyrażeniami są także wszystkie z poniższych elementów:</a:t>
            </a:r>
          </a:p>
          <a:p>
            <a:pPr marL="182563" indent="-182563"/>
            <a:r>
              <a:rPr lang="pl-PL" altLang="pl-PL" dirty="0">
                <a:solidFill>
                  <a:srgbClr val="C00000"/>
                </a:solidFill>
              </a:rPr>
              <a:t>(</a:t>
            </a:r>
            <a:r>
              <a:rPr lang="el-GR" altLang="pl-PL" dirty="0">
                <a:solidFill>
                  <a:srgbClr val="C00000"/>
                </a:solidFill>
              </a:rPr>
              <a:t>α</a:t>
            </a:r>
            <a:r>
              <a:rPr lang="pl-PL" altLang="pl-PL" dirty="0">
                <a:solidFill>
                  <a:srgbClr val="C00000"/>
                </a:solidFill>
              </a:rPr>
              <a:t>)</a:t>
            </a:r>
            <a:r>
              <a:rPr lang="pl-PL" altLang="pl-PL" dirty="0"/>
              <a:t> - oznacza to, że wyrażenie można umieścić w nawiasach w wyniku czego otrzymuje się nowe wyrażenie.</a:t>
            </a:r>
          </a:p>
          <a:p>
            <a:pPr marL="182563" indent="-182563"/>
            <a:r>
              <a:rPr lang="el-GR" altLang="pl-PL" dirty="0">
                <a:solidFill>
                  <a:srgbClr val="C00000"/>
                </a:solidFill>
              </a:rPr>
              <a:t>α </a:t>
            </a:r>
            <a:r>
              <a:rPr lang="pl-PL" altLang="pl-PL" dirty="0">
                <a:solidFill>
                  <a:srgbClr val="C00000"/>
                </a:solidFill>
              </a:rPr>
              <a:t>+</a:t>
            </a:r>
            <a:r>
              <a:rPr lang="el-GR" altLang="pl-PL" dirty="0">
                <a:solidFill>
                  <a:srgbClr val="C00000"/>
                </a:solidFill>
              </a:rPr>
              <a:t> α</a:t>
            </a:r>
            <a:r>
              <a:rPr lang="pl-PL" altLang="pl-PL" dirty="0"/>
              <a:t> - oznacza to, że dwa wyrażenie połączone znakiem plus stanowią wyrażenie.</a:t>
            </a:r>
          </a:p>
          <a:p>
            <a:pPr marL="182563" indent="-182563"/>
            <a:r>
              <a:rPr lang="el-GR" altLang="pl-PL" dirty="0">
                <a:solidFill>
                  <a:srgbClr val="C00000"/>
                </a:solidFill>
              </a:rPr>
              <a:t>α </a:t>
            </a:r>
            <a:r>
              <a:rPr lang="pl-PL" altLang="pl-PL" dirty="0">
                <a:solidFill>
                  <a:srgbClr val="C00000"/>
                </a:solidFill>
              </a:rPr>
              <a:t>-</a:t>
            </a:r>
            <a:r>
              <a:rPr lang="el-GR" altLang="pl-PL" dirty="0">
                <a:solidFill>
                  <a:srgbClr val="C00000"/>
                </a:solidFill>
              </a:rPr>
              <a:t> α</a:t>
            </a:r>
            <a:r>
              <a:rPr lang="pl-PL" altLang="pl-PL" dirty="0"/>
              <a:t> - oznacza to, że różnica jest wyrażeniem</a:t>
            </a:r>
          </a:p>
          <a:p>
            <a:pPr marL="182563" indent="-182563"/>
            <a:r>
              <a:rPr lang="el-GR" altLang="pl-PL" dirty="0">
                <a:solidFill>
                  <a:srgbClr val="C00000"/>
                </a:solidFill>
              </a:rPr>
              <a:t>α </a:t>
            </a:r>
            <a:r>
              <a:rPr lang="pl-PL" altLang="pl-PL" dirty="0">
                <a:solidFill>
                  <a:srgbClr val="C00000"/>
                </a:solidFill>
              </a:rPr>
              <a:t>*</a:t>
            </a:r>
            <a:r>
              <a:rPr lang="el-GR" altLang="pl-PL" dirty="0">
                <a:solidFill>
                  <a:srgbClr val="C00000"/>
                </a:solidFill>
              </a:rPr>
              <a:t> α</a:t>
            </a:r>
            <a:r>
              <a:rPr lang="pl-PL" altLang="pl-PL" dirty="0"/>
              <a:t> - oznacza to, że iloczyn jest wyrażeniem</a:t>
            </a:r>
          </a:p>
          <a:p>
            <a:pPr marL="182563" indent="-182563"/>
            <a:r>
              <a:rPr lang="el-GR" altLang="pl-PL" dirty="0">
                <a:solidFill>
                  <a:srgbClr val="C00000"/>
                </a:solidFill>
              </a:rPr>
              <a:t>α </a:t>
            </a:r>
            <a:r>
              <a:rPr lang="pl-PL" altLang="pl-PL" dirty="0">
                <a:solidFill>
                  <a:srgbClr val="C00000"/>
                </a:solidFill>
              </a:rPr>
              <a:t>/</a:t>
            </a:r>
            <a:r>
              <a:rPr lang="el-GR" altLang="pl-PL" dirty="0">
                <a:solidFill>
                  <a:srgbClr val="C00000"/>
                </a:solidFill>
              </a:rPr>
              <a:t> α</a:t>
            </a:r>
            <a:r>
              <a:rPr lang="pl-PL" altLang="pl-PL" dirty="0"/>
              <a:t> - oznacza to, że iloraz jest wyrażeniem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08B2534-3858-E37C-0B5D-2D2CE8D88C6F}"/>
              </a:ext>
            </a:extLst>
          </p:cNvPr>
          <p:cNvSpPr txBox="1"/>
          <p:nvPr/>
        </p:nvSpPr>
        <p:spPr>
          <a:xfrm>
            <a:off x="6792029" y="4759590"/>
            <a:ext cx="5070039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pl-PL" altLang="pl-PL" sz="1800" dirty="0"/>
              <a:t>&lt;Wyrażenie&gt; </a:t>
            </a:r>
            <a:r>
              <a:rPr lang="pl-PL" altLang="pl-PL" sz="1800" dirty="0">
                <a:sym typeface="Symbol" panose="05050102010706020507" pitchFamily="18" charset="2"/>
              </a:rPr>
              <a:t> liczba</a:t>
            </a:r>
          </a:p>
          <a:p>
            <a:pPr algn="l"/>
            <a:r>
              <a:rPr lang="pl-PL" altLang="pl-PL" sz="1800" dirty="0">
                <a:sym typeface="Symbol" panose="05050102010706020507" pitchFamily="18" charset="2"/>
              </a:rPr>
              <a:t>&lt;Wyrażenie&gt;  ( &lt; Wyrażenie&gt; )</a:t>
            </a:r>
          </a:p>
          <a:p>
            <a:pPr algn="l"/>
            <a:r>
              <a:rPr lang="pl-PL" altLang="pl-PL" sz="1800" dirty="0">
                <a:sym typeface="Symbol" panose="05050102010706020507" pitchFamily="18" charset="2"/>
              </a:rPr>
              <a:t>&lt;Wyrażenie&gt;  &lt;Wyrażenie&gt; + &lt;Wyrażenie&gt;</a:t>
            </a:r>
          </a:p>
          <a:p>
            <a:pPr algn="l"/>
            <a:r>
              <a:rPr lang="pl-PL" altLang="pl-PL" sz="1800" dirty="0">
                <a:sym typeface="Symbol" panose="05050102010706020507" pitchFamily="18" charset="2"/>
              </a:rPr>
              <a:t>&lt;Wyrażenie&gt;  &lt;Wyrażenie&gt; - &lt;Wyrażenie&gt;</a:t>
            </a:r>
          </a:p>
          <a:p>
            <a:pPr algn="l"/>
            <a:r>
              <a:rPr lang="pl-PL" altLang="pl-PL" sz="1800" dirty="0">
                <a:sym typeface="Symbol" panose="05050102010706020507" pitchFamily="18" charset="2"/>
              </a:rPr>
              <a:t>&lt;Wyrażenie&gt;  &lt;Wyrażenie&gt; * &lt;Wyrażenie&gt;</a:t>
            </a:r>
          </a:p>
          <a:p>
            <a:pPr algn="l"/>
            <a:r>
              <a:rPr lang="pl-PL" altLang="pl-PL" sz="1800" dirty="0">
                <a:sym typeface="Symbol" panose="05050102010706020507" pitchFamily="18" charset="2"/>
              </a:rPr>
              <a:t>&lt;Wyrażenie&gt;  &lt;Wyrażenie&gt; / &lt;Wyrażenie&gt;</a:t>
            </a:r>
            <a:endParaRPr lang="en-GB" altLang="pl-PL" sz="1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959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Gramatyki prostych wyrażeń</a:t>
            </a:r>
            <a:br>
              <a:rPr lang="pl-PL" dirty="0"/>
            </a:br>
            <a:r>
              <a:rPr lang="pl-PL" sz="1800" dirty="0"/>
              <a:t>- Przykładowa gramatyka prostych wyrażeń arytmetycznych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56E62-5F23-2C62-D2E9-DCBF877DF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33" y="2166330"/>
            <a:ext cx="11163044" cy="1609609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pl-PL" sz="2800" dirty="0"/>
              <a:t>Wyprowadzenie słowa </a:t>
            </a:r>
          </a:p>
          <a:p>
            <a:pPr marL="0" indent="0" algn="ctr">
              <a:buNone/>
            </a:pPr>
            <a:r>
              <a:rPr lang="pl-PL" sz="2800" dirty="0"/>
              <a:t>„(</a:t>
            </a:r>
            <a:r>
              <a:rPr lang="pl-PL" sz="2800" dirty="0" err="1"/>
              <a:t>x+y</a:t>
            </a:r>
            <a:r>
              <a:rPr lang="pl-PL" sz="2800" dirty="0"/>
              <a:t>–z)/(x*z)” </a:t>
            </a:r>
          </a:p>
          <a:p>
            <a:pPr marL="0" indent="0" algn="l">
              <a:buNone/>
            </a:pPr>
            <a:r>
              <a:rPr lang="pl-PL" sz="2800" dirty="0"/>
              <a:t>w tej gramatyce jest następujące (w czarnych strzałkach umieszczono produkcje, które wykorzystaliśmy przy wyprowadzaniu kolejnych elementów):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B1C92FED-67D5-5EEE-F2A6-036F84429E74}"/>
                  </a:ext>
                </a:extLst>
              </p:cNvPr>
              <p:cNvSpPr/>
              <p:nvPr/>
            </p:nvSpPr>
            <p:spPr>
              <a:xfrm>
                <a:off x="8122379" y="111311"/>
                <a:ext cx="3478963" cy="52322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l-PL" sz="1400" dirty="0"/>
                  <a:t>G = ({w}, {</a:t>
                </a:r>
                <a:r>
                  <a:rPr lang="pl-PL" sz="1400" dirty="0" err="1"/>
                  <a:t>x,y,z</a:t>
                </a:r>
                <a:r>
                  <a:rPr lang="pl-PL" sz="1400" dirty="0"/>
                  <a:t>,+,–,*,/,(,)}, P, w)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l-PL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l-PL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l-PL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l-PL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l-PL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pl-PL" sz="1400" dirty="0"/>
                  <a:t> </a:t>
                </a:r>
              </a:p>
            </p:txBody>
          </p:sp>
        </mc:Choice>
        <mc:Fallback xmlns=""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B1C92FED-67D5-5EEE-F2A6-036F84429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79" y="111311"/>
                <a:ext cx="347896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rostokąt 4">
            <a:extLst>
              <a:ext uri="{FF2B5EF4-FFF2-40B4-BE49-F238E27FC236}">
                <a16:creationId xmlns:a16="http://schemas.microsoft.com/office/drawing/2014/main" id="{A44A1B5D-89ED-B87A-BA01-7CEB0F2F7A19}"/>
              </a:ext>
            </a:extLst>
          </p:cNvPr>
          <p:cNvSpPr/>
          <p:nvPr/>
        </p:nvSpPr>
        <p:spPr>
          <a:xfrm>
            <a:off x="9981548" y="655896"/>
            <a:ext cx="1619794" cy="16004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indent="0" algn="l">
              <a:buNone/>
            </a:pPr>
            <a:r>
              <a:rPr lang="pl-PL" sz="1400" dirty="0"/>
              <a:t>P: </a:t>
            </a:r>
          </a:p>
          <a:p>
            <a:pPr marL="0" indent="0" algn="l">
              <a:buNone/>
            </a:pPr>
            <a:r>
              <a:rPr lang="pl-PL" sz="1400" dirty="0"/>
              <a:t>w → x | y | z </a:t>
            </a:r>
          </a:p>
          <a:p>
            <a:pPr marL="0" indent="0" algn="l">
              <a:buNone/>
            </a:pPr>
            <a:r>
              <a:rPr lang="pl-PL" sz="1400" dirty="0"/>
              <a:t>w → (w) </a:t>
            </a:r>
          </a:p>
          <a:p>
            <a:pPr marL="0" indent="0" algn="l">
              <a:buNone/>
            </a:pPr>
            <a:r>
              <a:rPr lang="pl-PL" sz="1400" dirty="0"/>
              <a:t>w → w + w </a:t>
            </a:r>
          </a:p>
          <a:p>
            <a:pPr marL="0" indent="0" algn="l">
              <a:buNone/>
            </a:pPr>
            <a:r>
              <a:rPr lang="pl-PL" sz="1400" dirty="0"/>
              <a:t>w → w – w </a:t>
            </a:r>
          </a:p>
          <a:p>
            <a:pPr marL="0" indent="0" algn="l">
              <a:buNone/>
            </a:pPr>
            <a:r>
              <a:rPr lang="pl-PL" sz="1400" dirty="0"/>
              <a:t>w → w *w </a:t>
            </a:r>
          </a:p>
          <a:p>
            <a:pPr marL="0" indent="0" algn="l">
              <a:buNone/>
            </a:pPr>
            <a:r>
              <a:rPr lang="pl-PL" sz="1400" dirty="0"/>
              <a:t>w → w / w 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E9C781CF-03FE-EA06-F30C-26C51AECDA58}"/>
              </a:ext>
            </a:extLst>
          </p:cNvPr>
          <p:cNvSpPr/>
          <p:nvPr/>
        </p:nvSpPr>
        <p:spPr>
          <a:xfrm>
            <a:off x="1115568" y="3957181"/>
            <a:ext cx="43674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w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5555C65D-B44E-FB09-E263-0D979B0F1475}"/>
              </a:ext>
            </a:extLst>
          </p:cNvPr>
          <p:cNvSpPr/>
          <p:nvPr/>
        </p:nvSpPr>
        <p:spPr>
          <a:xfrm>
            <a:off x="2879643" y="3957181"/>
            <a:ext cx="62261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w/w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73AEBE77-55AE-3164-53B4-0B67940AA66A}"/>
              </a:ext>
            </a:extLst>
          </p:cNvPr>
          <p:cNvSpPr/>
          <p:nvPr/>
        </p:nvSpPr>
        <p:spPr>
          <a:xfrm>
            <a:off x="4855401" y="3960048"/>
            <a:ext cx="74354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(w)/w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0CF6566-5033-AFC7-6005-268D3B100CD3}"/>
              </a:ext>
            </a:extLst>
          </p:cNvPr>
          <p:cNvSpPr/>
          <p:nvPr/>
        </p:nvSpPr>
        <p:spPr>
          <a:xfrm>
            <a:off x="7061301" y="3964255"/>
            <a:ext cx="109373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(</a:t>
            </a:r>
            <a:r>
              <a:rPr lang="pl-PL" sz="1800" dirty="0" err="1"/>
              <a:t>w+w</a:t>
            </a:r>
            <a:r>
              <a:rPr lang="pl-PL" sz="1800" dirty="0"/>
              <a:t>)/w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E3268B4-3AF1-803F-118F-887C5E0A4211}"/>
              </a:ext>
            </a:extLst>
          </p:cNvPr>
          <p:cNvSpPr/>
          <p:nvPr/>
        </p:nvSpPr>
        <p:spPr>
          <a:xfrm>
            <a:off x="9509901" y="3957181"/>
            <a:ext cx="135188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(</a:t>
            </a:r>
            <a:r>
              <a:rPr lang="pl-PL" sz="1800" dirty="0" err="1"/>
              <a:t>w+w</a:t>
            </a:r>
            <a:r>
              <a:rPr lang="pl-PL" sz="1800" dirty="0"/>
              <a:t>–w)/w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63FBC0CC-A926-D6D9-8F5E-537A582AD627}"/>
              </a:ext>
            </a:extLst>
          </p:cNvPr>
          <p:cNvSpPr/>
          <p:nvPr/>
        </p:nvSpPr>
        <p:spPr>
          <a:xfrm>
            <a:off x="9509901" y="5079548"/>
            <a:ext cx="135188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(</a:t>
            </a:r>
            <a:r>
              <a:rPr lang="pl-PL" sz="1800" dirty="0" err="1"/>
              <a:t>x+w</a:t>
            </a:r>
            <a:r>
              <a:rPr lang="pl-PL" sz="1800" dirty="0"/>
              <a:t>–w)/w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5DC0AEF-E15A-B7D3-4D65-E0BA2C9BE2A2}"/>
              </a:ext>
            </a:extLst>
          </p:cNvPr>
          <p:cNvSpPr/>
          <p:nvPr/>
        </p:nvSpPr>
        <p:spPr>
          <a:xfrm>
            <a:off x="6870856" y="5079548"/>
            <a:ext cx="135188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(</a:t>
            </a:r>
            <a:r>
              <a:rPr lang="pl-PL" sz="1800" dirty="0" err="1"/>
              <a:t>x+y</a:t>
            </a:r>
            <a:r>
              <a:rPr lang="pl-PL" sz="1800" dirty="0"/>
              <a:t>–w)/w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1F9EFAE-11BE-7065-FDF3-5F76C2F8A465}"/>
              </a:ext>
            </a:extLst>
          </p:cNvPr>
          <p:cNvSpPr/>
          <p:nvPr/>
        </p:nvSpPr>
        <p:spPr>
          <a:xfrm>
            <a:off x="4402433" y="5079546"/>
            <a:ext cx="118261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(</a:t>
            </a:r>
            <a:r>
              <a:rPr lang="pl-PL" sz="1800" dirty="0" err="1"/>
              <a:t>x+y</a:t>
            </a:r>
            <a:r>
              <a:rPr lang="pl-PL" sz="1800" dirty="0"/>
              <a:t>–z)/w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86D3189E-38BE-5D87-2A79-BE00F3494371}"/>
              </a:ext>
            </a:extLst>
          </p:cNvPr>
          <p:cNvSpPr/>
          <p:nvPr/>
        </p:nvSpPr>
        <p:spPr>
          <a:xfrm>
            <a:off x="1830243" y="5079545"/>
            <a:ext cx="128503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(</a:t>
            </a:r>
            <a:r>
              <a:rPr lang="pl-PL" sz="1800" dirty="0" err="1"/>
              <a:t>x+y</a:t>
            </a:r>
            <a:r>
              <a:rPr lang="pl-PL" sz="1800" dirty="0"/>
              <a:t>–z)/(w)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27C994A0-9613-2AFD-EACB-DB00184207C0}"/>
              </a:ext>
            </a:extLst>
          </p:cNvPr>
          <p:cNvSpPr/>
          <p:nvPr/>
        </p:nvSpPr>
        <p:spPr>
          <a:xfrm>
            <a:off x="1623616" y="6102402"/>
            <a:ext cx="156733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(</a:t>
            </a:r>
            <a:r>
              <a:rPr lang="pl-PL" sz="1800" dirty="0" err="1"/>
              <a:t>x+y</a:t>
            </a:r>
            <a:r>
              <a:rPr lang="pl-PL" sz="1800" dirty="0"/>
              <a:t>–z)/(w*w)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D9E19311-1065-285E-76F7-B4EB40D574EA}"/>
              </a:ext>
            </a:extLst>
          </p:cNvPr>
          <p:cNvSpPr/>
          <p:nvPr/>
        </p:nvSpPr>
        <p:spPr>
          <a:xfrm>
            <a:off x="4629393" y="6102402"/>
            <a:ext cx="156733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(</a:t>
            </a:r>
            <a:r>
              <a:rPr lang="pl-PL" sz="1800" dirty="0" err="1"/>
              <a:t>x+y</a:t>
            </a:r>
            <a:r>
              <a:rPr lang="pl-PL" sz="1800" dirty="0"/>
              <a:t>–z)/(x*w)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C5E18167-4347-071D-9C7C-B040EA72B40A}"/>
              </a:ext>
            </a:extLst>
          </p:cNvPr>
          <p:cNvSpPr/>
          <p:nvPr/>
        </p:nvSpPr>
        <p:spPr>
          <a:xfrm>
            <a:off x="7555682" y="6102400"/>
            <a:ext cx="156733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(</a:t>
            </a:r>
            <a:r>
              <a:rPr lang="pl-PL" sz="1800" dirty="0" err="1"/>
              <a:t>x+y</a:t>
            </a:r>
            <a:r>
              <a:rPr lang="pl-PL" sz="1800" dirty="0"/>
              <a:t>–z)/(x*z)</a:t>
            </a:r>
          </a:p>
        </p:txBody>
      </p:sp>
      <p:sp>
        <p:nvSpPr>
          <p:cNvPr id="31" name="Strzałka: w prawo 30">
            <a:extLst>
              <a:ext uri="{FF2B5EF4-FFF2-40B4-BE49-F238E27FC236}">
                <a16:creationId xmlns:a16="http://schemas.microsoft.com/office/drawing/2014/main" id="{FE04BC14-1FE2-AEBB-339F-732536B34DC6}"/>
              </a:ext>
            </a:extLst>
          </p:cNvPr>
          <p:cNvSpPr/>
          <p:nvPr/>
        </p:nvSpPr>
        <p:spPr>
          <a:xfrm>
            <a:off x="1736623" y="3895856"/>
            <a:ext cx="958709" cy="49198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000" dirty="0"/>
              <a:t>w → w / w</a:t>
            </a:r>
          </a:p>
        </p:txBody>
      </p:sp>
      <p:sp>
        <p:nvSpPr>
          <p:cNvPr id="32" name="Strzałka: w prawo 31">
            <a:extLst>
              <a:ext uri="{FF2B5EF4-FFF2-40B4-BE49-F238E27FC236}">
                <a16:creationId xmlns:a16="http://schemas.microsoft.com/office/drawing/2014/main" id="{73C2CF3B-7E73-255B-2FC2-5DFA678B6684}"/>
              </a:ext>
            </a:extLst>
          </p:cNvPr>
          <p:cNvSpPr/>
          <p:nvPr/>
        </p:nvSpPr>
        <p:spPr>
          <a:xfrm>
            <a:off x="3686565" y="3895856"/>
            <a:ext cx="984525" cy="4891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000" dirty="0"/>
              <a:t>w → (w) </a:t>
            </a:r>
          </a:p>
        </p:txBody>
      </p:sp>
      <p:sp>
        <p:nvSpPr>
          <p:cNvPr id="33" name="Strzałka: w prawo 32">
            <a:extLst>
              <a:ext uri="{FF2B5EF4-FFF2-40B4-BE49-F238E27FC236}">
                <a16:creationId xmlns:a16="http://schemas.microsoft.com/office/drawing/2014/main" id="{98441653-1D52-238C-7F0C-E6883CB448F0}"/>
              </a:ext>
            </a:extLst>
          </p:cNvPr>
          <p:cNvSpPr/>
          <p:nvPr/>
        </p:nvSpPr>
        <p:spPr>
          <a:xfrm>
            <a:off x="5783254" y="3895855"/>
            <a:ext cx="1093736" cy="4891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000" dirty="0"/>
              <a:t>w → w + w</a:t>
            </a:r>
          </a:p>
        </p:txBody>
      </p:sp>
      <p:sp>
        <p:nvSpPr>
          <p:cNvPr id="34" name="Strzałka: w prawo 33">
            <a:extLst>
              <a:ext uri="{FF2B5EF4-FFF2-40B4-BE49-F238E27FC236}">
                <a16:creationId xmlns:a16="http://schemas.microsoft.com/office/drawing/2014/main" id="{ADEF0B11-10BF-DACE-268C-61BFA3F447B5}"/>
              </a:ext>
            </a:extLst>
          </p:cNvPr>
          <p:cNvSpPr/>
          <p:nvPr/>
        </p:nvSpPr>
        <p:spPr>
          <a:xfrm>
            <a:off x="8339348" y="3895855"/>
            <a:ext cx="984525" cy="4891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000" dirty="0"/>
              <a:t>w → w – w</a:t>
            </a:r>
          </a:p>
        </p:txBody>
      </p:sp>
      <p:sp>
        <p:nvSpPr>
          <p:cNvPr id="35" name="Strzałka: w prawo 34">
            <a:extLst>
              <a:ext uri="{FF2B5EF4-FFF2-40B4-BE49-F238E27FC236}">
                <a16:creationId xmlns:a16="http://schemas.microsoft.com/office/drawing/2014/main" id="{D8D864B6-D6C0-4DE2-530B-F448AF34B83C}"/>
              </a:ext>
            </a:extLst>
          </p:cNvPr>
          <p:cNvSpPr/>
          <p:nvPr/>
        </p:nvSpPr>
        <p:spPr>
          <a:xfrm rot="5400000">
            <a:off x="9960905" y="4269270"/>
            <a:ext cx="449878" cy="91250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wrap="square" rtlCol="0" anchor="ctr">
            <a:spAutoFit/>
          </a:bodyPr>
          <a:lstStyle/>
          <a:p>
            <a:pPr algn="ctr"/>
            <a:r>
              <a:rPr lang="pl-PL" sz="1000" dirty="0"/>
              <a:t>w → x</a:t>
            </a:r>
          </a:p>
        </p:txBody>
      </p:sp>
      <p:sp>
        <p:nvSpPr>
          <p:cNvPr id="36" name="Strzałka: w prawo 35">
            <a:extLst>
              <a:ext uri="{FF2B5EF4-FFF2-40B4-BE49-F238E27FC236}">
                <a16:creationId xmlns:a16="http://schemas.microsoft.com/office/drawing/2014/main" id="{994F6328-CD58-90D3-F5B0-81B602C30344}"/>
              </a:ext>
            </a:extLst>
          </p:cNvPr>
          <p:cNvSpPr/>
          <p:nvPr/>
        </p:nvSpPr>
        <p:spPr>
          <a:xfrm flipH="1">
            <a:off x="8374060" y="5019659"/>
            <a:ext cx="984525" cy="4891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000" dirty="0"/>
              <a:t>w → y</a:t>
            </a:r>
          </a:p>
        </p:txBody>
      </p:sp>
      <p:sp>
        <p:nvSpPr>
          <p:cNvPr id="37" name="Strzałka: w prawo 36">
            <a:extLst>
              <a:ext uri="{FF2B5EF4-FFF2-40B4-BE49-F238E27FC236}">
                <a16:creationId xmlns:a16="http://schemas.microsoft.com/office/drawing/2014/main" id="{F2593947-0C4C-15E0-4384-E7F25F0F735B}"/>
              </a:ext>
            </a:extLst>
          </p:cNvPr>
          <p:cNvSpPr/>
          <p:nvPr/>
        </p:nvSpPr>
        <p:spPr>
          <a:xfrm flipH="1">
            <a:off x="5736365" y="5019658"/>
            <a:ext cx="984525" cy="4891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000" dirty="0"/>
              <a:t>w → z</a:t>
            </a:r>
          </a:p>
        </p:txBody>
      </p:sp>
      <p:sp>
        <p:nvSpPr>
          <p:cNvPr id="38" name="Strzałka: w prawo 37">
            <a:extLst>
              <a:ext uri="{FF2B5EF4-FFF2-40B4-BE49-F238E27FC236}">
                <a16:creationId xmlns:a16="http://schemas.microsoft.com/office/drawing/2014/main" id="{3CDDBE70-9771-A171-1FB8-099469DD4B1C}"/>
              </a:ext>
            </a:extLst>
          </p:cNvPr>
          <p:cNvSpPr/>
          <p:nvPr/>
        </p:nvSpPr>
        <p:spPr>
          <a:xfrm flipH="1">
            <a:off x="3266592" y="5019657"/>
            <a:ext cx="984525" cy="4891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000" dirty="0"/>
              <a:t>w → (w)</a:t>
            </a:r>
          </a:p>
        </p:txBody>
      </p:sp>
      <p:sp>
        <p:nvSpPr>
          <p:cNvPr id="39" name="Strzałka: w prawo 38">
            <a:extLst>
              <a:ext uri="{FF2B5EF4-FFF2-40B4-BE49-F238E27FC236}">
                <a16:creationId xmlns:a16="http://schemas.microsoft.com/office/drawing/2014/main" id="{CDFBEECC-7EFA-1FD8-0F77-9174DD82CC75}"/>
              </a:ext>
            </a:extLst>
          </p:cNvPr>
          <p:cNvSpPr/>
          <p:nvPr/>
        </p:nvSpPr>
        <p:spPr>
          <a:xfrm rot="5400000">
            <a:off x="2288092" y="5080777"/>
            <a:ext cx="369332" cy="138972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pl-PL" sz="1000" dirty="0"/>
              <a:t>w → w *w</a:t>
            </a:r>
          </a:p>
        </p:txBody>
      </p:sp>
      <p:sp>
        <p:nvSpPr>
          <p:cNvPr id="40" name="Strzałka: w prawo 39">
            <a:extLst>
              <a:ext uri="{FF2B5EF4-FFF2-40B4-BE49-F238E27FC236}">
                <a16:creationId xmlns:a16="http://schemas.microsoft.com/office/drawing/2014/main" id="{28B7EB4A-E5D3-8937-0567-9389CCCA21ED}"/>
              </a:ext>
            </a:extLst>
          </p:cNvPr>
          <p:cNvSpPr/>
          <p:nvPr/>
        </p:nvSpPr>
        <p:spPr>
          <a:xfrm>
            <a:off x="3417908" y="6042513"/>
            <a:ext cx="984525" cy="4891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000" dirty="0"/>
              <a:t>w → x</a:t>
            </a:r>
          </a:p>
        </p:txBody>
      </p:sp>
      <p:sp>
        <p:nvSpPr>
          <p:cNvPr id="41" name="Strzałka: w prawo 40">
            <a:extLst>
              <a:ext uri="{FF2B5EF4-FFF2-40B4-BE49-F238E27FC236}">
                <a16:creationId xmlns:a16="http://schemas.microsoft.com/office/drawing/2014/main" id="{E8262787-53AD-A86C-8E8B-616AEBCCB653}"/>
              </a:ext>
            </a:extLst>
          </p:cNvPr>
          <p:cNvSpPr/>
          <p:nvPr/>
        </p:nvSpPr>
        <p:spPr>
          <a:xfrm>
            <a:off x="6384727" y="6042512"/>
            <a:ext cx="984525" cy="4891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000" dirty="0"/>
              <a:t>w → z</a:t>
            </a:r>
          </a:p>
        </p:txBody>
      </p:sp>
    </p:spTree>
    <p:extLst>
      <p:ext uri="{BB962C8B-B14F-4D97-AF65-F5344CB8AC3E}">
        <p14:creationId xmlns:p14="http://schemas.microsoft.com/office/powerpoint/2010/main" val="18125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Gramatyka systemu ósemkowego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D656E62-5F23-2C62-D2E9-DCBF877DF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3978070" cy="369417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𝑑𝑖𝑔𝑖𝑡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"/>
                          <m:endChr m:val="|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𝑑𝑖𝑔𝑖𝑡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𝑑𝑖𝑔𝑖𝑡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D656E62-5F23-2C62-D2E9-DCBF877DF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3978070" cy="36941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67232FBD-DC6F-A5C1-02D9-BC9CACABBA98}"/>
                  </a:ext>
                </a:extLst>
              </p:cNvPr>
              <p:cNvSpPr/>
              <p:nvPr/>
            </p:nvSpPr>
            <p:spPr>
              <a:xfrm>
                <a:off x="8620275" y="2340589"/>
                <a:ext cx="2663421" cy="117957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𝑑𝑖𝑔𝑖𝑡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pl-PL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pl-PL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…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𝑑𝑖𝑔𝑖𝑡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l-PL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pl-PL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67232FBD-DC6F-A5C1-02D9-BC9CACABB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275" y="2340589"/>
                <a:ext cx="2663421" cy="1179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84F85916-345E-6EC4-9581-2C9EF4A83820}"/>
              </a:ext>
            </a:extLst>
          </p:cNvPr>
          <p:cNvCxnSpPr>
            <a:cxnSpLocks/>
          </p:cNvCxnSpPr>
          <p:nvPr/>
        </p:nvCxnSpPr>
        <p:spPr>
          <a:xfrm>
            <a:off x="4639506" y="2706379"/>
            <a:ext cx="3786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Prostokąt 6">
            <a:extLst>
              <a:ext uri="{FF2B5EF4-FFF2-40B4-BE49-F238E27FC236}">
                <a16:creationId xmlns:a16="http://schemas.microsoft.com/office/drawing/2014/main" id="{5457B8D1-0816-2CBC-181A-410F89605C0B}"/>
              </a:ext>
            </a:extLst>
          </p:cNvPr>
          <p:cNvSpPr/>
          <p:nvPr/>
        </p:nvSpPr>
        <p:spPr>
          <a:xfrm>
            <a:off x="8620275" y="3927623"/>
            <a:ext cx="2663421" cy="25590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dirty="0">
                <a:solidFill>
                  <a:schemeClr val="tx1"/>
                </a:solidFill>
              </a:rPr>
              <a:t>Możliwe reprezentacje:</a:t>
            </a:r>
          </a:p>
          <a:p>
            <a:pPr algn="r"/>
            <a:r>
              <a:rPr lang="pl-PL" dirty="0">
                <a:solidFill>
                  <a:schemeClr val="tx1"/>
                </a:solidFill>
              </a:rPr>
              <a:t>12+34</a:t>
            </a:r>
          </a:p>
          <a:p>
            <a:pPr algn="r"/>
            <a:r>
              <a:rPr lang="pl-PL" dirty="0">
                <a:solidFill>
                  <a:schemeClr val="tx1"/>
                </a:solidFill>
              </a:rPr>
              <a:t>12+(12*2)</a:t>
            </a:r>
          </a:p>
          <a:p>
            <a:pPr algn="r"/>
            <a:r>
              <a:rPr lang="pl-PL" dirty="0">
                <a:solidFill>
                  <a:schemeClr val="tx1"/>
                </a:solidFill>
              </a:rPr>
              <a:t>(23)</a:t>
            </a:r>
          </a:p>
          <a:p>
            <a:pPr algn="r"/>
            <a:r>
              <a:rPr lang="pl-PL" dirty="0">
                <a:solidFill>
                  <a:schemeClr val="tx1"/>
                </a:solidFill>
              </a:rPr>
              <a:t>(14)+(21/2)</a:t>
            </a:r>
          </a:p>
          <a:p>
            <a:pPr algn="r"/>
            <a:endParaRPr lang="pl-PL" dirty="0">
              <a:solidFill>
                <a:schemeClr val="tx1"/>
              </a:solidFill>
            </a:endParaRPr>
          </a:p>
          <a:p>
            <a:pPr algn="r"/>
            <a:r>
              <a:rPr lang="pl-PL" dirty="0">
                <a:solidFill>
                  <a:srgbClr val="C00000"/>
                </a:solidFill>
              </a:rPr>
              <a:t>Błędne:</a:t>
            </a:r>
          </a:p>
          <a:p>
            <a:pPr algn="r"/>
            <a:r>
              <a:rPr lang="pl-PL" dirty="0">
                <a:solidFill>
                  <a:srgbClr val="C00000"/>
                </a:solidFill>
              </a:rPr>
              <a:t>8</a:t>
            </a:r>
            <a:r>
              <a:rPr lang="pl-PL" dirty="0">
                <a:solidFill>
                  <a:schemeClr val="tx1"/>
                </a:solidFill>
              </a:rPr>
              <a:t>7+12</a:t>
            </a:r>
          </a:p>
        </p:txBody>
      </p:sp>
    </p:spTree>
    <p:extLst>
      <p:ext uri="{BB962C8B-B14F-4D97-AF65-F5344CB8AC3E}">
        <p14:creationId xmlns:p14="http://schemas.microsoft.com/office/powerpoint/2010/main" val="97576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Gramatyka systemu dziesiętnego</a:t>
            </a:r>
            <a:br>
              <a:rPr lang="pl-PL" dirty="0"/>
            </a:br>
            <a:r>
              <a:rPr lang="pl-PL" sz="2400" dirty="0"/>
              <a:t>- Definiujemy gramatykę dla systemu dziesiętnego następująco: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56E62-5F23-2C62-D2E9-DCBF877DF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09" y="2166329"/>
            <a:ext cx="4511981" cy="441857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10000"/>
          </a:bodyPr>
          <a:lstStyle/>
          <a:p>
            <a:pPr marL="0" indent="0" algn="l">
              <a:buNone/>
            </a:pPr>
            <a:r>
              <a:rPr lang="pl-PL" altLang="pl-PL" sz="1600" dirty="0"/>
              <a:t>V={&lt;Wyrażenie&gt;, &lt;liczba&gt;, &lt;cyfra&gt;}</a:t>
            </a:r>
          </a:p>
          <a:p>
            <a:pPr marL="0" indent="0" algn="l">
              <a:buNone/>
            </a:pPr>
            <a:r>
              <a:rPr lang="pl-PL" altLang="pl-PL" sz="1600" dirty="0"/>
              <a:t>T={+,-,*,/,(,),0,1,2,3,4,5,6,7,8,9}</a:t>
            </a:r>
          </a:p>
          <a:p>
            <a:pPr marL="0" indent="0" algn="l">
              <a:buNone/>
            </a:pPr>
            <a:r>
              <a:rPr lang="pl-PL" altLang="pl-PL" sz="1600" dirty="0"/>
              <a:t>&lt;Cyfra&gt; </a:t>
            </a:r>
            <a:r>
              <a:rPr lang="pl-PL" altLang="pl-PL" sz="1600" dirty="0">
                <a:sym typeface="Symbol" panose="05050102010706020507" pitchFamily="18" charset="2"/>
              </a:rPr>
              <a:t>  0 | 1 | 2 | 3 | 4 | 5 | 6 | 7 | 8 | 9</a:t>
            </a:r>
          </a:p>
          <a:p>
            <a:pPr marL="0" indent="0" algn="l">
              <a:buNone/>
            </a:pPr>
            <a:r>
              <a:rPr lang="pl-PL" altLang="pl-PL" sz="1600" dirty="0"/>
              <a:t>&lt;Liczba&gt; </a:t>
            </a:r>
            <a:r>
              <a:rPr lang="pl-PL" altLang="pl-PL" sz="1600" dirty="0">
                <a:sym typeface="Symbol" panose="05050102010706020507" pitchFamily="18" charset="2"/>
              </a:rPr>
              <a:t>  &lt;Cyfra&gt;</a:t>
            </a:r>
          </a:p>
          <a:p>
            <a:pPr marL="0" indent="0" algn="l">
              <a:buNone/>
            </a:pPr>
            <a:r>
              <a:rPr lang="pl-PL" altLang="pl-PL" sz="1600" dirty="0"/>
              <a:t>&lt;Liczba&gt; </a:t>
            </a:r>
            <a:r>
              <a:rPr lang="pl-PL" altLang="pl-PL" sz="1600" dirty="0">
                <a:sym typeface="Symbol" panose="05050102010706020507" pitchFamily="18" charset="2"/>
              </a:rPr>
              <a:t> </a:t>
            </a:r>
            <a:r>
              <a:rPr lang="pl-PL" altLang="pl-PL" sz="1600" dirty="0"/>
              <a:t>&lt;Liczba&gt; </a:t>
            </a:r>
            <a:r>
              <a:rPr lang="pl-PL" altLang="pl-PL" sz="1600" dirty="0">
                <a:sym typeface="Symbol" panose="05050102010706020507" pitchFamily="18" charset="2"/>
              </a:rPr>
              <a:t>&lt;Cyfra&gt;</a:t>
            </a:r>
            <a:endParaRPr lang="pl-PL" altLang="pl-PL" sz="1600" dirty="0"/>
          </a:p>
          <a:p>
            <a:pPr marL="0" indent="0" algn="l">
              <a:buNone/>
            </a:pPr>
            <a:r>
              <a:rPr lang="pl-PL" altLang="pl-PL" sz="1600" dirty="0"/>
              <a:t>&lt;Wyrażenie&gt; </a:t>
            </a:r>
            <a:r>
              <a:rPr lang="pl-PL" altLang="pl-PL" sz="1600" dirty="0">
                <a:sym typeface="Symbol" panose="05050102010706020507" pitchFamily="18" charset="2"/>
              </a:rPr>
              <a:t> &lt;Liczba&gt;</a:t>
            </a:r>
          </a:p>
          <a:p>
            <a:pPr marL="0" indent="0" algn="l">
              <a:buNone/>
            </a:pPr>
            <a:r>
              <a:rPr lang="pl-PL" altLang="pl-PL" sz="1600" dirty="0">
                <a:sym typeface="Symbol" panose="05050102010706020507" pitchFamily="18" charset="2"/>
              </a:rPr>
              <a:t>&lt;Wyrażenie&gt;  ( &lt; Wyrażenie&gt; )</a:t>
            </a:r>
          </a:p>
          <a:p>
            <a:pPr marL="0" indent="0" algn="l">
              <a:buNone/>
            </a:pPr>
            <a:r>
              <a:rPr lang="pl-PL" altLang="pl-PL" sz="1600" dirty="0">
                <a:sym typeface="Symbol" panose="05050102010706020507" pitchFamily="18" charset="2"/>
              </a:rPr>
              <a:t>&lt;Wyrażenie&gt;  &lt;Wyrażenie&gt; + &lt;Wyrażenie&gt;</a:t>
            </a:r>
          </a:p>
          <a:p>
            <a:pPr marL="0" indent="0" algn="l">
              <a:buNone/>
            </a:pPr>
            <a:r>
              <a:rPr lang="pl-PL" altLang="pl-PL" sz="1600" dirty="0">
                <a:sym typeface="Symbol" panose="05050102010706020507" pitchFamily="18" charset="2"/>
              </a:rPr>
              <a:t>&lt;Wyrażenie&gt;  &lt;Wyrażenie&gt; - &lt;Wyrażenie&gt;</a:t>
            </a:r>
          </a:p>
          <a:p>
            <a:pPr marL="0" indent="0" algn="l">
              <a:buNone/>
            </a:pPr>
            <a:r>
              <a:rPr lang="pl-PL" altLang="pl-PL" sz="1600" dirty="0">
                <a:sym typeface="Symbol" panose="05050102010706020507" pitchFamily="18" charset="2"/>
              </a:rPr>
              <a:t>&lt;Wyrażenie&gt;  &lt;Wyrażenie&gt; * &lt;Wyrażenie&gt;</a:t>
            </a:r>
          </a:p>
          <a:p>
            <a:pPr marL="0" indent="0" algn="l">
              <a:buNone/>
            </a:pPr>
            <a:r>
              <a:rPr lang="pl-PL" altLang="pl-PL" sz="1600" dirty="0">
                <a:sym typeface="Symbol" panose="05050102010706020507" pitchFamily="18" charset="2"/>
              </a:rPr>
              <a:t>&lt;Wyrażenie&gt;  &lt;Wyrażenie&gt; / &lt;Wyrażenie&gt;</a:t>
            </a:r>
          </a:p>
          <a:p>
            <a:pPr marL="0" indent="0" algn="l">
              <a:buNone/>
            </a:pPr>
            <a:r>
              <a:rPr lang="pl-PL" altLang="pl-PL" sz="1600" dirty="0">
                <a:sym typeface="Symbol" panose="05050102010706020507" pitchFamily="18" charset="2"/>
              </a:rPr>
              <a:t>S=wyrażenia, symbol początkowy</a:t>
            </a:r>
            <a:endParaRPr lang="en-GB" altLang="pl-PL" sz="1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089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347666"/>
          </a:xfrm>
        </p:spPr>
        <p:txBody>
          <a:bodyPr>
            <a:normAutofit fontScale="90000"/>
          </a:bodyPr>
          <a:lstStyle/>
          <a:p>
            <a:r>
              <a:rPr lang="pl-PL" dirty="0"/>
              <a:t>Gramatyki – przykład definiowania języka programowania</a:t>
            </a:r>
            <a:br>
              <a:rPr lang="pl-PL" dirty="0"/>
            </a:br>
            <a:r>
              <a:rPr lang="pl-PL" sz="2200" dirty="0"/>
              <a:t>- Przykład definiowania instrukcji warunkowej (język Java - </a:t>
            </a:r>
            <a:r>
              <a:rPr lang="pl-PL" sz="2200" dirty="0" err="1"/>
              <a:t>if</a:t>
            </a:r>
            <a:r>
              <a:rPr lang="pl-PL" sz="2200" dirty="0"/>
              <a:t>)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D656E62-5F23-2C62-D2E9-DCBF877DF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195726"/>
                <a:ext cx="3855331" cy="1347666"/>
              </a:xfr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𝐿𝑖𝑠𝑡𝑎𝐼𝑛𝑠𝑡</m:t>
                          </m:r>
                        </m:e>
                      </m:d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𝐿𝑖𝑠𝑡𝑎𝐼𝑛𝑠𝑡</m:t>
                          </m:r>
                        </m:e>
                      </m:d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𝑝𝑟𝑜𝑠𝑡𝑎𝐼𝑛𝑠𝑡𝑟𝑢𝑘𝑐𝑗𝑎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𝐿𝑖𝑠𝑡𝑎𝐼𝑛𝑠𝑡</m:t>
                          </m:r>
                        </m:e>
                      </m:d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𝐿𝑖𝑠𝑡𝑎𝐼𝑛𝑠𝑡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𝐼𝑛𝑠𝑡𝑟𝑢𝑘𝑐𝑗𝑎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𝐼𝑛𝑠𝑡𝑟𝑢𝑘𝑐𝑗𝑎</m:t>
                          </m:r>
                        </m:e>
                      </m:d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pl-PL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𝐿𝑖𝑠𝑡𝑎𝐼𝑛𝑠𝑡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l-PL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D656E62-5F23-2C62-D2E9-DCBF877DF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195726"/>
                <a:ext cx="3855331" cy="13476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C64DECD8-2BC1-B6A4-E408-5A3D6E93A3A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43233" y="2483075"/>
            <a:ext cx="3744416" cy="2157"/>
          </a:xfrm>
          <a:prstGeom prst="straightConnector1">
            <a:avLst/>
          </a:prstGeom>
          <a:solidFill>
            <a:srgbClr val="ACB6BA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A839F18-F8CD-673A-6F54-7A21D05EAA63}"/>
              </a:ext>
            </a:extLst>
          </p:cNvPr>
          <p:cNvSpPr txBox="1"/>
          <p:nvPr/>
        </p:nvSpPr>
        <p:spPr>
          <a:xfrm>
            <a:off x="6787649" y="229840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solidFill>
                  <a:srgbClr val="C00000"/>
                </a:solidFill>
              </a:rPr>
              <a:t>Brak instrukcji</a:t>
            </a:r>
            <a:endParaRPr lang="en-US" sz="1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rostokąt 5">
                <a:extLst>
                  <a:ext uri="{FF2B5EF4-FFF2-40B4-BE49-F238E27FC236}">
                    <a16:creationId xmlns:a16="http://schemas.microsoft.com/office/drawing/2014/main" id="{E0BF3045-FF90-FE73-5211-DD726F395D1D}"/>
                  </a:ext>
                </a:extLst>
              </p:cNvPr>
              <p:cNvSpPr/>
              <p:nvPr/>
            </p:nvSpPr>
            <p:spPr>
              <a:xfrm>
                <a:off x="1115568" y="3796077"/>
                <a:ext cx="5615499" cy="9613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𝐼𝑛𝑠𝑡𝑟𝑢𝑘𝑐𝑗𝑎</m:t>
                          </m:r>
                        </m:e>
                      </m:d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pl-PL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pl-PL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𝑊𝑎𝑟𝑢𝑛𝑒𝑘</m:t>
                          </m:r>
                        </m:e>
                      </m:d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𝐼𝑛𝑠𝑡𝑟𝑢𝑘𝑐𝑗𝑎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𝐼𝑛𝑠𝑡𝑟𝑢𝑘𝑐𝑗𝑎</m:t>
                          </m:r>
                        </m:e>
                      </m:d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pl-PL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pl-PL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𝑊𝑎𝑟𝑢𝑛𝑒𝑘</m:t>
                          </m:r>
                        </m:e>
                      </m:d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𝐼𝑛𝑠𝑡𝑟𝑢𝑘𝑐𝑗𝑎</m:t>
                          </m:r>
                        </m:e>
                      </m:d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𝑒𝑙𝑠𝑒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𝐼𝑛𝑠𝑡𝑟𝑢𝑘𝑐𝑗𝑎</m:t>
                          </m:r>
                        </m:e>
                      </m:d>
                    </m:oMath>
                  </m:oMathPara>
                </a14:m>
                <a:endParaRPr lang="pl-PL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Prostokąt 5">
                <a:extLst>
                  <a:ext uri="{FF2B5EF4-FFF2-40B4-BE49-F238E27FC236}">
                    <a16:creationId xmlns:a16="http://schemas.microsoft.com/office/drawing/2014/main" id="{E0BF3045-FF90-FE73-5211-DD726F395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8" y="3796077"/>
                <a:ext cx="5615499" cy="96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8">
            <a:extLst>
              <a:ext uri="{FF2B5EF4-FFF2-40B4-BE49-F238E27FC236}">
                <a16:creationId xmlns:a16="http://schemas.microsoft.com/office/drawing/2014/main" id="{72591DB3-2761-1B6F-3790-52EE7B94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568" y="5010100"/>
            <a:ext cx="48291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pl-PL" altLang="pl-PL" sz="1600" dirty="0" err="1">
                <a:latin typeface="Courier New" panose="02070309020205020404" pitchFamily="49" charset="0"/>
              </a:rPr>
              <a:t>If</a:t>
            </a:r>
            <a:r>
              <a:rPr lang="pl-PL" altLang="pl-PL" sz="1600" dirty="0">
                <a:latin typeface="Courier New" panose="02070309020205020404" pitchFamily="49" charset="0"/>
              </a:rPr>
              <a:t> (zmienna&gt;10) {</a:t>
            </a:r>
          </a:p>
          <a:p>
            <a:pPr algn="l"/>
            <a:r>
              <a:rPr lang="pl-PL" altLang="pl-PL" sz="1600" dirty="0" err="1">
                <a:latin typeface="Courier New" panose="02070309020205020404" pitchFamily="49" charset="0"/>
              </a:rPr>
              <a:t>System.out.println</a:t>
            </a:r>
            <a:r>
              <a:rPr lang="pl-PL" altLang="pl-PL" sz="1600" dirty="0">
                <a:latin typeface="Courier New" panose="02070309020205020404" pitchFamily="49" charset="0"/>
              </a:rPr>
              <a:t>(„</a:t>
            </a:r>
            <a:r>
              <a:rPr lang="pl-PL" altLang="pl-PL" sz="1600" dirty="0" err="1">
                <a:latin typeface="Courier New" panose="02070309020205020404" pitchFamily="49" charset="0"/>
              </a:rPr>
              <a:t>Wartosc</a:t>
            </a:r>
            <a:r>
              <a:rPr lang="pl-PL" altLang="pl-PL" sz="1600" dirty="0">
                <a:latin typeface="Courier New" panose="02070309020205020404" pitchFamily="49" charset="0"/>
              </a:rPr>
              <a:t>”+zmienna);</a:t>
            </a:r>
          </a:p>
          <a:p>
            <a:pPr algn="l"/>
            <a:r>
              <a:rPr lang="pl-PL" altLang="pl-PL" sz="160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44E24A4-892F-367C-0E2A-F28015DB9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16" y="4186910"/>
            <a:ext cx="505783" cy="1532693"/>
          </a:xfrm>
          <a:prstGeom prst="curvedRightArrow">
            <a:avLst>
              <a:gd name="adj1" fmla="val 39054"/>
              <a:gd name="adj2" fmla="val 117508"/>
              <a:gd name="adj3" fmla="val 4094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l-PL" altLang="pl-PL"/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5F917671-8DD0-35AC-F431-F3ED8B1EB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219468"/>
              </p:ext>
            </p:extLst>
          </p:nvPr>
        </p:nvGraphicFramePr>
        <p:xfrm>
          <a:off x="7131093" y="4309110"/>
          <a:ext cx="4505325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az - mapa bitowa" r:id="rId4" imgW="4505954" imgH="2000000" progId="Paint.Picture">
                  <p:embed/>
                </p:oleObj>
              </mc:Choice>
              <mc:Fallback>
                <p:oleObj name="Obraz - mapa bitowa" r:id="rId4" imgW="4505954" imgH="2000000" progId="Paint.Picture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5F917671-8DD0-35AC-F431-F3ED8B1EB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93" y="4309110"/>
                        <a:ext cx="4505325" cy="20002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55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Gramatyki – przykład definiowania języka programowania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56E62-5F23-2C62-D2E9-DCBF877DF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5051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altLang="pl-PL" dirty="0"/>
              <a:t>Zadania:</a:t>
            </a:r>
          </a:p>
          <a:p>
            <a:pPr>
              <a:buFont typeface="Monotype Sorts" pitchFamily="2" charset="2"/>
              <a:buNone/>
            </a:pPr>
            <a:r>
              <a:rPr lang="pl-PL" altLang="pl-PL" dirty="0"/>
              <a:t>Określ produkcję pozwalającą na zdefiniowanie składni: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pl-PL" altLang="pl-PL" dirty="0"/>
              <a:t>pętli </a:t>
            </a:r>
            <a:r>
              <a:rPr lang="pl-PL" altLang="pl-PL" dirty="0" err="1">
                <a:latin typeface="Courier New" panose="02070309020205020404" pitchFamily="49" charset="0"/>
              </a:rPr>
              <a:t>while</a:t>
            </a:r>
            <a:r>
              <a:rPr lang="pl-PL" altLang="pl-PL" dirty="0"/>
              <a:t>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pl-PL" altLang="pl-PL" dirty="0"/>
              <a:t>pętli </a:t>
            </a:r>
            <a:r>
              <a:rPr lang="pl-PL" altLang="pl-PL" dirty="0">
                <a:latin typeface="Courier New" panose="02070309020205020404" pitchFamily="49" charset="0"/>
              </a:rPr>
              <a:t>do...</a:t>
            </a:r>
            <a:r>
              <a:rPr lang="pl-PL" altLang="pl-PL" dirty="0" err="1">
                <a:latin typeface="Courier New" panose="02070309020205020404" pitchFamily="49" charset="0"/>
              </a:rPr>
              <a:t>while</a:t>
            </a:r>
            <a:endParaRPr lang="pl-PL" altLang="pl-PL" dirty="0">
              <a:latin typeface="Courier New" panose="02070309020205020404" pitchFamily="49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pl-PL" altLang="pl-PL" dirty="0"/>
              <a:t>Instrukcji wielokrotnego wyboru </a:t>
            </a:r>
            <a:r>
              <a:rPr lang="pl-PL" altLang="pl-PL" dirty="0" err="1">
                <a:latin typeface="Courier New" panose="02070309020205020404" pitchFamily="49" charset="0"/>
              </a:rPr>
              <a:t>switch</a:t>
            </a:r>
            <a:endParaRPr lang="pl-PL" altLang="pl-PL" dirty="0">
              <a:latin typeface="Courier New" panose="02070309020205020404" pitchFamily="49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l-PL" altLang="pl-PL" dirty="0">
                <a:latin typeface="Arial Narrow" panose="020B0606020202030204" pitchFamily="34" charset="0"/>
              </a:rPr>
              <a:t>Założenia: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l-PL" altLang="pl-PL" dirty="0">
                <a:latin typeface="Arial Narrow" panose="020B0606020202030204" pitchFamily="34" charset="0"/>
              </a:rPr>
              <a:t>Zadane są kategorie </a:t>
            </a:r>
            <a:r>
              <a:rPr lang="pl-PL" altLang="pl-PL" dirty="0" err="1">
                <a:latin typeface="Arial Narrow" panose="020B0606020202030204" pitchFamily="34" charset="0"/>
              </a:rPr>
              <a:t>synktaktyczne</a:t>
            </a:r>
            <a:r>
              <a:rPr lang="pl-PL" altLang="pl-PL" dirty="0">
                <a:latin typeface="Arial Narrow" panose="020B060602020203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CD47894B-EA7D-5CF9-B2B3-09409DAAB60A}"/>
                  </a:ext>
                </a:extLst>
              </p:cNvPr>
              <p:cNvSpPr/>
              <p:nvPr/>
            </p:nvSpPr>
            <p:spPr>
              <a:xfrm>
                <a:off x="1933127" y="5100387"/>
                <a:ext cx="2282931" cy="96349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Warunek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InstrukcjaProsta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Sta</m:t>
                          </m:r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ł</m:t>
                          </m:r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d>
                    </m:oMath>
                  </m:oMathPara>
                </a14:m>
                <a:endParaRPr lang="pl-P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CD47894B-EA7D-5CF9-B2B3-09409DAAB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27" y="5100387"/>
                <a:ext cx="2282931" cy="963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39976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0F1F3"/>
      </a:lt2>
      <a:accent1>
        <a:srgbClr val="B3A046"/>
      </a:accent1>
      <a:accent2>
        <a:srgbClr val="B16B3B"/>
      </a:accent2>
      <a:accent3>
        <a:srgbClr val="C34D4E"/>
      </a:accent3>
      <a:accent4>
        <a:srgbClr val="B13B6D"/>
      </a:accent4>
      <a:accent5>
        <a:srgbClr val="C34DB0"/>
      </a:accent5>
      <a:accent6>
        <a:srgbClr val="933BB1"/>
      </a:accent6>
      <a:hlink>
        <a:srgbClr val="C2489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1211</Words>
  <Application>Microsoft Office PowerPoint</Application>
  <PresentationFormat>Panoramiczny</PresentationFormat>
  <Paragraphs>155</Paragraphs>
  <Slides>14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11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7" baseType="lpstr">
      <vt:lpstr>Arial</vt:lpstr>
      <vt:lpstr>Arial Narrow</vt:lpstr>
      <vt:lpstr>Avenir Next LT Pro</vt:lpstr>
      <vt:lpstr>Calibri</vt:lpstr>
      <vt:lpstr>Cambria Math</vt:lpstr>
      <vt:lpstr>ComicSansMS</vt:lpstr>
      <vt:lpstr>Courier New</vt:lpstr>
      <vt:lpstr>Mathematica1</vt:lpstr>
      <vt:lpstr>Monotype Sorts</vt:lpstr>
      <vt:lpstr>Symbol</vt:lpstr>
      <vt:lpstr>Wingdings</vt:lpstr>
      <vt:lpstr>AccentBoxVTI</vt:lpstr>
      <vt:lpstr>Obraz - mapa bitowa</vt:lpstr>
      <vt:lpstr>Teoretyczne Podstawy Informatyki Ćwiczenia nr 5 Gramatyki, języki gramatyk</vt:lpstr>
      <vt:lpstr>Gramatyki bezkontekstowe</vt:lpstr>
      <vt:lpstr>Gramatyki bezkontekstowe</vt:lpstr>
      <vt:lpstr>Gramatyki bezkontekstowe</vt:lpstr>
      <vt:lpstr>Gramatyki prostych wyrażeń - Przykładowa gramatyka prostych wyrażeń arytmetycznych</vt:lpstr>
      <vt:lpstr>Gramatyka systemu ósemkowego</vt:lpstr>
      <vt:lpstr>Gramatyka systemu dziesiętnego - Definiujemy gramatykę dla systemu dziesiętnego następująco:</vt:lpstr>
      <vt:lpstr>Gramatyki – przykład definiowania języka programowania - Przykład definiowania instrukcji warunkowej (język Java - if)</vt:lpstr>
      <vt:lpstr>Gramatyki – przykład definiowania języka programowania</vt:lpstr>
      <vt:lpstr>Gramatyki – przykład definiowania języka programowania</vt:lpstr>
      <vt:lpstr>Gramatyki – przykład definiowania wyrażeń - Podać gramatykę definiującą liczby parzyste od 1000 do 5000 włącznie</vt:lpstr>
      <vt:lpstr>Drzewa wywodu</vt:lpstr>
      <vt:lpstr>Zadania do domu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Patryk Barczak</dc:creator>
  <cp:lastModifiedBy>Patryk Serafin</cp:lastModifiedBy>
  <cp:revision>1</cp:revision>
  <dcterms:created xsi:type="dcterms:W3CDTF">2023-04-14T08:43:41Z</dcterms:created>
  <dcterms:modified xsi:type="dcterms:W3CDTF">2024-01-17T09:18:46Z</dcterms:modified>
</cp:coreProperties>
</file>