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
  </p:notesMasterIdLst>
  <p:sldIdLst>
    <p:sldId id="357" r:id="rId2"/>
    <p:sldId id="257" r:id="rId3"/>
    <p:sldId id="267" r:id="rId4"/>
    <p:sldId id="342" r:id="rId5"/>
    <p:sldId id="343" r:id="rId6"/>
    <p:sldId id="350" r:id="rId7"/>
    <p:sldId id="352" r:id="rId8"/>
    <p:sldId id="345" r:id="rId9"/>
    <p:sldId id="290" r:id="rId10"/>
    <p:sldId id="348" r:id="rId11"/>
    <p:sldId id="353" r:id="rId12"/>
    <p:sldId id="355" r:id="rId13"/>
    <p:sldId id="347" r:id="rId14"/>
    <p:sldId id="356" r:id="rId15"/>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C39906-5D45-435C-BC92-845D1F911E41}" v="5" dt="2024-01-31T08:39:22.7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28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yk Serafin" userId="86fa742248e137ce" providerId="LiveId" clId="{87FC6793-3AC2-4670-9288-A890C8C341AB}"/>
    <pc:docChg chg="delSld">
      <pc:chgData name="Patryk Serafin" userId="86fa742248e137ce" providerId="LiveId" clId="{87FC6793-3AC2-4670-9288-A890C8C341AB}" dt="2024-01-28T15:16:27.556" v="0" actId="47"/>
      <pc:docMkLst>
        <pc:docMk/>
      </pc:docMkLst>
      <pc:sldChg chg="del">
        <pc:chgData name="Patryk Serafin" userId="86fa742248e137ce" providerId="LiveId" clId="{87FC6793-3AC2-4670-9288-A890C8C341AB}" dt="2024-01-28T15:16:27.556" v="0" actId="47"/>
        <pc:sldMkLst>
          <pc:docMk/>
          <pc:sldMk cId="3131933903" sldId="271"/>
        </pc:sldMkLst>
      </pc:sldChg>
      <pc:sldChg chg="del">
        <pc:chgData name="Patryk Serafin" userId="86fa742248e137ce" providerId="LiveId" clId="{87FC6793-3AC2-4670-9288-A890C8C341AB}" dt="2024-01-28T15:16:27.556" v="0" actId="47"/>
        <pc:sldMkLst>
          <pc:docMk/>
          <pc:sldMk cId="2048330268" sldId="273"/>
        </pc:sldMkLst>
      </pc:sldChg>
      <pc:sldChg chg="del">
        <pc:chgData name="Patryk Serafin" userId="86fa742248e137ce" providerId="LiveId" clId="{87FC6793-3AC2-4670-9288-A890C8C341AB}" dt="2024-01-28T15:16:27.556" v="0" actId="47"/>
        <pc:sldMkLst>
          <pc:docMk/>
          <pc:sldMk cId="1120940816" sldId="274"/>
        </pc:sldMkLst>
      </pc:sldChg>
      <pc:sldChg chg="del">
        <pc:chgData name="Patryk Serafin" userId="86fa742248e137ce" providerId="LiveId" clId="{87FC6793-3AC2-4670-9288-A890C8C341AB}" dt="2024-01-28T15:16:27.556" v="0" actId="47"/>
        <pc:sldMkLst>
          <pc:docMk/>
          <pc:sldMk cId="2303647636" sldId="276"/>
        </pc:sldMkLst>
      </pc:sldChg>
      <pc:sldChg chg="del">
        <pc:chgData name="Patryk Serafin" userId="86fa742248e137ce" providerId="LiveId" clId="{87FC6793-3AC2-4670-9288-A890C8C341AB}" dt="2024-01-28T15:16:27.556" v="0" actId="47"/>
        <pc:sldMkLst>
          <pc:docMk/>
          <pc:sldMk cId="256880835" sldId="277"/>
        </pc:sldMkLst>
      </pc:sldChg>
      <pc:sldChg chg="del">
        <pc:chgData name="Patryk Serafin" userId="86fa742248e137ce" providerId="LiveId" clId="{87FC6793-3AC2-4670-9288-A890C8C341AB}" dt="2024-01-28T15:16:27.556" v="0" actId="47"/>
        <pc:sldMkLst>
          <pc:docMk/>
          <pc:sldMk cId="1532553888" sldId="279"/>
        </pc:sldMkLst>
      </pc:sldChg>
      <pc:sldChg chg="del">
        <pc:chgData name="Patryk Serafin" userId="86fa742248e137ce" providerId="LiveId" clId="{87FC6793-3AC2-4670-9288-A890C8C341AB}" dt="2024-01-28T15:16:27.556" v="0" actId="47"/>
        <pc:sldMkLst>
          <pc:docMk/>
          <pc:sldMk cId="2285479768" sldId="281"/>
        </pc:sldMkLst>
      </pc:sldChg>
      <pc:sldChg chg="del">
        <pc:chgData name="Patryk Serafin" userId="86fa742248e137ce" providerId="LiveId" clId="{87FC6793-3AC2-4670-9288-A890C8C341AB}" dt="2024-01-28T15:16:27.556" v="0" actId="47"/>
        <pc:sldMkLst>
          <pc:docMk/>
          <pc:sldMk cId="1193503798" sldId="284"/>
        </pc:sldMkLst>
      </pc:sldChg>
      <pc:sldChg chg="del">
        <pc:chgData name="Patryk Serafin" userId="86fa742248e137ce" providerId="LiveId" clId="{87FC6793-3AC2-4670-9288-A890C8C341AB}" dt="2024-01-28T15:16:27.556" v="0" actId="47"/>
        <pc:sldMkLst>
          <pc:docMk/>
          <pc:sldMk cId="522012961" sldId="285"/>
        </pc:sldMkLst>
      </pc:sldChg>
      <pc:sldChg chg="del">
        <pc:chgData name="Patryk Serafin" userId="86fa742248e137ce" providerId="LiveId" clId="{87FC6793-3AC2-4670-9288-A890C8C341AB}" dt="2024-01-28T15:16:27.556" v="0" actId="47"/>
        <pc:sldMkLst>
          <pc:docMk/>
          <pc:sldMk cId="188700031" sldId="286"/>
        </pc:sldMkLst>
      </pc:sldChg>
      <pc:sldChg chg="del">
        <pc:chgData name="Patryk Serafin" userId="86fa742248e137ce" providerId="LiveId" clId="{87FC6793-3AC2-4670-9288-A890C8C341AB}" dt="2024-01-28T15:16:27.556" v="0" actId="47"/>
        <pc:sldMkLst>
          <pc:docMk/>
          <pc:sldMk cId="4247694359" sldId="287"/>
        </pc:sldMkLst>
      </pc:sldChg>
      <pc:sldChg chg="del">
        <pc:chgData name="Patryk Serafin" userId="86fa742248e137ce" providerId="LiveId" clId="{87FC6793-3AC2-4670-9288-A890C8C341AB}" dt="2024-01-28T15:16:27.556" v="0" actId="47"/>
        <pc:sldMkLst>
          <pc:docMk/>
          <pc:sldMk cId="848335432" sldId="288"/>
        </pc:sldMkLst>
      </pc:sldChg>
      <pc:sldChg chg="del">
        <pc:chgData name="Patryk Serafin" userId="86fa742248e137ce" providerId="LiveId" clId="{87FC6793-3AC2-4670-9288-A890C8C341AB}" dt="2024-01-28T15:16:27.556" v="0" actId="47"/>
        <pc:sldMkLst>
          <pc:docMk/>
          <pc:sldMk cId="2066349234" sldId="289"/>
        </pc:sldMkLst>
      </pc:sldChg>
      <pc:sldChg chg="del">
        <pc:chgData name="Patryk Serafin" userId="86fa742248e137ce" providerId="LiveId" clId="{87FC6793-3AC2-4670-9288-A890C8C341AB}" dt="2024-01-28T15:16:27.556" v="0" actId="47"/>
        <pc:sldMkLst>
          <pc:docMk/>
          <pc:sldMk cId="3115832531" sldId="291"/>
        </pc:sldMkLst>
      </pc:sldChg>
      <pc:sldChg chg="del">
        <pc:chgData name="Patryk Serafin" userId="86fa742248e137ce" providerId="LiveId" clId="{87FC6793-3AC2-4670-9288-A890C8C341AB}" dt="2024-01-28T15:16:27.556" v="0" actId="47"/>
        <pc:sldMkLst>
          <pc:docMk/>
          <pc:sldMk cId="1777602640" sldId="292"/>
        </pc:sldMkLst>
      </pc:sldChg>
      <pc:sldChg chg="del">
        <pc:chgData name="Patryk Serafin" userId="86fa742248e137ce" providerId="LiveId" clId="{87FC6793-3AC2-4670-9288-A890C8C341AB}" dt="2024-01-28T15:16:27.556" v="0" actId="47"/>
        <pc:sldMkLst>
          <pc:docMk/>
          <pc:sldMk cId="64165896" sldId="293"/>
        </pc:sldMkLst>
      </pc:sldChg>
      <pc:sldChg chg="del">
        <pc:chgData name="Patryk Serafin" userId="86fa742248e137ce" providerId="LiveId" clId="{87FC6793-3AC2-4670-9288-A890C8C341AB}" dt="2024-01-28T15:16:27.556" v="0" actId="47"/>
        <pc:sldMkLst>
          <pc:docMk/>
          <pc:sldMk cId="1539200991" sldId="294"/>
        </pc:sldMkLst>
      </pc:sldChg>
      <pc:sldChg chg="del">
        <pc:chgData name="Patryk Serafin" userId="86fa742248e137ce" providerId="LiveId" clId="{87FC6793-3AC2-4670-9288-A890C8C341AB}" dt="2024-01-28T15:16:27.556" v="0" actId="47"/>
        <pc:sldMkLst>
          <pc:docMk/>
          <pc:sldMk cId="2488230557" sldId="295"/>
        </pc:sldMkLst>
      </pc:sldChg>
      <pc:sldChg chg="del">
        <pc:chgData name="Patryk Serafin" userId="86fa742248e137ce" providerId="LiveId" clId="{87FC6793-3AC2-4670-9288-A890C8C341AB}" dt="2024-01-28T15:16:27.556" v="0" actId="47"/>
        <pc:sldMkLst>
          <pc:docMk/>
          <pc:sldMk cId="1490490431" sldId="296"/>
        </pc:sldMkLst>
      </pc:sldChg>
      <pc:sldChg chg="del">
        <pc:chgData name="Patryk Serafin" userId="86fa742248e137ce" providerId="LiveId" clId="{87FC6793-3AC2-4670-9288-A890C8C341AB}" dt="2024-01-28T15:16:27.556" v="0" actId="47"/>
        <pc:sldMkLst>
          <pc:docMk/>
          <pc:sldMk cId="1395509342" sldId="297"/>
        </pc:sldMkLst>
      </pc:sldChg>
      <pc:sldChg chg="del">
        <pc:chgData name="Patryk Serafin" userId="86fa742248e137ce" providerId="LiveId" clId="{87FC6793-3AC2-4670-9288-A890C8C341AB}" dt="2024-01-28T15:16:27.556" v="0" actId="47"/>
        <pc:sldMkLst>
          <pc:docMk/>
          <pc:sldMk cId="2607788598" sldId="298"/>
        </pc:sldMkLst>
      </pc:sldChg>
      <pc:sldChg chg="del">
        <pc:chgData name="Patryk Serafin" userId="86fa742248e137ce" providerId="LiveId" clId="{87FC6793-3AC2-4670-9288-A890C8C341AB}" dt="2024-01-28T15:16:27.556" v="0" actId="47"/>
        <pc:sldMkLst>
          <pc:docMk/>
          <pc:sldMk cId="80568656" sldId="299"/>
        </pc:sldMkLst>
      </pc:sldChg>
      <pc:sldChg chg="del">
        <pc:chgData name="Patryk Serafin" userId="86fa742248e137ce" providerId="LiveId" clId="{87FC6793-3AC2-4670-9288-A890C8C341AB}" dt="2024-01-28T15:16:27.556" v="0" actId="47"/>
        <pc:sldMkLst>
          <pc:docMk/>
          <pc:sldMk cId="78985000" sldId="300"/>
        </pc:sldMkLst>
      </pc:sldChg>
      <pc:sldChg chg="del">
        <pc:chgData name="Patryk Serafin" userId="86fa742248e137ce" providerId="LiveId" clId="{87FC6793-3AC2-4670-9288-A890C8C341AB}" dt="2024-01-28T15:16:27.556" v="0" actId="47"/>
        <pc:sldMkLst>
          <pc:docMk/>
          <pc:sldMk cId="758177806" sldId="301"/>
        </pc:sldMkLst>
      </pc:sldChg>
      <pc:sldChg chg="del">
        <pc:chgData name="Patryk Serafin" userId="86fa742248e137ce" providerId="LiveId" clId="{87FC6793-3AC2-4670-9288-A890C8C341AB}" dt="2024-01-28T15:16:27.556" v="0" actId="47"/>
        <pc:sldMkLst>
          <pc:docMk/>
          <pc:sldMk cId="2199598623" sldId="302"/>
        </pc:sldMkLst>
      </pc:sldChg>
      <pc:sldChg chg="del">
        <pc:chgData name="Patryk Serafin" userId="86fa742248e137ce" providerId="LiveId" clId="{87FC6793-3AC2-4670-9288-A890C8C341AB}" dt="2024-01-28T15:16:27.556" v="0" actId="47"/>
        <pc:sldMkLst>
          <pc:docMk/>
          <pc:sldMk cId="2922012136" sldId="303"/>
        </pc:sldMkLst>
      </pc:sldChg>
      <pc:sldChg chg="del">
        <pc:chgData name="Patryk Serafin" userId="86fa742248e137ce" providerId="LiveId" clId="{87FC6793-3AC2-4670-9288-A890C8C341AB}" dt="2024-01-28T15:16:27.556" v="0" actId="47"/>
        <pc:sldMkLst>
          <pc:docMk/>
          <pc:sldMk cId="3067300260" sldId="328"/>
        </pc:sldMkLst>
      </pc:sldChg>
      <pc:sldChg chg="del">
        <pc:chgData name="Patryk Serafin" userId="86fa742248e137ce" providerId="LiveId" clId="{87FC6793-3AC2-4670-9288-A890C8C341AB}" dt="2024-01-28T15:16:27.556" v="0" actId="47"/>
        <pc:sldMkLst>
          <pc:docMk/>
          <pc:sldMk cId="3105423532" sldId="329"/>
        </pc:sldMkLst>
      </pc:sldChg>
      <pc:sldChg chg="del">
        <pc:chgData name="Patryk Serafin" userId="86fa742248e137ce" providerId="LiveId" clId="{87FC6793-3AC2-4670-9288-A890C8C341AB}" dt="2024-01-28T15:16:27.556" v="0" actId="47"/>
        <pc:sldMkLst>
          <pc:docMk/>
          <pc:sldMk cId="2953213920" sldId="330"/>
        </pc:sldMkLst>
      </pc:sldChg>
      <pc:sldChg chg="del">
        <pc:chgData name="Patryk Serafin" userId="86fa742248e137ce" providerId="LiveId" clId="{87FC6793-3AC2-4670-9288-A890C8C341AB}" dt="2024-01-28T15:16:27.556" v="0" actId="47"/>
        <pc:sldMkLst>
          <pc:docMk/>
          <pc:sldMk cId="3451375755" sldId="331"/>
        </pc:sldMkLst>
      </pc:sldChg>
      <pc:sldChg chg="del">
        <pc:chgData name="Patryk Serafin" userId="86fa742248e137ce" providerId="LiveId" clId="{87FC6793-3AC2-4670-9288-A890C8C341AB}" dt="2024-01-28T15:16:27.556" v="0" actId="47"/>
        <pc:sldMkLst>
          <pc:docMk/>
          <pc:sldMk cId="3103524922" sldId="332"/>
        </pc:sldMkLst>
      </pc:sldChg>
      <pc:sldChg chg="del">
        <pc:chgData name="Patryk Serafin" userId="86fa742248e137ce" providerId="LiveId" clId="{87FC6793-3AC2-4670-9288-A890C8C341AB}" dt="2024-01-28T15:16:27.556" v="0" actId="47"/>
        <pc:sldMkLst>
          <pc:docMk/>
          <pc:sldMk cId="1164664569" sldId="333"/>
        </pc:sldMkLst>
      </pc:sldChg>
      <pc:sldChg chg="del">
        <pc:chgData name="Patryk Serafin" userId="86fa742248e137ce" providerId="LiveId" clId="{87FC6793-3AC2-4670-9288-A890C8C341AB}" dt="2024-01-28T15:16:27.556" v="0" actId="47"/>
        <pc:sldMkLst>
          <pc:docMk/>
          <pc:sldMk cId="1240097952" sldId="334"/>
        </pc:sldMkLst>
      </pc:sldChg>
      <pc:sldChg chg="del">
        <pc:chgData name="Patryk Serafin" userId="86fa742248e137ce" providerId="LiveId" clId="{87FC6793-3AC2-4670-9288-A890C8C341AB}" dt="2024-01-28T15:16:27.556" v="0" actId="47"/>
        <pc:sldMkLst>
          <pc:docMk/>
          <pc:sldMk cId="3792520985" sldId="335"/>
        </pc:sldMkLst>
      </pc:sldChg>
      <pc:sldChg chg="del">
        <pc:chgData name="Patryk Serafin" userId="86fa742248e137ce" providerId="LiveId" clId="{87FC6793-3AC2-4670-9288-A890C8C341AB}" dt="2024-01-28T15:16:27.556" v="0" actId="47"/>
        <pc:sldMkLst>
          <pc:docMk/>
          <pc:sldMk cId="1419307233" sldId="336"/>
        </pc:sldMkLst>
      </pc:sldChg>
      <pc:sldChg chg="del">
        <pc:chgData name="Patryk Serafin" userId="86fa742248e137ce" providerId="LiveId" clId="{87FC6793-3AC2-4670-9288-A890C8C341AB}" dt="2024-01-28T15:16:27.556" v="0" actId="47"/>
        <pc:sldMkLst>
          <pc:docMk/>
          <pc:sldMk cId="3561373349" sldId="337"/>
        </pc:sldMkLst>
      </pc:sldChg>
      <pc:sldChg chg="del">
        <pc:chgData name="Patryk Serafin" userId="86fa742248e137ce" providerId="LiveId" clId="{87FC6793-3AC2-4670-9288-A890C8C341AB}" dt="2024-01-28T15:16:27.556" v="0" actId="47"/>
        <pc:sldMkLst>
          <pc:docMk/>
          <pc:sldMk cId="3461106496" sldId="338"/>
        </pc:sldMkLst>
      </pc:sldChg>
      <pc:sldChg chg="del">
        <pc:chgData name="Patryk Serafin" userId="86fa742248e137ce" providerId="LiveId" clId="{87FC6793-3AC2-4670-9288-A890C8C341AB}" dt="2024-01-28T15:16:27.556" v="0" actId="47"/>
        <pc:sldMkLst>
          <pc:docMk/>
          <pc:sldMk cId="2549208066" sldId="339"/>
        </pc:sldMkLst>
      </pc:sldChg>
      <pc:sldChg chg="del">
        <pc:chgData name="Patryk Serafin" userId="86fa742248e137ce" providerId="LiveId" clId="{87FC6793-3AC2-4670-9288-A890C8C341AB}" dt="2024-01-28T15:16:27.556" v="0" actId="47"/>
        <pc:sldMkLst>
          <pc:docMk/>
          <pc:sldMk cId="4007445916" sldId="340"/>
        </pc:sldMkLst>
      </pc:sldChg>
    </pc:docChg>
  </pc:docChgLst>
  <pc:docChgLst>
    <pc:chgData name="Patryk Serafin" userId="86fa742248e137ce" providerId="LiveId" clId="{8BC39906-5D45-435C-BC92-845D1F911E41}"/>
    <pc:docChg chg="undo custSel addSld delSld modSld">
      <pc:chgData name="Patryk Serafin" userId="86fa742248e137ce" providerId="LiveId" clId="{8BC39906-5D45-435C-BC92-845D1F911E41}" dt="2024-01-31T08:39:25.276" v="69" actId="47"/>
      <pc:docMkLst>
        <pc:docMk/>
      </pc:docMkLst>
      <pc:sldChg chg="modSp del mod">
        <pc:chgData name="Patryk Serafin" userId="86fa742248e137ce" providerId="LiveId" clId="{8BC39906-5D45-435C-BC92-845D1F911E41}" dt="2024-01-31T08:39:25.276" v="69" actId="47"/>
        <pc:sldMkLst>
          <pc:docMk/>
          <pc:sldMk cId="2421352655" sldId="256"/>
        </pc:sldMkLst>
        <pc:spChg chg="mod">
          <ac:chgData name="Patryk Serafin" userId="86fa742248e137ce" providerId="LiveId" clId="{8BC39906-5D45-435C-BC92-845D1F911E41}" dt="2024-01-31T08:38:17.026" v="64" actId="20577"/>
          <ac:spMkLst>
            <pc:docMk/>
            <pc:sldMk cId="2421352655" sldId="256"/>
            <ac:spMk id="3" creationId="{F092CA79-CC0B-23E4-AB82-87274587D9EC}"/>
          </ac:spMkLst>
        </pc:spChg>
      </pc:sldChg>
      <pc:sldChg chg="addSp delSp add del setBg delDesignElem">
        <pc:chgData name="Patryk Serafin" userId="86fa742248e137ce" providerId="LiveId" clId="{8BC39906-5D45-435C-BC92-845D1F911E41}" dt="2024-01-31T08:39:22.765" v="67"/>
        <pc:sldMkLst>
          <pc:docMk/>
          <pc:sldMk cId="902909899" sldId="357"/>
        </pc:sldMkLst>
        <pc:spChg chg="add del">
          <ac:chgData name="Patryk Serafin" userId="86fa742248e137ce" providerId="LiveId" clId="{8BC39906-5D45-435C-BC92-845D1F911E41}" dt="2024-01-31T08:39:22.765" v="67"/>
          <ac:spMkLst>
            <pc:docMk/>
            <pc:sldMk cId="902909899" sldId="357"/>
            <ac:spMk id="36" creationId="{7A875D55-4A80-43E9-38F6-27E3664939B0}"/>
          </ac:spMkLst>
        </pc:spChg>
        <pc:spChg chg="add del">
          <ac:chgData name="Patryk Serafin" userId="86fa742248e137ce" providerId="LiveId" clId="{8BC39906-5D45-435C-BC92-845D1F911E41}" dt="2024-01-31T08:39:22.765" v="67"/>
          <ac:spMkLst>
            <pc:docMk/>
            <pc:sldMk cId="902909899" sldId="357"/>
            <ac:spMk id="38" creationId="{3D572980-FB84-8C29-1FAC-FAC5ECE29A39}"/>
          </ac:spMkLst>
        </pc:spChg>
      </pc:sldChg>
      <pc:sldChg chg="add">
        <pc:chgData name="Patryk Serafin" userId="86fa742248e137ce" providerId="LiveId" clId="{8BC39906-5D45-435C-BC92-845D1F911E41}" dt="2024-01-31T08:39:22.780" v="68"/>
        <pc:sldMkLst>
          <pc:docMk/>
          <pc:sldMk cId="1535528987" sldId="357"/>
        </pc:sldMkLst>
      </pc:sldChg>
    </pc:docChg>
  </pc:docChgLst>
  <pc:docChgLst>
    <pc:chgData name="Patryk Serafin" userId="86fa742248e137ce" providerId="LiveId" clId="{3298C733-EA56-44BD-B82F-19114443C032}"/>
    <pc:docChg chg="undo redo custSel addSld delSld modSld sldOrd addMainMaster delMainMaster">
      <pc:chgData name="Patryk Serafin" userId="86fa742248e137ce" providerId="LiveId" clId="{3298C733-EA56-44BD-B82F-19114443C032}" dt="2024-01-28T15:15:54.598" v="1792"/>
      <pc:docMkLst>
        <pc:docMk/>
      </pc:docMkLst>
      <pc:sldChg chg="addSp delSp modSp new mod setBg modClrScheme addAnim delAnim modAnim chgLayout">
        <pc:chgData name="Patryk Serafin" userId="86fa742248e137ce" providerId="LiveId" clId="{3298C733-EA56-44BD-B82F-19114443C032}" dt="2024-01-27T10:40:00.057" v="136"/>
        <pc:sldMkLst>
          <pc:docMk/>
          <pc:sldMk cId="2421352655" sldId="256"/>
        </pc:sldMkLst>
        <pc:spChg chg="mod">
          <ac:chgData name="Patryk Serafin" userId="86fa742248e137ce" providerId="LiveId" clId="{3298C733-EA56-44BD-B82F-19114443C032}" dt="2024-01-27T10:39:50.724" v="134" actId="26606"/>
          <ac:spMkLst>
            <pc:docMk/>
            <pc:sldMk cId="2421352655" sldId="256"/>
            <ac:spMk id="2" creationId="{6A78E45C-420E-146C-9942-2BAAA8C217AD}"/>
          </ac:spMkLst>
        </pc:spChg>
        <pc:spChg chg="mod">
          <ac:chgData name="Patryk Serafin" userId="86fa742248e137ce" providerId="LiveId" clId="{3298C733-EA56-44BD-B82F-19114443C032}" dt="2024-01-27T10:39:50.724" v="134" actId="26606"/>
          <ac:spMkLst>
            <pc:docMk/>
            <pc:sldMk cId="2421352655" sldId="256"/>
            <ac:spMk id="3" creationId="{F092CA79-CC0B-23E4-AB82-87274587D9EC}"/>
          </ac:spMkLst>
        </pc:spChg>
        <pc:spChg chg="add del">
          <ac:chgData name="Patryk Serafin" userId="86fa742248e137ce" providerId="LiveId" clId="{3298C733-EA56-44BD-B82F-19114443C032}" dt="2024-01-27T10:39:50.724" v="134" actId="26606"/>
          <ac:spMkLst>
            <pc:docMk/>
            <pc:sldMk cId="2421352655" sldId="256"/>
            <ac:spMk id="5" creationId="{3011B0B3-5679-4759-90B8-3B908C4CBD21}"/>
          </ac:spMkLst>
        </pc:spChg>
        <pc:spChg chg="add del">
          <ac:chgData name="Patryk Serafin" userId="86fa742248e137ce" providerId="LiveId" clId="{3298C733-EA56-44BD-B82F-19114443C032}" dt="2024-01-27T10:39:07.127" v="87" actId="26606"/>
          <ac:spMkLst>
            <pc:docMk/>
            <pc:sldMk cId="2421352655" sldId="256"/>
            <ac:spMk id="9" creationId="{EB9B5A19-3592-48E2-BC31-90E092BD68E1}"/>
          </ac:spMkLst>
        </pc:spChg>
        <pc:spChg chg="add del">
          <ac:chgData name="Patryk Serafin" userId="86fa742248e137ce" providerId="LiveId" clId="{3298C733-EA56-44BD-B82F-19114443C032}" dt="2024-01-27T10:39:46.226" v="127" actId="26606"/>
          <ac:spMkLst>
            <pc:docMk/>
            <pc:sldMk cId="2421352655" sldId="256"/>
            <ac:spMk id="12" creationId="{D1BA7680-B1FB-4B6B-2155-45DD5D6C4CF8}"/>
          </ac:spMkLst>
        </pc:spChg>
        <pc:spChg chg="add del">
          <ac:chgData name="Patryk Serafin" userId="86fa742248e137ce" providerId="LiveId" clId="{3298C733-EA56-44BD-B82F-19114443C032}" dt="2024-01-27T10:39:46.226" v="127" actId="26606"/>
          <ac:spMkLst>
            <pc:docMk/>
            <pc:sldMk cId="2421352655" sldId="256"/>
            <ac:spMk id="14" creationId="{A9CCD9CD-49AE-3D3E-923B-81ECD3FBF75F}"/>
          </ac:spMkLst>
        </pc:spChg>
        <pc:spChg chg="add del">
          <ac:chgData name="Patryk Serafin" userId="86fa742248e137ce" providerId="LiveId" clId="{3298C733-EA56-44BD-B82F-19114443C032}" dt="2024-01-27T10:39:47.314" v="129" actId="26606"/>
          <ac:spMkLst>
            <pc:docMk/>
            <pc:sldMk cId="2421352655" sldId="256"/>
            <ac:spMk id="20" creationId="{DF0CAD46-2E46-44EB-A063-C05881768CE6}"/>
          </ac:spMkLst>
        </pc:spChg>
        <pc:spChg chg="add del">
          <ac:chgData name="Patryk Serafin" userId="86fa742248e137ce" providerId="LiveId" clId="{3298C733-EA56-44BD-B82F-19114443C032}" dt="2024-01-27T10:39:47.314" v="129" actId="26606"/>
          <ac:spMkLst>
            <pc:docMk/>
            <pc:sldMk cId="2421352655" sldId="256"/>
            <ac:spMk id="21" creationId="{DE8A7E9B-3161-4AE7-B85C-EE3D7786D549}"/>
          </ac:spMkLst>
        </pc:spChg>
        <pc:spChg chg="add del">
          <ac:chgData name="Patryk Serafin" userId="86fa742248e137ce" providerId="LiveId" clId="{3298C733-EA56-44BD-B82F-19114443C032}" dt="2024-01-27T10:39:07.127" v="87" actId="26606"/>
          <ac:spMkLst>
            <pc:docMk/>
            <pc:sldMk cId="2421352655" sldId="256"/>
            <ac:spMk id="23" creationId="{DD99E1B6-CBC4-4306-9DFC-847D6D135208}"/>
          </ac:spMkLst>
        </pc:spChg>
        <pc:spChg chg="add del">
          <ac:chgData name="Patryk Serafin" userId="86fa742248e137ce" providerId="LiveId" clId="{3298C733-EA56-44BD-B82F-19114443C032}" dt="2024-01-27T10:39:48.673" v="131" actId="26606"/>
          <ac:spMkLst>
            <pc:docMk/>
            <pc:sldMk cId="2421352655" sldId="256"/>
            <ac:spMk id="24" creationId="{D1BA7680-B1FB-4B6B-2155-45DD5D6C4CF8}"/>
          </ac:spMkLst>
        </pc:spChg>
        <pc:spChg chg="add del">
          <ac:chgData name="Patryk Serafin" userId="86fa742248e137ce" providerId="LiveId" clId="{3298C733-EA56-44BD-B82F-19114443C032}" dt="2024-01-27T10:39:48.673" v="131" actId="26606"/>
          <ac:spMkLst>
            <pc:docMk/>
            <pc:sldMk cId="2421352655" sldId="256"/>
            <ac:spMk id="25" creationId="{A9CCD9CD-49AE-3D3E-923B-81ECD3FBF75F}"/>
          </ac:spMkLst>
        </pc:spChg>
        <pc:spChg chg="add del">
          <ac:chgData name="Patryk Serafin" userId="86fa742248e137ce" providerId="LiveId" clId="{3298C733-EA56-44BD-B82F-19114443C032}" dt="2024-01-27T10:39:50.699" v="133" actId="26606"/>
          <ac:spMkLst>
            <pc:docMk/>
            <pc:sldMk cId="2421352655" sldId="256"/>
            <ac:spMk id="27" creationId="{CF886182-3ADC-447F-B077-24411DB565A8}"/>
          </ac:spMkLst>
        </pc:spChg>
        <pc:spChg chg="add del">
          <ac:chgData name="Patryk Serafin" userId="86fa742248e137ce" providerId="LiveId" clId="{3298C733-EA56-44BD-B82F-19114443C032}" dt="2024-01-27T10:39:50.699" v="133" actId="26606"/>
          <ac:spMkLst>
            <pc:docMk/>
            <pc:sldMk cId="2421352655" sldId="256"/>
            <ac:spMk id="28" creationId="{67F1335F-97CE-4842-9A57-2B6A3F459D82}"/>
          </ac:spMkLst>
        </pc:spChg>
        <pc:spChg chg="add">
          <ac:chgData name="Patryk Serafin" userId="86fa742248e137ce" providerId="LiveId" clId="{3298C733-EA56-44BD-B82F-19114443C032}" dt="2024-01-27T10:39:50.724" v="134" actId="26606"/>
          <ac:spMkLst>
            <pc:docMk/>
            <pc:sldMk cId="2421352655" sldId="256"/>
            <ac:spMk id="30" creationId="{D1BA7680-B1FB-4B6B-2155-45DD5D6C4CF8}"/>
          </ac:spMkLst>
        </pc:spChg>
        <pc:spChg chg="add">
          <ac:chgData name="Patryk Serafin" userId="86fa742248e137ce" providerId="LiveId" clId="{3298C733-EA56-44BD-B82F-19114443C032}" dt="2024-01-27T10:39:50.724" v="134" actId="26606"/>
          <ac:spMkLst>
            <pc:docMk/>
            <pc:sldMk cId="2421352655" sldId="256"/>
            <ac:spMk id="31" creationId="{A9CCD9CD-49AE-3D3E-923B-81ECD3FBF75F}"/>
          </ac:spMkLst>
        </pc:spChg>
        <pc:grpChg chg="add del">
          <ac:chgData name="Patryk Serafin" userId="86fa742248e137ce" providerId="LiveId" clId="{3298C733-EA56-44BD-B82F-19114443C032}" dt="2024-01-27T10:39:07.127" v="87" actId="26606"/>
          <ac:grpSpMkLst>
            <pc:docMk/>
            <pc:sldMk cId="2421352655" sldId="256"/>
            <ac:grpSpMk id="11" creationId="{E2548C40-4C00-4E91-BFA6-84B4D66225A4}"/>
          </ac:grpSpMkLst>
        </pc:grpChg>
        <pc:grpChg chg="add del">
          <ac:chgData name="Patryk Serafin" userId="86fa742248e137ce" providerId="LiveId" clId="{3298C733-EA56-44BD-B82F-19114443C032}" dt="2024-01-27T10:39:47.314" v="129" actId="26606"/>
          <ac:grpSpMkLst>
            <pc:docMk/>
            <pc:sldMk cId="2421352655" sldId="256"/>
            <ac:grpSpMk id="16" creationId="{C3E45FAB-3768-4529-B0E8-A0E9BE5E382B}"/>
          </ac:grpSpMkLst>
        </pc:grpChg>
        <pc:picChg chg="add del">
          <ac:chgData name="Patryk Serafin" userId="86fa742248e137ce" providerId="LiveId" clId="{3298C733-EA56-44BD-B82F-19114443C032}" dt="2024-01-27T10:39:07.127" v="87" actId="26606"/>
          <ac:picMkLst>
            <pc:docMk/>
            <pc:sldMk cId="2421352655" sldId="256"/>
            <ac:picMk id="4" creationId="{CBF325E8-508A-4FA2-2878-B3B01DCA25FA}"/>
          </ac:picMkLst>
        </pc:picChg>
        <pc:picChg chg="add mod ord">
          <ac:chgData name="Patryk Serafin" userId="86fa742248e137ce" providerId="LiveId" clId="{3298C733-EA56-44BD-B82F-19114443C032}" dt="2024-01-27T10:39:50.724" v="134" actId="26606"/>
          <ac:picMkLst>
            <pc:docMk/>
            <pc:sldMk cId="2421352655" sldId="256"/>
            <ac:picMk id="6" creationId="{3F7F445E-1118-55DC-2C57-34B222808F2C}"/>
          </ac:picMkLst>
        </pc:picChg>
        <pc:cxnChg chg="add del">
          <ac:chgData name="Patryk Serafin" userId="86fa742248e137ce" providerId="LiveId" clId="{3298C733-EA56-44BD-B82F-19114443C032}" dt="2024-01-27T10:39:50.724" v="134" actId="26606"/>
          <ac:cxnSpMkLst>
            <pc:docMk/>
            <pc:sldMk cId="2421352655" sldId="256"/>
            <ac:cxnSpMk id="7" creationId="{32E97E5C-7A5F-424E-AAE4-654396E90799}"/>
          </ac:cxnSpMkLst>
        </pc:cxnChg>
      </pc:sldChg>
      <pc:sldChg chg="addSp delSp modSp new mod setBg">
        <pc:chgData name="Patryk Serafin" userId="86fa742248e137ce" providerId="LiveId" clId="{3298C733-EA56-44BD-B82F-19114443C032}" dt="2024-01-28T11:52:32.437" v="597" actId="26606"/>
        <pc:sldMkLst>
          <pc:docMk/>
          <pc:sldMk cId="1299242876" sldId="257"/>
        </pc:sldMkLst>
        <pc:spChg chg="mod">
          <ac:chgData name="Patryk Serafin" userId="86fa742248e137ce" providerId="LiveId" clId="{3298C733-EA56-44BD-B82F-19114443C032}" dt="2024-01-28T11:52:32.437" v="597" actId="26606"/>
          <ac:spMkLst>
            <pc:docMk/>
            <pc:sldMk cId="1299242876" sldId="257"/>
            <ac:spMk id="2" creationId="{CAAA7479-4B7F-6FA1-FB25-29B2B39D614C}"/>
          </ac:spMkLst>
        </pc:spChg>
        <pc:spChg chg="add del mod">
          <ac:chgData name="Patryk Serafin" userId="86fa742248e137ce" providerId="LiveId" clId="{3298C733-EA56-44BD-B82F-19114443C032}" dt="2024-01-28T11:52:32.437" v="597" actId="26606"/>
          <ac:spMkLst>
            <pc:docMk/>
            <pc:sldMk cId="1299242876" sldId="257"/>
            <ac:spMk id="3" creationId="{11AFB673-4EE6-B2CC-A657-604E76AEAF8A}"/>
          </ac:spMkLst>
        </pc:spChg>
        <pc:spChg chg="add">
          <ac:chgData name="Patryk Serafin" userId="86fa742248e137ce" providerId="LiveId" clId="{3298C733-EA56-44BD-B82F-19114443C032}" dt="2024-01-28T11:52:32.437" v="597" actId="26606"/>
          <ac:spMkLst>
            <pc:docMk/>
            <pc:sldMk cId="1299242876" sldId="257"/>
            <ac:spMk id="6" creationId="{92CC1E4F-F1F0-B945-BE50-C72A7103E8AC}"/>
          </ac:spMkLst>
        </pc:spChg>
        <pc:spChg chg="add del">
          <ac:chgData name="Patryk Serafin" userId="86fa742248e137ce" providerId="LiveId" clId="{3298C733-EA56-44BD-B82F-19114443C032}" dt="2024-01-27T10:54:43.142" v="252" actId="26606"/>
          <ac:spMkLst>
            <pc:docMk/>
            <pc:sldMk cId="1299242876" sldId="257"/>
            <ac:spMk id="9" creationId="{01A22726-DA03-BCB0-F12E-98258FB7E5C0}"/>
          </ac:spMkLst>
        </pc:spChg>
        <pc:graphicFrameChg chg="add del">
          <ac:chgData name="Patryk Serafin" userId="86fa742248e137ce" providerId="LiveId" clId="{3298C733-EA56-44BD-B82F-19114443C032}" dt="2024-01-27T10:54:43.142" v="252" actId="26606"/>
          <ac:graphicFrameMkLst>
            <pc:docMk/>
            <pc:sldMk cId="1299242876" sldId="257"/>
            <ac:graphicFrameMk id="5" creationId="{F525AAEF-3AE5-CBF9-FDD8-1D4D91D2279E}"/>
          </ac:graphicFrameMkLst>
        </pc:graphicFrameChg>
        <pc:picChg chg="add">
          <ac:chgData name="Patryk Serafin" userId="86fa742248e137ce" providerId="LiveId" clId="{3298C733-EA56-44BD-B82F-19114443C032}" dt="2024-01-28T11:52:32.437" v="597" actId="26606"/>
          <ac:picMkLst>
            <pc:docMk/>
            <pc:sldMk cId="1299242876" sldId="257"/>
            <ac:picMk id="7" creationId="{75F890D1-18F7-505D-53E2-3894CC12AB48}"/>
          </ac:picMkLst>
        </pc:picChg>
      </pc:sldChg>
      <pc:sldChg chg="addSp delSp modSp new del mod setBg">
        <pc:chgData name="Patryk Serafin" userId="86fa742248e137ce" providerId="LiveId" clId="{3298C733-EA56-44BD-B82F-19114443C032}" dt="2024-01-28T11:53:23.664" v="610" actId="47"/>
        <pc:sldMkLst>
          <pc:docMk/>
          <pc:sldMk cId="2854528975" sldId="258"/>
        </pc:sldMkLst>
        <pc:spChg chg="mod">
          <ac:chgData name="Patryk Serafin" userId="86fa742248e137ce" providerId="LiveId" clId="{3298C733-EA56-44BD-B82F-19114443C032}" dt="2024-01-28T11:52:51.539" v="603" actId="26606"/>
          <ac:spMkLst>
            <pc:docMk/>
            <pc:sldMk cId="2854528975" sldId="258"/>
            <ac:spMk id="2" creationId="{B93977DE-C893-98EB-9927-8EA504F0A730}"/>
          </ac:spMkLst>
        </pc:spChg>
        <pc:spChg chg="add del mod">
          <ac:chgData name="Patryk Serafin" userId="86fa742248e137ce" providerId="LiveId" clId="{3298C733-EA56-44BD-B82F-19114443C032}" dt="2024-01-28T11:52:51.539" v="603" actId="26606"/>
          <ac:spMkLst>
            <pc:docMk/>
            <pc:sldMk cId="2854528975" sldId="258"/>
            <ac:spMk id="3" creationId="{CFCFD8A7-D3EE-C11E-2DEC-46557B2DB305}"/>
          </ac:spMkLst>
        </pc:spChg>
        <pc:spChg chg="add del">
          <ac:chgData name="Patryk Serafin" userId="86fa742248e137ce" providerId="LiveId" clId="{3298C733-EA56-44BD-B82F-19114443C032}" dt="2024-01-28T11:52:48.719" v="601" actId="26606"/>
          <ac:spMkLst>
            <pc:docMk/>
            <pc:sldMk cId="2854528975" sldId="258"/>
            <ac:spMk id="6" creationId="{951922D2-D397-9EA4-A66D-55B0884D1A6A}"/>
          </ac:spMkLst>
        </pc:spChg>
        <pc:spChg chg="add del">
          <ac:chgData name="Patryk Serafin" userId="86fa742248e137ce" providerId="LiveId" clId="{3298C733-EA56-44BD-B82F-19114443C032}" dt="2024-01-28T11:52:51.539" v="603" actId="26606"/>
          <ac:spMkLst>
            <pc:docMk/>
            <pc:sldMk cId="2854528975" sldId="258"/>
            <ac:spMk id="8" creationId="{600DC1B0-7E1A-BD02-3F93-19E6B1B75075}"/>
          </ac:spMkLst>
        </pc:spChg>
        <pc:spChg chg="add del">
          <ac:chgData name="Patryk Serafin" userId="86fa742248e137ce" providerId="LiveId" clId="{3298C733-EA56-44BD-B82F-19114443C032}" dt="2024-01-28T11:52:46.884" v="599" actId="26606"/>
          <ac:spMkLst>
            <pc:docMk/>
            <pc:sldMk cId="2854528975" sldId="258"/>
            <ac:spMk id="9" creationId="{92CC1E4F-F1F0-B945-BE50-C72A7103E8AC}"/>
          </ac:spMkLst>
        </pc:spChg>
        <pc:graphicFrameChg chg="add del">
          <ac:chgData name="Patryk Serafin" userId="86fa742248e137ce" providerId="LiveId" clId="{3298C733-EA56-44BD-B82F-19114443C032}" dt="2024-01-28T11:52:48.719" v="601" actId="26606"/>
          <ac:graphicFrameMkLst>
            <pc:docMk/>
            <pc:sldMk cId="2854528975" sldId="258"/>
            <ac:graphicFrameMk id="7" creationId="{C3DA4B62-FB1C-C140-7923-ECC537C8B9DE}"/>
          </ac:graphicFrameMkLst>
        </pc:graphicFrameChg>
        <pc:graphicFrameChg chg="add del">
          <ac:chgData name="Patryk Serafin" userId="86fa742248e137ce" providerId="LiveId" clId="{3298C733-EA56-44BD-B82F-19114443C032}" dt="2024-01-28T11:52:51.539" v="603" actId="26606"/>
          <ac:graphicFrameMkLst>
            <pc:docMk/>
            <pc:sldMk cId="2854528975" sldId="258"/>
            <ac:graphicFrameMk id="10" creationId="{B856DEF8-3443-2CDD-0505-0AAC02FF0AA5}"/>
          </ac:graphicFrameMkLst>
        </pc:graphicFrameChg>
        <pc:picChg chg="add del">
          <ac:chgData name="Patryk Serafin" userId="86fa742248e137ce" providerId="LiveId" clId="{3298C733-EA56-44BD-B82F-19114443C032}" dt="2024-01-28T11:52:46.884" v="599" actId="26606"/>
          <ac:picMkLst>
            <pc:docMk/>
            <pc:sldMk cId="2854528975" sldId="258"/>
            <ac:picMk id="5" creationId="{2B72872A-6644-282C-62A9-8B4110F5772C}"/>
          </ac:picMkLst>
        </pc:picChg>
      </pc:sldChg>
      <pc:sldChg chg="modSp new del mod">
        <pc:chgData name="Patryk Serafin" userId="86fa742248e137ce" providerId="LiveId" clId="{3298C733-EA56-44BD-B82F-19114443C032}" dt="2024-01-28T11:55:04.461" v="637" actId="47"/>
        <pc:sldMkLst>
          <pc:docMk/>
          <pc:sldMk cId="2635912224" sldId="259"/>
        </pc:sldMkLst>
        <pc:spChg chg="mod">
          <ac:chgData name="Patryk Serafin" userId="86fa742248e137ce" providerId="LiveId" clId="{3298C733-EA56-44BD-B82F-19114443C032}" dt="2024-01-27T10:44:14.355" v="146" actId="27636"/>
          <ac:spMkLst>
            <pc:docMk/>
            <pc:sldMk cId="2635912224" sldId="259"/>
            <ac:spMk id="2" creationId="{E5C2526E-080F-F9A8-923B-409A21E0A3F5}"/>
          </ac:spMkLst>
        </pc:spChg>
        <pc:spChg chg="mod">
          <ac:chgData name="Patryk Serafin" userId="86fa742248e137ce" providerId="LiveId" clId="{3298C733-EA56-44BD-B82F-19114443C032}" dt="2024-01-27T10:44:18.818" v="147"/>
          <ac:spMkLst>
            <pc:docMk/>
            <pc:sldMk cId="2635912224" sldId="259"/>
            <ac:spMk id="3" creationId="{8FECF2D1-B056-E2F5-0902-A08AD15547FF}"/>
          </ac:spMkLst>
        </pc:spChg>
      </pc:sldChg>
      <pc:sldChg chg="modSp new del mod">
        <pc:chgData name="Patryk Serafin" userId="86fa742248e137ce" providerId="LiveId" clId="{3298C733-EA56-44BD-B82F-19114443C032}" dt="2024-01-28T11:54:48.317" v="632" actId="47"/>
        <pc:sldMkLst>
          <pc:docMk/>
          <pc:sldMk cId="452532686" sldId="260"/>
        </pc:sldMkLst>
        <pc:spChg chg="mod">
          <ac:chgData name="Patryk Serafin" userId="86fa742248e137ce" providerId="LiveId" clId="{3298C733-EA56-44BD-B82F-19114443C032}" dt="2024-01-27T10:44:28.857" v="149"/>
          <ac:spMkLst>
            <pc:docMk/>
            <pc:sldMk cId="452532686" sldId="260"/>
            <ac:spMk id="2" creationId="{E7F03C35-EBF3-A366-7B30-A0637301C904}"/>
          </ac:spMkLst>
        </pc:spChg>
        <pc:spChg chg="mod">
          <ac:chgData name="Patryk Serafin" userId="86fa742248e137ce" providerId="LiveId" clId="{3298C733-EA56-44BD-B82F-19114443C032}" dt="2024-01-27T10:44:32.634" v="150"/>
          <ac:spMkLst>
            <pc:docMk/>
            <pc:sldMk cId="452532686" sldId="260"/>
            <ac:spMk id="3" creationId="{FABB0E24-6948-D9BA-6B5B-AF85B88B2FE3}"/>
          </ac:spMkLst>
        </pc:spChg>
      </pc:sldChg>
      <pc:sldChg chg="modSp new del mod">
        <pc:chgData name="Patryk Serafin" userId="86fa742248e137ce" providerId="LiveId" clId="{3298C733-EA56-44BD-B82F-19114443C032}" dt="2024-01-28T11:54:35.841" v="629" actId="47"/>
        <pc:sldMkLst>
          <pc:docMk/>
          <pc:sldMk cId="3854830962" sldId="261"/>
        </pc:sldMkLst>
        <pc:spChg chg="mod">
          <ac:chgData name="Patryk Serafin" userId="86fa742248e137ce" providerId="LiveId" clId="{3298C733-EA56-44BD-B82F-19114443C032}" dt="2024-01-27T10:44:47.250" v="153" actId="27636"/>
          <ac:spMkLst>
            <pc:docMk/>
            <pc:sldMk cId="3854830962" sldId="261"/>
            <ac:spMk id="2" creationId="{8C5F2198-B32E-959B-4A2F-520F2DDDB214}"/>
          </ac:spMkLst>
        </pc:spChg>
        <pc:spChg chg="mod">
          <ac:chgData name="Patryk Serafin" userId="86fa742248e137ce" providerId="LiveId" clId="{3298C733-EA56-44BD-B82F-19114443C032}" dt="2024-01-27T10:44:52.144" v="154"/>
          <ac:spMkLst>
            <pc:docMk/>
            <pc:sldMk cId="3854830962" sldId="261"/>
            <ac:spMk id="3" creationId="{A4B659C2-73C9-A3C7-518B-6BC273D9EEAA}"/>
          </ac:spMkLst>
        </pc:spChg>
      </pc:sldChg>
      <pc:sldChg chg="modSp new del mod">
        <pc:chgData name="Patryk Serafin" userId="86fa742248e137ce" providerId="LiveId" clId="{3298C733-EA56-44BD-B82F-19114443C032}" dt="2024-01-28T11:54:04.490" v="623" actId="47"/>
        <pc:sldMkLst>
          <pc:docMk/>
          <pc:sldMk cId="1068854335" sldId="262"/>
        </pc:sldMkLst>
        <pc:spChg chg="mod">
          <ac:chgData name="Patryk Serafin" userId="86fa742248e137ce" providerId="LiveId" clId="{3298C733-EA56-44BD-B82F-19114443C032}" dt="2024-01-27T10:45:07.890" v="157" actId="20577"/>
          <ac:spMkLst>
            <pc:docMk/>
            <pc:sldMk cId="1068854335" sldId="262"/>
            <ac:spMk id="2" creationId="{E4F37DDA-95B7-10CD-ACA2-B5BEF7FB4CA8}"/>
          </ac:spMkLst>
        </pc:spChg>
        <pc:spChg chg="mod">
          <ac:chgData name="Patryk Serafin" userId="86fa742248e137ce" providerId="LiveId" clId="{3298C733-EA56-44BD-B82F-19114443C032}" dt="2024-01-27T11:09:31.912" v="378"/>
          <ac:spMkLst>
            <pc:docMk/>
            <pc:sldMk cId="1068854335" sldId="262"/>
            <ac:spMk id="3" creationId="{40FBFD28-0ED3-6C69-BE03-0422EEC14D4F}"/>
          </ac:spMkLst>
        </pc:spChg>
      </pc:sldChg>
      <pc:sldChg chg="modSp new del mod">
        <pc:chgData name="Patryk Serafin" userId="86fa742248e137ce" providerId="LiveId" clId="{3298C733-EA56-44BD-B82F-19114443C032}" dt="2024-01-28T12:02:26.986" v="809" actId="47"/>
        <pc:sldMkLst>
          <pc:docMk/>
          <pc:sldMk cId="1528569215" sldId="263"/>
        </pc:sldMkLst>
        <pc:spChg chg="mod">
          <ac:chgData name="Patryk Serafin" userId="86fa742248e137ce" providerId="LiveId" clId="{3298C733-EA56-44BD-B82F-19114443C032}" dt="2024-01-28T12:00:15.905" v="732" actId="404"/>
          <ac:spMkLst>
            <pc:docMk/>
            <pc:sldMk cId="1528569215" sldId="263"/>
            <ac:spMk id="2" creationId="{0D4EC462-8084-FCBE-4E30-164B94477F2E}"/>
          </ac:spMkLst>
        </pc:spChg>
        <pc:spChg chg="mod">
          <ac:chgData name="Patryk Serafin" userId="86fa742248e137ce" providerId="LiveId" clId="{3298C733-EA56-44BD-B82F-19114443C032}" dt="2024-01-28T12:00:08.136" v="719" actId="20577"/>
          <ac:spMkLst>
            <pc:docMk/>
            <pc:sldMk cId="1528569215" sldId="263"/>
            <ac:spMk id="3" creationId="{D129C774-A4D8-011B-4F41-4F7E97782024}"/>
          </ac:spMkLst>
        </pc:spChg>
      </pc:sldChg>
      <pc:sldChg chg="modSp new add del mod">
        <pc:chgData name="Patryk Serafin" userId="86fa742248e137ce" providerId="LiveId" clId="{3298C733-EA56-44BD-B82F-19114443C032}" dt="2024-01-28T12:19:53.033" v="1058" actId="47"/>
        <pc:sldMkLst>
          <pc:docMk/>
          <pc:sldMk cId="3330994015" sldId="264"/>
        </pc:sldMkLst>
        <pc:spChg chg="mod">
          <ac:chgData name="Patryk Serafin" userId="86fa742248e137ce" providerId="LiveId" clId="{3298C733-EA56-44BD-B82F-19114443C032}" dt="2024-01-28T12:15:39.032" v="1019" actId="20577"/>
          <ac:spMkLst>
            <pc:docMk/>
            <pc:sldMk cId="3330994015" sldId="264"/>
            <ac:spMk id="2" creationId="{175C9847-B18E-838D-B8F3-0E74BFD6E4A6}"/>
          </ac:spMkLst>
        </pc:spChg>
        <pc:spChg chg="mod">
          <ac:chgData name="Patryk Serafin" userId="86fa742248e137ce" providerId="LiveId" clId="{3298C733-EA56-44BD-B82F-19114443C032}" dt="2024-01-27T10:47:21.265" v="167"/>
          <ac:spMkLst>
            <pc:docMk/>
            <pc:sldMk cId="3330994015" sldId="264"/>
            <ac:spMk id="3" creationId="{A2F18427-22A4-0D07-B08D-119E1E36CA96}"/>
          </ac:spMkLst>
        </pc:spChg>
      </pc:sldChg>
      <pc:sldChg chg="modSp new del mod">
        <pc:chgData name="Patryk Serafin" userId="86fa742248e137ce" providerId="LiveId" clId="{3298C733-EA56-44BD-B82F-19114443C032}" dt="2024-01-28T12:07:39.844" v="886" actId="47"/>
        <pc:sldMkLst>
          <pc:docMk/>
          <pc:sldMk cId="3929299271" sldId="265"/>
        </pc:sldMkLst>
        <pc:spChg chg="mod">
          <ac:chgData name="Patryk Serafin" userId="86fa742248e137ce" providerId="LiveId" clId="{3298C733-EA56-44BD-B82F-19114443C032}" dt="2024-01-27T10:47:31.253" v="169"/>
          <ac:spMkLst>
            <pc:docMk/>
            <pc:sldMk cId="3929299271" sldId="265"/>
            <ac:spMk id="2" creationId="{0AB984BB-CFD6-27F2-A6FB-FB39B1D48AE3}"/>
          </ac:spMkLst>
        </pc:spChg>
        <pc:spChg chg="mod">
          <ac:chgData name="Patryk Serafin" userId="86fa742248e137ce" providerId="LiveId" clId="{3298C733-EA56-44BD-B82F-19114443C032}" dt="2024-01-27T10:47:37.688" v="170"/>
          <ac:spMkLst>
            <pc:docMk/>
            <pc:sldMk cId="3929299271" sldId="265"/>
            <ac:spMk id="3" creationId="{DC3EEF4A-C0A5-49BD-A909-B649D469C813}"/>
          </ac:spMkLst>
        </pc:spChg>
      </pc:sldChg>
      <pc:sldChg chg="addSp delSp modSp new del mod modClrScheme chgLayout">
        <pc:chgData name="Patryk Serafin" userId="86fa742248e137ce" providerId="LiveId" clId="{3298C733-EA56-44BD-B82F-19114443C032}" dt="2024-01-27T10:56:52.192" v="284" actId="47"/>
        <pc:sldMkLst>
          <pc:docMk/>
          <pc:sldMk cId="2835687078" sldId="266"/>
        </pc:sldMkLst>
        <pc:spChg chg="del mod ord">
          <ac:chgData name="Patryk Serafin" userId="86fa742248e137ce" providerId="LiveId" clId="{3298C733-EA56-44BD-B82F-19114443C032}" dt="2024-01-27T10:48:04.907" v="176" actId="700"/>
          <ac:spMkLst>
            <pc:docMk/>
            <pc:sldMk cId="2835687078" sldId="266"/>
            <ac:spMk id="2" creationId="{AC8A8C3B-D44D-4B4F-6116-AEF5F011D9D0}"/>
          </ac:spMkLst>
        </pc:spChg>
        <pc:spChg chg="del">
          <ac:chgData name="Patryk Serafin" userId="86fa742248e137ce" providerId="LiveId" clId="{3298C733-EA56-44BD-B82F-19114443C032}" dt="2024-01-27T10:48:04.907" v="176" actId="700"/>
          <ac:spMkLst>
            <pc:docMk/>
            <pc:sldMk cId="2835687078" sldId="266"/>
            <ac:spMk id="3" creationId="{1B8D435B-BF22-17EE-5FD1-A9F93CEDD73C}"/>
          </ac:spMkLst>
        </pc:spChg>
        <pc:spChg chg="add mod ord">
          <ac:chgData name="Patryk Serafin" userId="86fa742248e137ce" providerId="LiveId" clId="{3298C733-EA56-44BD-B82F-19114443C032}" dt="2024-01-27T10:48:10.582" v="177"/>
          <ac:spMkLst>
            <pc:docMk/>
            <pc:sldMk cId="2835687078" sldId="266"/>
            <ac:spMk id="4" creationId="{EAF187AA-2982-D6C0-8EE2-C3B34F4FE40E}"/>
          </ac:spMkLst>
        </pc:spChg>
      </pc:sldChg>
      <pc:sldChg chg="addSp delSp modSp new mod setBg modClrScheme addAnim delAnim modAnim setClrOvrMap delDesignElem chgLayout">
        <pc:chgData name="Patryk Serafin" userId="86fa742248e137ce" providerId="LiveId" clId="{3298C733-EA56-44BD-B82F-19114443C032}" dt="2024-01-27T10:57:58.545" v="301" actId="26606"/>
        <pc:sldMkLst>
          <pc:docMk/>
          <pc:sldMk cId="3635486650" sldId="267"/>
        </pc:sldMkLst>
        <pc:spChg chg="del mod ord">
          <ac:chgData name="Patryk Serafin" userId="86fa742248e137ce" providerId="LiveId" clId="{3298C733-EA56-44BD-B82F-19114443C032}" dt="2024-01-27T10:47:56.462" v="173" actId="700"/>
          <ac:spMkLst>
            <pc:docMk/>
            <pc:sldMk cId="3635486650" sldId="267"/>
            <ac:spMk id="2" creationId="{314D2630-2D48-4B23-E32B-4F95B1EC430F}"/>
          </ac:spMkLst>
        </pc:spChg>
        <pc:spChg chg="del">
          <ac:chgData name="Patryk Serafin" userId="86fa742248e137ce" providerId="LiveId" clId="{3298C733-EA56-44BD-B82F-19114443C032}" dt="2024-01-27T10:47:56.462" v="173" actId="700"/>
          <ac:spMkLst>
            <pc:docMk/>
            <pc:sldMk cId="3635486650" sldId="267"/>
            <ac:spMk id="3" creationId="{6134A346-5164-B6D2-BB58-CCC86BC6263E}"/>
          </ac:spMkLst>
        </pc:spChg>
        <pc:spChg chg="add mod ord">
          <ac:chgData name="Patryk Serafin" userId="86fa742248e137ce" providerId="LiveId" clId="{3298C733-EA56-44BD-B82F-19114443C032}" dt="2024-01-27T10:57:58.545" v="301" actId="26606"/>
          <ac:spMkLst>
            <pc:docMk/>
            <pc:sldMk cId="3635486650" sldId="267"/>
            <ac:spMk id="4" creationId="{D5CB7B58-FC73-794F-F648-86931DDC8D03}"/>
          </ac:spMkLst>
        </pc:spChg>
        <pc:spChg chg="add del">
          <ac:chgData name="Patryk Serafin" userId="86fa742248e137ce" providerId="LiveId" clId="{3298C733-EA56-44BD-B82F-19114443C032}" dt="2024-01-27T10:56:05.821" v="275" actId="26606"/>
          <ac:spMkLst>
            <pc:docMk/>
            <pc:sldMk cId="3635486650" sldId="267"/>
            <ac:spMk id="7" creationId="{D1BA7680-B1FB-4B6B-2155-45DD5D6C4CF8}"/>
          </ac:spMkLst>
        </pc:spChg>
        <pc:spChg chg="add del">
          <ac:chgData name="Patryk Serafin" userId="86fa742248e137ce" providerId="LiveId" clId="{3298C733-EA56-44BD-B82F-19114443C032}" dt="2024-01-27T10:56:05.821" v="275" actId="26606"/>
          <ac:spMkLst>
            <pc:docMk/>
            <pc:sldMk cId="3635486650" sldId="267"/>
            <ac:spMk id="9" creationId="{A9CCD9CD-49AE-3D3E-923B-81ECD3FBF75F}"/>
          </ac:spMkLst>
        </pc:spChg>
        <pc:spChg chg="add del">
          <ac:chgData name="Patryk Serafin" userId="86fa742248e137ce" providerId="LiveId" clId="{3298C733-EA56-44BD-B82F-19114443C032}" dt="2024-01-27T10:55:08.525" v="255" actId="26606"/>
          <ac:spMkLst>
            <pc:docMk/>
            <pc:sldMk cId="3635486650" sldId="267"/>
            <ac:spMk id="10" creationId="{7A875D55-4A80-43E9-38F6-27E3664939B0}"/>
          </ac:spMkLst>
        </pc:spChg>
        <pc:spChg chg="add del">
          <ac:chgData name="Patryk Serafin" userId="86fa742248e137ce" providerId="LiveId" clId="{3298C733-EA56-44BD-B82F-19114443C032}" dt="2024-01-27T10:55:08.525" v="255" actId="26606"/>
          <ac:spMkLst>
            <pc:docMk/>
            <pc:sldMk cId="3635486650" sldId="267"/>
            <ac:spMk id="12" creationId="{3D572980-FB84-8C29-1FAC-FAC5ECE29A39}"/>
          </ac:spMkLst>
        </pc:spChg>
        <pc:spChg chg="add">
          <ac:chgData name="Patryk Serafin" userId="86fa742248e137ce" providerId="LiveId" clId="{3298C733-EA56-44BD-B82F-19114443C032}" dt="2024-01-27T10:57:58.545" v="301" actId="26606"/>
          <ac:spMkLst>
            <pc:docMk/>
            <pc:sldMk cId="3635486650" sldId="267"/>
            <ac:spMk id="13" creationId="{D1BA7680-B1FB-4B6B-2155-45DD5D6C4CF8}"/>
          </ac:spMkLst>
        </pc:spChg>
        <pc:spChg chg="add del">
          <ac:chgData name="Patryk Serafin" userId="86fa742248e137ce" providerId="LiveId" clId="{3298C733-EA56-44BD-B82F-19114443C032}" dt="2024-01-27T10:56:05.818" v="274" actId="26606"/>
          <ac:spMkLst>
            <pc:docMk/>
            <pc:sldMk cId="3635486650" sldId="267"/>
            <ac:spMk id="14" creationId="{ED587E41-605C-A8E4-8BA5-0E0B3797C9AA}"/>
          </ac:spMkLst>
        </pc:spChg>
        <pc:spChg chg="add">
          <ac:chgData name="Patryk Serafin" userId="86fa742248e137ce" providerId="LiveId" clId="{3298C733-EA56-44BD-B82F-19114443C032}" dt="2024-01-27T10:57:58.545" v="301" actId="26606"/>
          <ac:spMkLst>
            <pc:docMk/>
            <pc:sldMk cId="3635486650" sldId="267"/>
            <ac:spMk id="15" creationId="{A9CCD9CD-49AE-3D3E-923B-81ECD3FBF75F}"/>
          </ac:spMkLst>
        </pc:spChg>
        <pc:spChg chg="add del">
          <ac:chgData name="Patryk Serafin" userId="86fa742248e137ce" providerId="LiveId" clId="{3298C733-EA56-44BD-B82F-19114443C032}" dt="2024-01-27T10:56:05.818" v="274" actId="26606"/>
          <ac:spMkLst>
            <pc:docMk/>
            <pc:sldMk cId="3635486650" sldId="267"/>
            <ac:spMk id="16" creationId="{EBD48A03-0DF9-3063-CB15-1BC2AEC79F1C}"/>
          </ac:spMkLst>
        </pc:spChg>
        <pc:spChg chg="add del">
          <ac:chgData name="Patryk Serafin" userId="86fa742248e137ce" providerId="LiveId" clId="{3298C733-EA56-44BD-B82F-19114443C032}" dt="2024-01-27T10:56:33.760" v="280"/>
          <ac:spMkLst>
            <pc:docMk/>
            <pc:sldMk cId="3635486650" sldId="267"/>
            <ac:spMk id="18" creationId="{E01013C5-0169-8F8C-FA57-62D87022AD98}"/>
          </ac:spMkLst>
        </pc:spChg>
        <pc:spChg chg="add del">
          <ac:chgData name="Patryk Serafin" userId="86fa742248e137ce" providerId="LiveId" clId="{3298C733-EA56-44BD-B82F-19114443C032}" dt="2024-01-27T10:56:33.760" v="280"/>
          <ac:spMkLst>
            <pc:docMk/>
            <pc:sldMk cId="3635486650" sldId="267"/>
            <ac:spMk id="19" creationId="{A9CCD9CD-49AE-3D3E-923B-81ECD3FBF75F}"/>
          </ac:spMkLst>
        </pc:spChg>
        <pc:picChg chg="add del">
          <ac:chgData name="Patryk Serafin" userId="86fa742248e137ce" providerId="LiveId" clId="{3298C733-EA56-44BD-B82F-19114443C032}" dt="2024-01-27T10:55:08.525" v="255" actId="26606"/>
          <ac:picMkLst>
            <pc:docMk/>
            <pc:sldMk cId="3635486650" sldId="267"/>
            <ac:picMk id="6" creationId="{B246F830-D3E1-E4FC-B3E8-B3A5C76CC4AD}"/>
          </ac:picMkLst>
        </pc:picChg>
        <pc:picChg chg="add mod">
          <ac:chgData name="Patryk Serafin" userId="86fa742248e137ce" providerId="LiveId" clId="{3298C733-EA56-44BD-B82F-19114443C032}" dt="2024-01-27T10:56:13.865" v="276" actId="27614"/>
          <ac:picMkLst>
            <pc:docMk/>
            <pc:sldMk cId="3635486650" sldId="267"/>
            <ac:picMk id="8" creationId="{57EBD2AD-C1B8-E0F3-F8BE-8784DD8CD19D}"/>
          </ac:picMkLst>
        </pc:picChg>
      </pc:sldChg>
      <pc:sldChg chg="modSp new del mod">
        <pc:chgData name="Patryk Serafin" userId="86fa742248e137ce" providerId="LiveId" clId="{3298C733-EA56-44BD-B82F-19114443C032}" dt="2024-01-28T12:31:35.507" v="1278" actId="47"/>
        <pc:sldMkLst>
          <pc:docMk/>
          <pc:sldMk cId="3926036770" sldId="268"/>
        </pc:sldMkLst>
        <pc:spChg chg="mod">
          <ac:chgData name="Patryk Serafin" userId="86fa742248e137ce" providerId="LiveId" clId="{3298C733-EA56-44BD-B82F-19114443C032}" dt="2024-01-27T10:48:17.708" v="178"/>
          <ac:spMkLst>
            <pc:docMk/>
            <pc:sldMk cId="3926036770" sldId="268"/>
            <ac:spMk id="2" creationId="{FD690D01-D7CD-69A7-D87F-9A6AF61DE0B5}"/>
          </ac:spMkLst>
        </pc:spChg>
        <pc:spChg chg="mod">
          <ac:chgData name="Patryk Serafin" userId="86fa742248e137ce" providerId="LiveId" clId="{3298C733-EA56-44BD-B82F-19114443C032}" dt="2024-01-27T10:48:23.110" v="179"/>
          <ac:spMkLst>
            <pc:docMk/>
            <pc:sldMk cId="3926036770" sldId="268"/>
            <ac:spMk id="3" creationId="{2157C6B7-2EF3-98D4-28F4-916CD0B9B400}"/>
          </ac:spMkLst>
        </pc:spChg>
      </pc:sldChg>
      <pc:sldChg chg="modSp new del mod">
        <pc:chgData name="Patryk Serafin" userId="86fa742248e137ce" providerId="LiveId" clId="{3298C733-EA56-44BD-B82F-19114443C032}" dt="2024-01-28T12:31:36.494" v="1279" actId="47"/>
        <pc:sldMkLst>
          <pc:docMk/>
          <pc:sldMk cId="2610784766" sldId="269"/>
        </pc:sldMkLst>
        <pc:spChg chg="mod">
          <ac:chgData name="Patryk Serafin" userId="86fa742248e137ce" providerId="LiveId" clId="{3298C733-EA56-44BD-B82F-19114443C032}" dt="2024-01-27T10:48:29.108" v="181"/>
          <ac:spMkLst>
            <pc:docMk/>
            <pc:sldMk cId="2610784766" sldId="269"/>
            <ac:spMk id="2" creationId="{D575DE2D-E264-B156-C3B4-701315C22D43}"/>
          </ac:spMkLst>
        </pc:spChg>
        <pc:spChg chg="mod">
          <ac:chgData name="Patryk Serafin" userId="86fa742248e137ce" providerId="LiveId" clId="{3298C733-EA56-44BD-B82F-19114443C032}" dt="2024-01-27T10:48:33.180" v="182"/>
          <ac:spMkLst>
            <pc:docMk/>
            <pc:sldMk cId="2610784766" sldId="269"/>
            <ac:spMk id="3" creationId="{89250287-87AF-2DA3-3942-AADEB64589CD}"/>
          </ac:spMkLst>
        </pc:spChg>
      </pc:sldChg>
      <pc:sldChg chg="modSp new add del mod">
        <pc:chgData name="Patryk Serafin" userId="86fa742248e137ce" providerId="LiveId" clId="{3298C733-EA56-44BD-B82F-19114443C032}" dt="2024-01-28T12:13:18.564" v="955" actId="47"/>
        <pc:sldMkLst>
          <pc:docMk/>
          <pc:sldMk cId="1253330300" sldId="270"/>
        </pc:sldMkLst>
        <pc:spChg chg="mod">
          <ac:chgData name="Patryk Serafin" userId="86fa742248e137ce" providerId="LiveId" clId="{3298C733-EA56-44BD-B82F-19114443C032}" dt="2024-01-27T10:48:39.603" v="184"/>
          <ac:spMkLst>
            <pc:docMk/>
            <pc:sldMk cId="1253330300" sldId="270"/>
            <ac:spMk id="2" creationId="{39DEF6F3-9970-C468-345D-DBB684EBFE16}"/>
          </ac:spMkLst>
        </pc:spChg>
        <pc:spChg chg="mod">
          <ac:chgData name="Patryk Serafin" userId="86fa742248e137ce" providerId="LiveId" clId="{3298C733-EA56-44BD-B82F-19114443C032}" dt="2024-01-27T10:48:44.573" v="185"/>
          <ac:spMkLst>
            <pc:docMk/>
            <pc:sldMk cId="1253330300" sldId="270"/>
            <ac:spMk id="3" creationId="{9DD2EF30-5CDD-89A5-3997-EC698B260C85}"/>
          </ac:spMkLst>
        </pc:spChg>
      </pc:sldChg>
      <pc:sldChg chg="modSp new mod">
        <pc:chgData name="Patryk Serafin" userId="86fa742248e137ce" providerId="LiveId" clId="{3298C733-EA56-44BD-B82F-19114443C032}" dt="2024-01-27T10:49:32.323" v="191"/>
        <pc:sldMkLst>
          <pc:docMk/>
          <pc:sldMk cId="3131933903" sldId="271"/>
        </pc:sldMkLst>
        <pc:spChg chg="mod">
          <ac:chgData name="Patryk Serafin" userId="86fa742248e137ce" providerId="LiveId" clId="{3298C733-EA56-44BD-B82F-19114443C032}" dt="2024-01-27T10:49:24.561" v="190"/>
          <ac:spMkLst>
            <pc:docMk/>
            <pc:sldMk cId="3131933903" sldId="271"/>
            <ac:spMk id="2" creationId="{8D3B7598-6223-AB96-D5BE-E3F07BBEF30F}"/>
          </ac:spMkLst>
        </pc:spChg>
        <pc:spChg chg="mod">
          <ac:chgData name="Patryk Serafin" userId="86fa742248e137ce" providerId="LiveId" clId="{3298C733-EA56-44BD-B82F-19114443C032}" dt="2024-01-27T10:49:32.323" v="191"/>
          <ac:spMkLst>
            <pc:docMk/>
            <pc:sldMk cId="3131933903" sldId="271"/>
            <ac:spMk id="3" creationId="{859F2BBE-89DD-168F-5C13-939BC123A84B}"/>
          </ac:spMkLst>
        </pc:spChg>
      </pc:sldChg>
      <pc:sldChg chg="addSp delSp modSp new del mod modClrScheme chgLayout">
        <pc:chgData name="Patryk Serafin" userId="86fa742248e137ce" providerId="LiveId" clId="{3298C733-EA56-44BD-B82F-19114443C032}" dt="2024-01-27T10:57:36.499" v="294" actId="47"/>
        <pc:sldMkLst>
          <pc:docMk/>
          <pc:sldMk cId="547720946" sldId="272"/>
        </pc:sldMkLst>
        <pc:spChg chg="del mod ord">
          <ac:chgData name="Patryk Serafin" userId="86fa742248e137ce" providerId="LiveId" clId="{3298C733-EA56-44BD-B82F-19114443C032}" dt="2024-01-27T10:49:13.824" v="188" actId="700"/>
          <ac:spMkLst>
            <pc:docMk/>
            <pc:sldMk cId="547720946" sldId="272"/>
            <ac:spMk id="2" creationId="{FC25408A-D5C9-1095-3DE9-04596F28A9F6}"/>
          </ac:spMkLst>
        </pc:spChg>
        <pc:spChg chg="del">
          <ac:chgData name="Patryk Serafin" userId="86fa742248e137ce" providerId="LiveId" clId="{3298C733-EA56-44BD-B82F-19114443C032}" dt="2024-01-27T10:49:13.824" v="188" actId="700"/>
          <ac:spMkLst>
            <pc:docMk/>
            <pc:sldMk cId="547720946" sldId="272"/>
            <ac:spMk id="3" creationId="{A2AA333E-1923-C14A-B327-8D28D761EF1B}"/>
          </ac:spMkLst>
        </pc:spChg>
        <pc:spChg chg="add mod ord">
          <ac:chgData name="Patryk Serafin" userId="86fa742248e137ce" providerId="LiveId" clId="{3298C733-EA56-44BD-B82F-19114443C032}" dt="2024-01-27T10:49:18.722" v="189"/>
          <ac:spMkLst>
            <pc:docMk/>
            <pc:sldMk cId="547720946" sldId="272"/>
            <ac:spMk id="4" creationId="{2BB09BAB-1A1E-F665-0DC8-399562078D7A}"/>
          </ac:spMkLst>
        </pc:spChg>
      </pc:sldChg>
      <pc:sldChg chg="modSp new mod">
        <pc:chgData name="Patryk Serafin" userId="86fa742248e137ce" providerId="LiveId" clId="{3298C733-EA56-44BD-B82F-19114443C032}" dt="2024-01-27T10:49:44.274" v="194"/>
        <pc:sldMkLst>
          <pc:docMk/>
          <pc:sldMk cId="2048330268" sldId="273"/>
        </pc:sldMkLst>
        <pc:spChg chg="mod">
          <ac:chgData name="Patryk Serafin" userId="86fa742248e137ce" providerId="LiveId" clId="{3298C733-EA56-44BD-B82F-19114443C032}" dt="2024-01-27T10:49:39.777" v="193"/>
          <ac:spMkLst>
            <pc:docMk/>
            <pc:sldMk cId="2048330268" sldId="273"/>
            <ac:spMk id="2" creationId="{44C95509-E122-FE43-76E4-819E07EF25B1}"/>
          </ac:spMkLst>
        </pc:spChg>
        <pc:spChg chg="mod">
          <ac:chgData name="Patryk Serafin" userId="86fa742248e137ce" providerId="LiveId" clId="{3298C733-EA56-44BD-B82F-19114443C032}" dt="2024-01-27T10:49:44.274" v="194"/>
          <ac:spMkLst>
            <pc:docMk/>
            <pc:sldMk cId="2048330268" sldId="273"/>
            <ac:spMk id="3" creationId="{F0F9A51F-5E92-312F-31A8-3DC75B3A2E22}"/>
          </ac:spMkLst>
        </pc:spChg>
      </pc:sldChg>
      <pc:sldChg chg="modSp new mod">
        <pc:chgData name="Patryk Serafin" userId="86fa742248e137ce" providerId="LiveId" clId="{3298C733-EA56-44BD-B82F-19114443C032}" dt="2024-01-27T10:50:08.889" v="200"/>
        <pc:sldMkLst>
          <pc:docMk/>
          <pc:sldMk cId="1120940816" sldId="274"/>
        </pc:sldMkLst>
        <pc:spChg chg="mod">
          <ac:chgData name="Patryk Serafin" userId="86fa742248e137ce" providerId="LiveId" clId="{3298C733-EA56-44BD-B82F-19114443C032}" dt="2024-01-27T10:50:04.824" v="199"/>
          <ac:spMkLst>
            <pc:docMk/>
            <pc:sldMk cId="1120940816" sldId="274"/>
            <ac:spMk id="2" creationId="{FA415B32-5B7C-A679-8CA6-E7CE3A2F57C7}"/>
          </ac:spMkLst>
        </pc:spChg>
        <pc:spChg chg="mod">
          <ac:chgData name="Patryk Serafin" userId="86fa742248e137ce" providerId="LiveId" clId="{3298C733-EA56-44BD-B82F-19114443C032}" dt="2024-01-27T10:50:08.889" v="200"/>
          <ac:spMkLst>
            <pc:docMk/>
            <pc:sldMk cId="1120940816" sldId="274"/>
            <ac:spMk id="3" creationId="{B45DB081-D916-04E3-8C75-182A2DB95CAF}"/>
          </ac:spMkLst>
        </pc:spChg>
      </pc:sldChg>
      <pc:sldChg chg="addSp delSp modSp new del mod modClrScheme chgLayout">
        <pc:chgData name="Patryk Serafin" userId="86fa742248e137ce" providerId="LiveId" clId="{3298C733-EA56-44BD-B82F-19114443C032}" dt="2024-01-27T10:57:25.769" v="291" actId="47"/>
        <pc:sldMkLst>
          <pc:docMk/>
          <pc:sldMk cId="1082743147" sldId="275"/>
        </pc:sldMkLst>
        <pc:spChg chg="del mod ord">
          <ac:chgData name="Patryk Serafin" userId="86fa742248e137ce" providerId="LiveId" clId="{3298C733-EA56-44BD-B82F-19114443C032}" dt="2024-01-27T10:49:50.846" v="197" actId="700"/>
          <ac:spMkLst>
            <pc:docMk/>
            <pc:sldMk cId="1082743147" sldId="275"/>
            <ac:spMk id="2" creationId="{617DC8CE-CC7E-C53D-9C8F-B0D01805D236}"/>
          </ac:spMkLst>
        </pc:spChg>
        <pc:spChg chg="del">
          <ac:chgData name="Patryk Serafin" userId="86fa742248e137ce" providerId="LiveId" clId="{3298C733-EA56-44BD-B82F-19114443C032}" dt="2024-01-27T10:49:50.846" v="197" actId="700"/>
          <ac:spMkLst>
            <pc:docMk/>
            <pc:sldMk cId="1082743147" sldId="275"/>
            <ac:spMk id="3" creationId="{29DB072C-25EC-9B17-638A-D5B98812DC98}"/>
          </ac:spMkLst>
        </pc:spChg>
        <pc:spChg chg="add mod ord">
          <ac:chgData name="Patryk Serafin" userId="86fa742248e137ce" providerId="LiveId" clId="{3298C733-EA56-44BD-B82F-19114443C032}" dt="2024-01-27T10:49:55.947" v="198"/>
          <ac:spMkLst>
            <pc:docMk/>
            <pc:sldMk cId="1082743147" sldId="275"/>
            <ac:spMk id="4" creationId="{CDD625CA-4B53-E17C-E0B1-ABBDC1BC5951}"/>
          </ac:spMkLst>
        </pc:spChg>
      </pc:sldChg>
      <pc:sldChg chg="modSp new mod">
        <pc:chgData name="Patryk Serafin" userId="86fa742248e137ce" providerId="LiveId" clId="{3298C733-EA56-44BD-B82F-19114443C032}" dt="2024-01-27T10:50:26.554" v="203"/>
        <pc:sldMkLst>
          <pc:docMk/>
          <pc:sldMk cId="2303647636" sldId="276"/>
        </pc:sldMkLst>
        <pc:spChg chg="mod">
          <ac:chgData name="Patryk Serafin" userId="86fa742248e137ce" providerId="LiveId" clId="{3298C733-EA56-44BD-B82F-19114443C032}" dt="2024-01-27T10:50:21.391" v="202"/>
          <ac:spMkLst>
            <pc:docMk/>
            <pc:sldMk cId="2303647636" sldId="276"/>
            <ac:spMk id="2" creationId="{9B6D46A3-1F85-DAE1-286B-5C7D557980C5}"/>
          </ac:spMkLst>
        </pc:spChg>
        <pc:spChg chg="mod">
          <ac:chgData name="Patryk Serafin" userId="86fa742248e137ce" providerId="LiveId" clId="{3298C733-EA56-44BD-B82F-19114443C032}" dt="2024-01-27T10:50:26.554" v="203"/>
          <ac:spMkLst>
            <pc:docMk/>
            <pc:sldMk cId="2303647636" sldId="276"/>
            <ac:spMk id="3" creationId="{04D8A61C-A45C-6670-8BF5-95F1B41B278B}"/>
          </ac:spMkLst>
        </pc:spChg>
      </pc:sldChg>
      <pc:sldChg chg="modSp new mod">
        <pc:chgData name="Patryk Serafin" userId="86fa742248e137ce" providerId="LiveId" clId="{3298C733-EA56-44BD-B82F-19114443C032}" dt="2024-01-27T10:50:54.200" v="210"/>
        <pc:sldMkLst>
          <pc:docMk/>
          <pc:sldMk cId="256880835" sldId="277"/>
        </pc:sldMkLst>
        <pc:spChg chg="mod">
          <ac:chgData name="Patryk Serafin" userId="86fa742248e137ce" providerId="LiveId" clId="{3298C733-EA56-44BD-B82F-19114443C032}" dt="2024-01-27T10:50:48.191" v="209"/>
          <ac:spMkLst>
            <pc:docMk/>
            <pc:sldMk cId="256880835" sldId="277"/>
            <ac:spMk id="2" creationId="{267D2CCB-57FC-D139-9C32-5B40F9E8E705}"/>
          </ac:spMkLst>
        </pc:spChg>
        <pc:spChg chg="mod">
          <ac:chgData name="Patryk Serafin" userId="86fa742248e137ce" providerId="LiveId" clId="{3298C733-EA56-44BD-B82F-19114443C032}" dt="2024-01-27T10:50:54.200" v="210"/>
          <ac:spMkLst>
            <pc:docMk/>
            <pc:sldMk cId="256880835" sldId="277"/>
            <ac:spMk id="3" creationId="{FA6409CC-2824-358B-B9B2-18D628A9469D}"/>
          </ac:spMkLst>
        </pc:spChg>
      </pc:sldChg>
      <pc:sldChg chg="addSp delSp modSp new del mod modClrScheme chgLayout">
        <pc:chgData name="Patryk Serafin" userId="86fa742248e137ce" providerId="LiveId" clId="{3298C733-EA56-44BD-B82F-19114443C032}" dt="2024-01-27T10:57:17.896" v="288" actId="47"/>
        <pc:sldMkLst>
          <pc:docMk/>
          <pc:sldMk cId="1519726767" sldId="278"/>
        </pc:sldMkLst>
        <pc:spChg chg="del mod ord">
          <ac:chgData name="Patryk Serafin" userId="86fa742248e137ce" providerId="LiveId" clId="{3298C733-EA56-44BD-B82F-19114443C032}" dt="2024-01-27T10:50:36.268" v="206" actId="700"/>
          <ac:spMkLst>
            <pc:docMk/>
            <pc:sldMk cId="1519726767" sldId="278"/>
            <ac:spMk id="2" creationId="{3C2F9752-ECCB-37E9-99AD-98C909806179}"/>
          </ac:spMkLst>
        </pc:spChg>
        <pc:spChg chg="del">
          <ac:chgData name="Patryk Serafin" userId="86fa742248e137ce" providerId="LiveId" clId="{3298C733-EA56-44BD-B82F-19114443C032}" dt="2024-01-27T10:50:36.268" v="206" actId="700"/>
          <ac:spMkLst>
            <pc:docMk/>
            <pc:sldMk cId="1519726767" sldId="278"/>
            <ac:spMk id="3" creationId="{68283AE3-EA14-A7EB-1FDD-2B2C0F36F20E}"/>
          </ac:spMkLst>
        </pc:spChg>
        <pc:spChg chg="add mod ord">
          <ac:chgData name="Patryk Serafin" userId="86fa742248e137ce" providerId="LiveId" clId="{3298C733-EA56-44BD-B82F-19114443C032}" dt="2024-01-27T10:50:40.126" v="207"/>
          <ac:spMkLst>
            <pc:docMk/>
            <pc:sldMk cId="1519726767" sldId="278"/>
            <ac:spMk id="4" creationId="{D00E9135-9E3B-E351-D7F6-F59FA880E27E}"/>
          </ac:spMkLst>
        </pc:spChg>
      </pc:sldChg>
      <pc:sldChg chg="modSp add mod">
        <pc:chgData name="Patryk Serafin" userId="86fa742248e137ce" providerId="LiveId" clId="{3298C733-EA56-44BD-B82F-19114443C032}" dt="2024-01-27T10:51:04.918" v="212"/>
        <pc:sldMkLst>
          <pc:docMk/>
          <pc:sldMk cId="1532553888" sldId="279"/>
        </pc:sldMkLst>
        <pc:spChg chg="mod">
          <ac:chgData name="Patryk Serafin" userId="86fa742248e137ce" providerId="LiveId" clId="{3298C733-EA56-44BD-B82F-19114443C032}" dt="2024-01-27T10:51:01.182" v="211"/>
          <ac:spMkLst>
            <pc:docMk/>
            <pc:sldMk cId="1532553888" sldId="279"/>
            <ac:spMk id="2" creationId="{267D2CCB-57FC-D139-9C32-5B40F9E8E705}"/>
          </ac:spMkLst>
        </pc:spChg>
        <pc:spChg chg="mod">
          <ac:chgData name="Patryk Serafin" userId="86fa742248e137ce" providerId="LiveId" clId="{3298C733-EA56-44BD-B82F-19114443C032}" dt="2024-01-27T10:51:04.918" v="212"/>
          <ac:spMkLst>
            <pc:docMk/>
            <pc:sldMk cId="1532553888" sldId="279"/>
            <ac:spMk id="3" creationId="{FA6409CC-2824-358B-B9B2-18D628A9469D}"/>
          </ac:spMkLst>
        </pc:spChg>
      </pc:sldChg>
      <pc:sldChg chg="addSp delSp modSp new del mod modClrScheme chgLayout">
        <pc:chgData name="Patryk Serafin" userId="86fa742248e137ce" providerId="LiveId" clId="{3298C733-EA56-44BD-B82F-19114443C032}" dt="2024-01-27T10:59:47.342" v="318" actId="47"/>
        <pc:sldMkLst>
          <pc:docMk/>
          <pc:sldMk cId="2886231528" sldId="280"/>
        </pc:sldMkLst>
        <pc:spChg chg="del mod ord">
          <ac:chgData name="Patryk Serafin" userId="86fa742248e137ce" providerId="LiveId" clId="{3298C733-EA56-44BD-B82F-19114443C032}" dt="2024-01-27T10:51:40.666" v="215" actId="700"/>
          <ac:spMkLst>
            <pc:docMk/>
            <pc:sldMk cId="2886231528" sldId="280"/>
            <ac:spMk id="2" creationId="{8DA0FD2A-DF1F-60E0-8FE4-BF01DD369BC6}"/>
          </ac:spMkLst>
        </pc:spChg>
        <pc:spChg chg="del">
          <ac:chgData name="Patryk Serafin" userId="86fa742248e137ce" providerId="LiveId" clId="{3298C733-EA56-44BD-B82F-19114443C032}" dt="2024-01-27T10:51:40.666" v="215" actId="700"/>
          <ac:spMkLst>
            <pc:docMk/>
            <pc:sldMk cId="2886231528" sldId="280"/>
            <ac:spMk id="3" creationId="{F1E8520B-447B-1E9D-3429-67A458D2CB15}"/>
          </ac:spMkLst>
        </pc:spChg>
        <pc:spChg chg="add mod ord">
          <ac:chgData name="Patryk Serafin" userId="86fa742248e137ce" providerId="LiveId" clId="{3298C733-EA56-44BD-B82F-19114443C032}" dt="2024-01-27T10:52:13.069" v="228"/>
          <ac:spMkLst>
            <pc:docMk/>
            <pc:sldMk cId="2886231528" sldId="280"/>
            <ac:spMk id="4" creationId="{3666FC56-D1C3-2DE4-527B-E6304B2AA1AB}"/>
          </ac:spMkLst>
        </pc:spChg>
      </pc:sldChg>
      <pc:sldChg chg="modSp add mod">
        <pc:chgData name="Patryk Serafin" userId="86fa742248e137ce" providerId="LiveId" clId="{3298C733-EA56-44BD-B82F-19114443C032}" dt="2024-01-27T10:52:33.931" v="232"/>
        <pc:sldMkLst>
          <pc:docMk/>
          <pc:sldMk cId="2285479768" sldId="281"/>
        </pc:sldMkLst>
        <pc:spChg chg="mod">
          <ac:chgData name="Patryk Serafin" userId="86fa742248e137ce" providerId="LiveId" clId="{3298C733-EA56-44BD-B82F-19114443C032}" dt="2024-01-27T10:52:30.354" v="231"/>
          <ac:spMkLst>
            <pc:docMk/>
            <pc:sldMk cId="2285479768" sldId="281"/>
            <ac:spMk id="2" creationId="{8DA0FD2A-DF1F-60E0-8FE4-BF01DD369BC6}"/>
          </ac:spMkLst>
        </pc:spChg>
        <pc:spChg chg="mod">
          <ac:chgData name="Patryk Serafin" userId="86fa742248e137ce" providerId="LiveId" clId="{3298C733-EA56-44BD-B82F-19114443C032}" dt="2024-01-27T10:52:33.931" v="232"/>
          <ac:spMkLst>
            <pc:docMk/>
            <pc:sldMk cId="2285479768" sldId="281"/>
            <ac:spMk id="3" creationId="{F1E8520B-447B-1E9D-3429-67A458D2CB15}"/>
          </ac:spMkLst>
        </pc:spChg>
      </pc:sldChg>
      <pc:sldChg chg="modSp add del mod ord">
        <pc:chgData name="Patryk Serafin" userId="86fa742248e137ce" providerId="LiveId" clId="{3298C733-EA56-44BD-B82F-19114443C032}" dt="2024-01-27T10:59:36.910" v="314" actId="47"/>
        <pc:sldMkLst>
          <pc:docMk/>
          <pc:sldMk cId="20679237" sldId="282"/>
        </pc:sldMkLst>
        <pc:spChg chg="mod">
          <ac:chgData name="Patryk Serafin" userId="86fa742248e137ce" providerId="LiveId" clId="{3298C733-EA56-44BD-B82F-19114443C032}" dt="2024-01-27T10:52:17.746" v="229"/>
          <ac:spMkLst>
            <pc:docMk/>
            <pc:sldMk cId="20679237" sldId="282"/>
            <ac:spMk id="4" creationId="{3666FC56-D1C3-2DE4-527B-E6304B2AA1AB}"/>
          </ac:spMkLst>
        </pc:spChg>
      </pc:sldChg>
      <pc:sldChg chg="modSp add del mod ord">
        <pc:chgData name="Patryk Serafin" userId="86fa742248e137ce" providerId="LiveId" clId="{3298C733-EA56-44BD-B82F-19114443C032}" dt="2024-01-27T10:59:28.779" v="312" actId="47"/>
        <pc:sldMkLst>
          <pc:docMk/>
          <pc:sldMk cId="1281323921" sldId="283"/>
        </pc:sldMkLst>
        <pc:spChg chg="mod">
          <ac:chgData name="Patryk Serafin" userId="86fa742248e137ce" providerId="LiveId" clId="{3298C733-EA56-44BD-B82F-19114443C032}" dt="2024-01-27T10:52:25.138" v="230"/>
          <ac:spMkLst>
            <pc:docMk/>
            <pc:sldMk cId="1281323921" sldId="283"/>
            <ac:spMk id="4" creationId="{3666FC56-D1C3-2DE4-527B-E6304B2AA1AB}"/>
          </ac:spMkLst>
        </pc:spChg>
      </pc:sldChg>
      <pc:sldChg chg="modSp add mod">
        <pc:chgData name="Patryk Serafin" userId="86fa742248e137ce" providerId="LiveId" clId="{3298C733-EA56-44BD-B82F-19114443C032}" dt="2024-01-27T10:52:44.029" v="235" actId="20577"/>
        <pc:sldMkLst>
          <pc:docMk/>
          <pc:sldMk cId="1193503798" sldId="284"/>
        </pc:sldMkLst>
        <pc:spChg chg="mod">
          <ac:chgData name="Patryk Serafin" userId="86fa742248e137ce" providerId="LiveId" clId="{3298C733-EA56-44BD-B82F-19114443C032}" dt="2024-01-27T10:52:38.257" v="233"/>
          <ac:spMkLst>
            <pc:docMk/>
            <pc:sldMk cId="1193503798" sldId="284"/>
            <ac:spMk id="2" creationId="{8DA0FD2A-DF1F-60E0-8FE4-BF01DD369BC6}"/>
          </ac:spMkLst>
        </pc:spChg>
        <pc:spChg chg="mod">
          <ac:chgData name="Patryk Serafin" userId="86fa742248e137ce" providerId="LiveId" clId="{3298C733-EA56-44BD-B82F-19114443C032}" dt="2024-01-27T10:52:44.029" v="235" actId="20577"/>
          <ac:spMkLst>
            <pc:docMk/>
            <pc:sldMk cId="1193503798" sldId="284"/>
            <ac:spMk id="3" creationId="{F1E8520B-447B-1E9D-3429-67A458D2CB15}"/>
          </ac:spMkLst>
        </pc:spChg>
      </pc:sldChg>
      <pc:sldChg chg="modSp add mod">
        <pc:chgData name="Patryk Serafin" userId="86fa742248e137ce" providerId="LiveId" clId="{3298C733-EA56-44BD-B82F-19114443C032}" dt="2024-01-27T10:53:10.638" v="241"/>
        <pc:sldMkLst>
          <pc:docMk/>
          <pc:sldMk cId="522012961" sldId="285"/>
        </pc:sldMkLst>
        <pc:spChg chg="mod">
          <ac:chgData name="Patryk Serafin" userId="86fa742248e137ce" providerId="LiveId" clId="{3298C733-EA56-44BD-B82F-19114443C032}" dt="2024-01-27T10:52:50.624" v="236"/>
          <ac:spMkLst>
            <pc:docMk/>
            <pc:sldMk cId="522012961" sldId="285"/>
            <ac:spMk id="2" creationId="{8DA0FD2A-DF1F-60E0-8FE4-BF01DD369BC6}"/>
          </ac:spMkLst>
        </pc:spChg>
        <pc:spChg chg="mod">
          <ac:chgData name="Patryk Serafin" userId="86fa742248e137ce" providerId="LiveId" clId="{3298C733-EA56-44BD-B82F-19114443C032}" dt="2024-01-27T10:53:10.638" v="241"/>
          <ac:spMkLst>
            <pc:docMk/>
            <pc:sldMk cId="522012961" sldId="285"/>
            <ac:spMk id="3" creationId="{F1E8520B-447B-1E9D-3429-67A458D2CB15}"/>
          </ac:spMkLst>
        </pc:spChg>
      </pc:sldChg>
      <pc:sldChg chg="modSp add mod">
        <pc:chgData name="Patryk Serafin" userId="86fa742248e137ce" providerId="LiveId" clId="{3298C733-EA56-44BD-B82F-19114443C032}" dt="2024-01-27T10:53:15.535" v="244"/>
        <pc:sldMkLst>
          <pc:docMk/>
          <pc:sldMk cId="188700031" sldId="286"/>
        </pc:sldMkLst>
        <pc:spChg chg="mod">
          <ac:chgData name="Patryk Serafin" userId="86fa742248e137ce" providerId="LiveId" clId="{3298C733-EA56-44BD-B82F-19114443C032}" dt="2024-01-27T10:52:55.223" v="237"/>
          <ac:spMkLst>
            <pc:docMk/>
            <pc:sldMk cId="188700031" sldId="286"/>
            <ac:spMk id="2" creationId="{8DA0FD2A-DF1F-60E0-8FE4-BF01DD369BC6}"/>
          </ac:spMkLst>
        </pc:spChg>
        <pc:spChg chg="mod">
          <ac:chgData name="Patryk Serafin" userId="86fa742248e137ce" providerId="LiveId" clId="{3298C733-EA56-44BD-B82F-19114443C032}" dt="2024-01-27T10:53:15.535" v="244"/>
          <ac:spMkLst>
            <pc:docMk/>
            <pc:sldMk cId="188700031" sldId="286"/>
            <ac:spMk id="3" creationId="{F1E8520B-447B-1E9D-3429-67A458D2CB15}"/>
          </ac:spMkLst>
        </pc:spChg>
      </pc:sldChg>
      <pc:sldChg chg="modSp add mod">
        <pc:chgData name="Patryk Serafin" userId="86fa742248e137ce" providerId="LiveId" clId="{3298C733-EA56-44BD-B82F-19114443C032}" dt="2024-01-27T10:53:25.776" v="246"/>
        <pc:sldMkLst>
          <pc:docMk/>
          <pc:sldMk cId="4247694359" sldId="287"/>
        </pc:sldMkLst>
        <pc:spChg chg="mod">
          <ac:chgData name="Patryk Serafin" userId="86fa742248e137ce" providerId="LiveId" clId="{3298C733-EA56-44BD-B82F-19114443C032}" dt="2024-01-27T10:53:21.079" v="245"/>
          <ac:spMkLst>
            <pc:docMk/>
            <pc:sldMk cId="4247694359" sldId="287"/>
            <ac:spMk id="2" creationId="{8DA0FD2A-DF1F-60E0-8FE4-BF01DD369BC6}"/>
          </ac:spMkLst>
        </pc:spChg>
        <pc:spChg chg="mod">
          <ac:chgData name="Patryk Serafin" userId="86fa742248e137ce" providerId="LiveId" clId="{3298C733-EA56-44BD-B82F-19114443C032}" dt="2024-01-27T10:53:25.776" v="246"/>
          <ac:spMkLst>
            <pc:docMk/>
            <pc:sldMk cId="4247694359" sldId="287"/>
            <ac:spMk id="3" creationId="{F1E8520B-447B-1E9D-3429-67A458D2CB15}"/>
          </ac:spMkLst>
        </pc:spChg>
      </pc:sldChg>
      <pc:sldChg chg="modSp add mod">
        <pc:chgData name="Patryk Serafin" userId="86fa742248e137ce" providerId="LiveId" clId="{3298C733-EA56-44BD-B82F-19114443C032}" dt="2024-01-27T10:53:52.727" v="248"/>
        <pc:sldMkLst>
          <pc:docMk/>
          <pc:sldMk cId="848335432" sldId="288"/>
        </pc:sldMkLst>
        <pc:spChg chg="mod">
          <ac:chgData name="Patryk Serafin" userId="86fa742248e137ce" providerId="LiveId" clId="{3298C733-EA56-44BD-B82F-19114443C032}" dt="2024-01-27T10:53:47.398" v="247"/>
          <ac:spMkLst>
            <pc:docMk/>
            <pc:sldMk cId="848335432" sldId="288"/>
            <ac:spMk id="2" creationId="{8DA0FD2A-DF1F-60E0-8FE4-BF01DD369BC6}"/>
          </ac:spMkLst>
        </pc:spChg>
        <pc:spChg chg="mod">
          <ac:chgData name="Patryk Serafin" userId="86fa742248e137ce" providerId="LiveId" clId="{3298C733-EA56-44BD-B82F-19114443C032}" dt="2024-01-27T10:53:52.727" v="248"/>
          <ac:spMkLst>
            <pc:docMk/>
            <pc:sldMk cId="848335432" sldId="288"/>
            <ac:spMk id="3" creationId="{F1E8520B-447B-1E9D-3429-67A458D2CB15}"/>
          </ac:spMkLst>
        </pc:spChg>
      </pc:sldChg>
      <pc:sldChg chg="modSp add mod">
        <pc:chgData name="Patryk Serafin" userId="86fa742248e137ce" providerId="LiveId" clId="{3298C733-EA56-44BD-B82F-19114443C032}" dt="2024-01-27T10:54:01.502" v="250"/>
        <pc:sldMkLst>
          <pc:docMk/>
          <pc:sldMk cId="2066349234" sldId="289"/>
        </pc:sldMkLst>
        <pc:spChg chg="mod">
          <ac:chgData name="Patryk Serafin" userId="86fa742248e137ce" providerId="LiveId" clId="{3298C733-EA56-44BD-B82F-19114443C032}" dt="2024-01-27T10:53:57.756" v="249"/>
          <ac:spMkLst>
            <pc:docMk/>
            <pc:sldMk cId="2066349234" sldId="289"/>
            <ac:spMk id="2" creationId="{8DA0FD2A-DF1F-60E0-8FE4-BF01DD369BC6}"/>
          </ac:spMkLst>
        </pc:spChg>
        <pc:spChg chg="mod">
          <ac:chgData name="Patryk Serafin" userId="86fa742248e137ce" providerId="LiveId" clId="{3298C733-EA56-44BD-B82F-19114443C032}" dt="2024-01-27T10:54:01.502" v="250"/>
          <ac:spMkLst>
            <pc:docMk/>
            <pc:sldMk cId="2066349234" sldId="289"/>
            <ac:spMk id="3" creationId="{F1E8520B-447B-1E9D-3429-67A458D2CB15}"/>
          </ac:spMkLst>
        </pc:spChg>
      </pc:sldChg>
      <pc:sldChg chg="addSp modSp add mod setBg">
        <pc:chgData name="Patryk Serafin" userId="86fa742248e137ce" providerId="LiveId" clId="{3298C733-EA56-44BD-B82F-19114443C032}" dt="2024-01-27T10:57:53.765" v="300" actId="26606"/>
        <pc:sldMkLst>
          <pc:docMk/>
          <pc:sldMk cId="3640115069" sldId="290"/>
        </pc:sldMkLst>
        <pc:spChg chg="mod">
          <ac:chgData name="Patryk Serafin" userId="86fa742248e137ce" providerId="LiveId" clId="{3298C733-EA56-44BD-B82F-19114443C032}" dt="2024-01-27T10:57:53.765" v="300" actId="26606"/>
          <ac:spMkLst>
            <pc:docMk/>
            <pc:sldMk cId="3640115069" sldId="290"/>
            <ac:spMk id="4" creationId="{D5CB7B58-FC73-794F-F648-86931DDC8D03}"/>
          </ac:spMkLst>
        </pc:spChg>
        <pc:spChg chg="add">
          <ac:chgData name="Patryk Serafin" userId="86fa742248e137ce" providerId="LiveId" clId="{3298C733-EA56-44BD-B82F-19114443C032}" dt="2024-01-27T10:57:53.765" v="300" actId="26606"/>
          <ac:spMkLst>
            <pc:docMk/>
            <pc:sldMk cId="3640115069" sldId="290"/>
            <ac:spMk id="13" creationId="{7A875D55-4A80-43E9-38F6-27E3664939B0}"/>
          </ac:spMkLst>
        </pc:spChg>
        <pc:spChg chg="add">
          <ac:chgData name="Patryk Serafin" userId="86fa742248e137ce" providerId="LiveId" clId="{3298C733-EA56-44BD-B82F-19114443C032}" dt="2024-01-27T10:57:53.765" v="300" actId="26606"/>
          <ac:spMkLst>
            <pc:docMk/>
            <pc:sldMk cId="3640115069" sldId="290"/>
            <ac:spMk id="15" creationId="{3D572980-FB84-8C29-1FAC-FAC5ECE29A39}"/>
          </ac:spMkLst>
        </pc:spChg>
        <pc:picChg chg="mod">
          <ac:chgData name="Patryk Serafin" userId="86fa742248e137ce" providerId="LiveId" clId="{3298C733-EA56-44BD-B82F-19114443C032}" dt="2024-01-27T10:57:53.765" v="300" actId="26606"/>
          <ac:picMkLst>
            <pc:docMk/>
            <pc:sldMk cId="3640115069" sldId="290"/>
            <ac:picMk id="8" creationId="{57EBD2AD-C1B8-E0F3-F8BE-8784DD8CD19D}"/>
          </ac:picMkLst>
        </pc:picChg>
      </pc:sldChg>
      <pc:sldChg chg="addSp delSp modSp add mod setBg">
        <pc:chgData name="Patryk Serafin" userId="86fa742248e137ce" providerId="LiveId" clId="{3298C733-EA56-44BD-B82F-19114443C032}" dt="2024-01-27T10:57:48.806" v="299" actId="26606"/>
        <pc:sldMkLst>
          <pc:docMk/>
          <pc:sldMk cId="3115832531" sldId="291"/>
        </pc:sldMkLst>
        <pc:spChg chg="mod">
          <ac:chgData name="Patryk Serafin" userId="86fa742248e137ce" providerId="LiveId" clId="{3298C733-EA56-44BD-B82F-19114443C032}" dt="2024-01-27T10:57:48.806" v="299" actId="26606"/>
          <ac:spMkLst>
            <pc:docMk/>
            <pc:sldMk cId="3115832531" sldId="291"/>
            <ac:spMk id="4" creationId="{D5CB7B58-FC73-794F-F648-86931DDC8D03}"/>
          </ac:spMkLst>
        </pc:spChg>
        <pc:spChg chg="add">
          <ac:chgData name="Patryk Serafin" userId="86fa742248e137ce" providerId="LiveId" clId="{3298C733-EA56-44BD-B82F-19114443C032}" dt="2024-01-27T10:57:48.806" v="299" actId="26606"/>
          <ac:spMkLst>
            <pc:docMk/>
            <pc:sldMk cId="3115832531" sldId="291"/>
            <ac:spMk id="10" creationId="{D1BA7680-B1FB-4B6B-2155-45DD5D6C4CF8}"/>
          </ac:spMkLst>
        </pc:spChg>
        <pc:spChg chg="add">
          <ac:chgData name="Patryk Serafin" userId="86fa742248e137ce" providerId="LiveId" clId="{3298C733-EA56-44BD-B82F-19114443C032}" dt="2024-01-27T10:57:48.806" v="299" actId="26606"/>
          <ac:spMkLst>
            <pc:docMk/>
            <pc:sldMk cId="3115832531" sldId="291"/>
            <ac:spMk id="11" creationId="{A9CCD9CD-49AE-3D3E-923B-81ECD3FBF75F}"/>
          </ac:spMkLst>
        </pc:spChg>
        <pc:spChg chg="add del">
          <ac:chgData name="Patryk Serafin" userId="86fa742248e137ce" providerId="LiveId" clId="{3298C733-EA56-44BD-B82F-19114443C032}" dt="2024-01-27T10:57:47.678" v="298" actId="26606"/>
          <ac:spMkLst>
            <pc:docMk/>
            <pc:sldMk cId="3115832531" sldId="291"/>
            <ac:spMk id="13" creationId="{D1BA7680-B1FB-4B6B-2155-45DD5D6C4CF8}"/>
          </ac:spMkLst>
        </pc:spChg>
        <pc:spChg chg="add del">
          <ac:chgData name="Patryk Serafin" userId="86fa742248e137ce" providerId="LiveId" clId="{3298C733-EA56-44BD-B82F-19114443C032}" dt="2024-01-27T10:57:47.678" v="298" actId="26606"/>
          <ac:spMkLst>
            <pc:docMk/>
            <pc:sldMk cId="3115832531" sldId="291"/>
            <ac:spMk id="15" creationId="{A9CCD9CD-49AE-3D3E-923B-81ECD3FBF75F}"/>
          </ac:spMkLst>
        </pc:spChg>
      </pc:sldChg>
      <pc:sldChg chg="addSp modSp add mod setBg">
        <pc:chgData name="Patryk Serafin" userId="86fa742248e137ce" providerId="LiveId" clId="{3298C733-EA56-44BD-B82F-19114443C032}" dt="2024-01-27T10:58:03.876" v="302" actId="26606"/>
        <pc:sldMkLst>
          <pc:docMk/>
          <pc:sldMk cId="1777602640" sldId="292"/>
        </pc:sldMkLst>
        <pc:spChg chg="mod">
          <ac:chgData name="Patryk Serafin" userId="86fa742248e137ce" providerId="LiveId" clId="{3298C733-EA56-44BD-B82F-19114443C032}" dt="2024-01-27T10:58:03.876" v="302" actId="26606"/>
          <ac:spMkLst>
            <pc:docMk/>
            <pc:sldMk cId="1777602640" sldId="292"/>
            <ac:spMk id="4" creationId="{D5CB7B58-FC73-794F-F648-86931DDC8D03}"/>
          </ac:spMkLst>
        </pc:spChg>
        <pc:spChg chg="add">
          <ac:chgData name="Patryk Serafin" userId="86fa742248e137ce" providerId="LiveId" clId="{3298C733-EA56-44BD-B82F-19114443C032}" dt="2024-01-27T10:58:03.876" v="302" actId="26606"/>
          <ac:spMkLst>
            <pc:docMk/>
            <pc:sldMk cId="1777602640" sldId="292"/>
            <ac:spMk id="13" creationId="{E01013C5-0169-8F8C-FA57-62D87022AD98}"/>
          </ac:spMkLst>
        </pc:spChg>
        <pc:spChg chg="add">
          <ac:chgData name="Patryk Serafin" userId="86fa742248e137ce" providerId="LiveId" clId="{3298C733-EA56-44BD-B82F-19114443C032}" dt="2024-01-27T10:58:03.876" v="302" actId="26606"/>
          <ac:spMkLst>
            <pc:docMk/>
            <pc:sldMk cId="1777602640" sldId="292"/>
            <ac:spMk id="15" creationId="{A9CCD9CD-49AE-3D3E-923B-81ECD3FBF75F}"/>
          </ac:spMkLst>
        </pc:spChg>
      </pc:sldChg>
      <pc:sldChg chg="addSp modSp add mod setBg">
        <pc:chgData name="Patryk Serafin" userId="86fa742248e137ce" providerId="LiveId" clId="{3298C733-EA56-44BD-B82F-19114443C032}" dt="2024-01-27T10:58:08.965" v="303" actId="26606"/>
        <pc:sldMkLst>
          <pc:docMk/>
          <pc:sldMk cId="64165896" sldId="293"/>
        </pc:sldMkLst>
        <pc:spChg chg="mod">
          <ac:chgData name="Patryk Serafin" userId="86fa742248e137ce" providerId="LiveId" clId="{3298C733-EA56-44BD-B82F-19114443C032}" dt="2024-01-27T10:58:08.965" v="303" actId="26606"/>
          <ac:spMkLst>
            <pc:docMk/>
            <pc:sldMk cId="64165896" sldId="293"/>
            <ac:spMk id="4" creationId="{D5CB7B58-FC73-794F-F648-86931DDC8D03}"/>
          </ac:spMkLst>
        </pc:spChg>
        <pc:spChg chg="add">
          <ac:chgData name="Patryk Serafin" userId="86fa742248e137ce" providerId="LiveId" clId="{3298C733-EA56-44BD-B82F-19114443C032}" dt="2024-01-27T10:58:08.965" v="303" actId="26606"/>
          <ac:spMkLst>
            <pc:docMk/>
            <pc:sldMk cId="64165896" sldId="293"/>
            <ac:spMk id="13" creationId="{D1BA7680-B1FB-4B6B-2155-45DD5D6C4CF8}"/>
          </ac:spMkLst>
        </pc:spChg>
        <pc:spChg chg="add">
          <ac:chgData name="Patryk Serafin" userId="86fa742248e137ce" providerId="LiveId" clId="{3298C733-EA56-44BD-B82F-19114443C032}" dt="2024-01-27T10:58:08.965" v="303" actId="26606"/>
          <ac:spMkLst>
            <pc:docMk/>
            <pc:sldMk cId="64165896" sldId="293"/>
            <ac:spMk id="15" creationId="{A9CCD9CD-49AE-3D3E-923B-81ECD3FBF75F}"/>
          </ac:spMkLst>
        </pc:spChg>
      </pc:sldChg>
      <pc:sldChg chg="addSp delSp modSp add mod setBg delDesignElem">
        <pc:chgData name="Patryk Serafin" userId="86fa742248e137ce" providerId="LiveId" clId="{3298C733-EA56-44BD-B82F-19114443C032}" dt="2024-01-27T10:59:52.607" v="321" actId="26606"/>
        <pc:sldMkLst>
          <pc:docMk/>
          <pc:sldMk cId="1539200991" sldId="294"/>
        </pc:sldMkLst>
        <pc:spChg chg="mod">
          <ac:chgData name="Patryk Serafin" userId="86fa742248e137ce" providerId="LiveId" clId="{3298C733-EA56-44BD-B82F-19114443C032}" dt="2024-01-27T10:59:52.607" v="321" actId="26606"/>
          <ac:spMkLst>
            <pc:docMk/>
            <pc:sldMk cId="1539200991" sldId="294"/>
            <ac:spMk id="4" creationId="{D5CB7B58-FC73-794F-F648-86931DDC8D03}"/>
          </ac:spMkLst>
        </pc:spChg>
        <pc:spChg chg="add">
          <ac:chgData name="Patryk Serafin" userId="86fa742248e137ce" providerId="LiveId" clId="{3298C733-EA56-44BD-B82F-19114443C032}" dt="2024-01-27T10:59:52.607" v="321" actId="26606"/>
          <ac:spMkLst>
            <pc:docMk/>
            <pc:sldMk cId="1539200991" sldId="294"/>
            <ac:spMk id="10" creationId="{E01013C5-0169-8F8C-FA57-62D87022AD98}"/>
          </ac:spMkLst>
        </pc:spChg>
        <pc:spChg chg="add">
          <ac:chgData name="Patryk Serafin" userId="86fa742248e137ce" providerId="LiveId" clId="{3298C733-EA56-44BD-B82F-19114443C032}" dt="2024-01-27T10:59:52.607" v="321" actId="26606"/>
          <ac:spMkLst>
            <pc:docMk/>
            <pc:sldMk cId="1539200991" sldId="294"/>
            <ac:spMk id="11" creationId="{A9CCD9CD-49AE-3D3E-923B-81ECD3FBF75F}"/>
          </ac:spMkLst>
        </pc:spChg>
        <pc:spChg chg="del">
          <ac:chgData name="Patryk Serafin" userId="86fa742248e137ce" providerId="LiveId" clId="{3298C733-EA56-44BD-B82F-19114443C032}" dt="2024-01-27T10:59:13.687" v="305"/>
          <ac:spMkLst>
            <pc:docMk/>
            <pc:sldMk cId="1539200991" sldId="294"/>
            <ac:spMk id="13" creationId="{D1BA7680-B1FB-4B6B-2155-45DD5D6C4CF8}"/>
          </ac:spMkLst>
        </pc:spChg>
        <pc:spChg chg="del">
          <ac:chgData name="Patryk Serafin" userId="86fa742248e137ce" providerId="LiveId" clId="{3298C733-EA56-44BD-B82F-19114443C032}" dt="2024-01-27T10:59:13.687" v="305"/>
          <ac:spMkLst>
            <pc:docMk/>
            <pc:sldMk cId="1539200991" sldId="294"/>
            <ac:spMk id="15" creationId="{A9CCD9CD-49AE-3D3E-923B-81ECD3FBF75F}"/>
          </ac:spMkLst>
        </pc:spChg>
      </pc:sldChg>
      <pc:sldChg chg="addSp delSp modSp add mod setBg delDesignElem">
        <pc:chgData name="Patryk Serafin" userId="86fa742248e137ce" providerId="LiveId" clId="{3298C733-EA56-44BD-B82F-19114443C032}" dt="2024-01-27T10:59:41.512" v="317" actId="26606"/>
        <pc:sldMkLst>
          <pc:docMk/>
          <pc:sldMk cId="2488230557" sldId="295"/>
        </pc:sldMkLst>
        <pc:spChg chg="mod">
          <ac:chgData name="Patryk Serafin" userId="86fa742248e137ce" providerId="LiveId" clId="{3298C733-EA56-44BD-B82F-19114443C032}" dt="2024-01-27T10:59:41.512" v="317" actId="26606"/>
          <ac:spMkLst>
            <pc:docMk/>
            <pc:sldMk cId="2488230557" sldId="295"/>
            <ac:spMk id="4" creationId="{D5CB7B58-FC73-794F-F648-86931DDC8D03}"/>
          </ac:spMkLst>
        </pc:spChg>
        <pc:spChg chg="add">
          <ac:chgData name="Patryk Serafin" userId="86fa742248e137ce" providerId="LiveId" clId="{3298C733-EA56-44BD-B82F-19114443C032}" dt="2024-01-27T10:59:41.512" v="317" actId="26606"/>
          <ac:spMkLst>
            <pc:docMk/>
            <pc:sldMk cId="2488230557" sldId="295"/>
            <ac:spMk id="10" creationId="{D1BA7680-B1FB-4B6B-2155-45DD5D6C4CF8}"/>
          </ac:spMkLst>
        </pc:spChg>
        <pc:spChg chg="add">
          <ac:chgData name="Patryk Serafin" userId="86fa742248e137ce" providerId="LiveId" clId="{3298C733-EA56-44BD-B82F-19114443C032}" dt="2024-01-27T10:59:41.512" v="317" actId="26606"/>
          <ac:spMkLst>
            <pc:docMk/>
            <pc:sldMk cId="2488230557" sldId="295"/>
            <ac:spMk id="11" creationId="{A9CCD9CD-49AE-3D3E-923B-81ECD3FBF75F}"/>
          </ac:spMkLst>
        </pc:spChg>
        <pc:spChg chg="del">
          <ac:chgData name="Patryk Serafin" userId="86fa742248e137ce" providerId="LiveId" clId="{3298C733-EA56-44BD-B82F-19114443C032}" dt="2024-01-27T10:59:15.637" v="307"/>
          <ac:spMkLst>
            <pc:docMk/>
            <pc:sldMk cId="2488230557" sldId="295"/>
            <ac:spMk id="13" creationId="{D1BA7680-B1FB-4B6B-2155-45DD5D6C4CF8}"/>
          </ac:spMkLst>
        </pc:spChg>
        <pc:spChg chg="del">
          <ac:chgData name="Patryk Serafin" userId="86fa742248e137ce" providerId="LiveId" clId="{3298C733-EA56-44BD-B82F-19114443C032}" dt="2024-01-27T10:59:15.637" v="307"/>
          <ac:spMkLst>
            <pc:docMk/>
            <pc:sldMk cId="2488230557" sldId="295"/>
            <ac:spMk id="15" creationId="{A9CCD9CD-49AE-3D3E-923B-81ECD3FBF75F}"/>
          </ac:spMkLst>
        </pc:spChg>
      </pc:sldChg>
      <pc:sldChg chg="addSp delSp modSp add mod setBg delDesignElem">
        <pc:chgData name="Patryk Serafin" userId="86fa742248e137ce" providerId="LiveId" clId="{3298C733-EA56-44BD-B82F-19114443C032}" dt="2024-01-27T10:59:31.744" v="313" actId="26606"/>
        <pc:sldMkLst>
          <pc:docMk/>
          <pc:sldMk cId="1490490431" sldId="296"/>
        </pc:sldMkLst>
        <pc:spChg chg="mod">
          <ac:chgData name="Patryk Serafin" userId="86fa742248e137ce" providerId="LiveId" clId="{3298C733-EA56-44BD-B82F-19114443C032}" dt="2024-01-27T10:59:31.744" v="313" actId="26606"/>
          <ac:spMkLst>
            <pc:docMk/>
            <pc:sldMk cId="1490490431" sldId="296"/>
            <ac:spMk id="4" creationId="{D5CB7B58-FC73-794F-F648-86931DDC8D03}"/>
          </ac:spMkLst>
        </pc:spChg>
        <pc:spChg chg="add">
          <ac:chgData name="Patryk Serafin" userId="86fa742248e137ce" providerId="LiveId" clId="{3298C733-EA56-44BD-B82F-19114443C032}" dt="2024-01-27T10:59:31.744" v="313" actId="26606"/>
          <ac:spMkLst>
            <pc:docMk/>
            <pc:sldMk cId="1490490431" sldId="296"/>
            <ac:spMk id="10" creationId="{E01013C5-0169-8F8C-FA57-62D87022AD98}"/>
          </ac:spMkLst>
        </pc:spChg>
        <pc:spChg chg="add">
          <ac:chgData name="Patryk Serafin" userId="86fa742248e137ce" providerId="LiveId" clId="{3298C733-EA56-44BD-B82F-19114443C032}" dt="2024-01-27T10:59:31.744" v="313" actId="26606"/>
          <ac:spMkLst>
            <pc:docMk/>
            <pc:sldMk cId="1490490431" sldId="296"/>
            <ac:spMk id="11" creationId="{A9CCD9CD-49AE-3D3E-923B-81ECD3FBF75F}"/>
          </ac:spMkLst>
        </pc:spChg>
        <pc:spChg chg="del">
          <ac:chgData name="Patryk Serafin" userId="86fa742248e137ce" providerId="LiveId" clId="{3298C733-EA56-44BD-B82F-19114443C032}" dt="2024-01-27T10:59:18.249" v="309"/>
          <ac:spMkLst>
            <pc:docMk/>
            <pc:sldMk cId="1490490431" sldId="296"/>
            <ac:spMk id="13" creationId="{D1BA7680-B1FB-4B6B-2155-45DD5D6C4CF8}"/>
          </ac:spMkLst>
        </pc:spChg>
        <pc:spChg chg="del">
          <ac:chgData name="Patryk Serafin" userId="86fa742248e137ce" providerId="LiveId" clId="{3298C733-EA56-44BD-B82F-19114443C032}" dt="2024-01-27T10:59:18.249" v="309"/>
          <ac:spMkLst>
            <pc:docMk/>
            <pc:sldMk cId="1490490431" sldId="296"/>
            <ac:spMk id="15" creationId="{A9CCD9CD-49AE-3D3E-923B-81ECD3FBF75F}"/>
          </ac:spMkLst>
        </pc:spChg>
      </pc:sldChg>
      <pc:sldChg chg="addSp delSp modSp add mod setBg delDesignElem">
        <pc:chgData name="Patryk Serafin" userId="86fa742248e137ce" providerId="LiveId" clId="{3298C733-EA56-44BD-B82F-19114443C032}" dt="2024-01-27T11:01:04.028" v="353" actId="26606"/>
        <pc:sldMkLst>
          <pc:docMk/>
          <pc:sldMk cId="1395509342" sldId="297"/>
        </pc:sldMkLst>
        <pc:spChg chg="mod">
          <ac:chgData name="Patryk Serafin" userId="86fa742248e137ce" providerId="LiveId" clId="{3298C733-EA56-44BD-B82F-19114443C032}" dt="2024-01-27T11:01:04.028" v="353" actId="26606"/>
          <ac:spMkLst>
            <pc:docMk/>
            <pc:sldMk cId="1395509342" sldId="297"/>
            <ac:spMk id="4" creationId="{D5CB7B58-FC73-794F-F648-86931DDC8D03}"/>
          </ac:spMkLst>
        </pc:spChg>
        <pc:spChg chg="del">
          <ac:chgData name="Patryk Serafin" userId="86fa742248e137ce" providerId="LiveId" clId="{3298C733-EA56-44BD-B82F-19114443C032}" dt="2024-01-27T11:00:20.960" v="323"/>
          <ac:spMkLst>
            <pc:docMk/>
            <pc:sldMk cId="1395509342" sldId="297"/>
            <ac:spMk id="10" creationId="{E01013C5-0169-8F8C-FA57-62D87022AD98}"/>
          </ac:spMkLst>
        </pc:spChg>
        <pc:spChg chg="del">
          <ac:chgData name="Patryk Serafin" userId="86fa742248e137ce" providerId="LiveId" clId="{3298C733-EA56-44BD-B82F-19114443C032}" dt="2024-01-27T11:00:20.960" v="323"/>
          <ac:spMkLst>
            <pc:docMk/>
            <pc:sldMk cId="1395509342" sldId="297"/>
            <ac:spMk id="11" creationId="{A9CCD9CD-49AE-3D3E-923B-81ECD3FBF75F}"/>
          </ac:spMkLst>
        </pc:spChg>
        <pc:spChg chg="add">
          <ac:chgData name="Patryk Serafin" userId="86fa742248e137ce" providerId="LiveId" clId="{3298C733-EA56-44BD-B82F-19114443C032}" dt="2024-01-27T11:01:04.028" v="353" actId="26606"/>
          <ac:spMkLst>
            <pc:docMk/>
            <pc:sldMk cId="1395509342" sldId="297"/>
            <ac:spMk id="13" creationId="{E01013C5-0169-8F8C-FA57-62D87022AD98}"/>
          </ac:spMkLst>
        </pc:spChg>
        <pc:spChg chg="add">
          <ac:chgData name="Patryk Serafin" userId="86fa742248e137ce" providerId="LiveId" clId="{3298C733-EA56-44BD-B82F-19114443C032}" dt="2024-01-27T11:01:04.028" v="353" actId="26606"/>
          <ac:spMkLst>
            <pc:docMk/>
            <pc:sldMk cId="1395509342" sldId="297"/>
            <ac:spMk id="15" creationId="{A9CCD9CD-49AE-3D3E-923B-81ECD3FBF75F}"/>
          </ac:spMkLst>
        </pc:spChg>
      </pc:sldChg>
      <pc:sldChg chg="addSp delSp modSp add mod setBg delDesignElem">
        <pc:chgData name="Patryk Serafin" userId="86fa742248e137ce" providerId="LiveId" clId="{3298C733-EA56-44BD-B82F-19114443C032}" dt="2024-01-27T11:01:06.148" v="354" actId="26606"/>
        <pc:sldMkLst>
          <pc:docMk/>
          <pc:sldMk cId="2607788598" sldId="298"/>
        </pc:sldMkLst>
        <pc:spChg chg="mod">
          <ac:chgData name="Patryk Serafin" userId="86fa742248e137ce" providerId="LiveId" clId="{3298C733-EA56-44BD-B82F-19114443C032}" dt="2024-01-27T11:01:06.148" v="354" actId="26606"/>
          <ac:spMkLst>
            <pc:docMk/>
            <pc:sldMk cId="2607788598" sldId="298"/>
            <ac:spMk id="4" creationId="{D5CB7B58-FC73-794F-F648-86931DDC8D03}"/>
          </ac:spMkLst>
        </pc:spChg>
        <pc:spChg chg="del">
          <ac:chgData name="Patryk Serafin" userId="86fa742248e137ce" providerId="LiveId" clId="{3298C733-EA56-44BD-B82F-19114443C032}" dt="2024-01-27T11:00:21.388" v="325"/>
          <ac:spMkLst>
            <pc:docMk/>
            <pc:sldMk cId="2607788598" sldId="298"/>
            <ac:spMk id="10" creationId="{E01013C5-0169-8F8C-FA57-62D87022AD98}"/>
          </ac:spMkLst>
        </pc:spChg>
        <pc:spChg chg="del">
          <ac:chgData name="Patryk Serafin" userId="86fa742248e137ce" providerId="LiveId" clId="{3298C733-EA56-44BD-B82F-19114443C032}" dt="2024-01-27T11:00:21.388" v="325"/>
          <ac:spMkLst>
            <pc:docMk/>
            <pc:sldMk cId="2607788598" sldId="298"/>
            <ac:spMk id="11" creationId="{A9CCD9CD-49AE-3D3E-923B-81ECD3FBF75F}"/>
          </ac:spMkLst>
        </pc:spChg>
        <pc:spChg chg="add">
          <ac:chgData name="Patryk Serafin" userId="86fa742248e137ce" providerId="LiveId" clId="{3298C733-EA56-44BD-B82F-19114443C032}" dt="2024-01-27T11:01:06.148" v="354" actId="26606"/>
          <ac:spMkLst>
            <pc:docMk/>
            <pc:sldMk cId="2607788598" sldId="298"/>
            <ac:spMk id="13" creationId="{D1BA7680-B1FB-4B6B-2155-45DD5D6C4CF8}"/>
          </ac:spMkLst>
        </pc:spChg>
        <pc:spChg chg="add">
          <ac:chgData name="Patryk Serafin" userId="86fa742248e137ce" providerId="LiveId" clId="{3298C733-EA56-44BD-B82F-19114443C032}" dt="2024-01-27T11:01:06.148" v="354" actId="26606"/>
          <ac:spMkLst>
            <pc:docMk/>
            <pc:sldMk cId="2607788598" sldId="298"/>
            <ac:spMk id="15" creationId="{A9CCD9CD-49AE-3D3E-923B-81ECD3FBF75F}"/>
          </ac:spMkLst>
        </pc:spChg>
      </pc:sldChg>
      <pc:sldChg chg="addSp delSp modSp add mod setBg delDesignElem">
        <pc:chgData name="Patryk Serafin" userId="86fa742248e137ce" providerId="LiveId" clId="{3298C733-EA56-44BD-B82F-19114443C032}" dt="2024-01-27T11:01:18.154" v="359" actId="26606"/>
        <pc:sldMkLst>
          <pc:docMk/>
          <pc:sldMk cId="80568656" sldId="299"/>
        </pc:sldMkLst>
        <pc:spChg chg="mod">
          <ac:chgData name="Patryk Serafin" userId="86fa742248e137ce" providerId="LiveId" clId="{3298C733-EA56-44BD-B82F-19114443C032}" dt="2024-01-27T11:01:18.154" v="359" actId="26606"/>
          <ac:spMkLst>
            <pc:docMk/>
            <pc:sldMk cId="80568656" sldId="299"/>
            <ac:spMk id="4" creationId="{D5CB7B58-FC73-794F-F648-86931DDC8D03}"/>
          </ac:spMkLst>
        </pc:spChg>
        <pc:spChg chg="del">
          <ac:chgData name="Patryk Serafin" userId="86fa742248e137ce" providerId="LiveId" clId="{3298C733-EA56-44BD-B82F-19114443C032}" dt="2024-01-27T11:00:21.805" v="327"/>
          <ac:spMkLst>
            <pc:docMk/>
            <pc:sldMk cId="80568656" sldId="299"/>
            <ac:spMk id="10" creationId="{E01013C5-0169-8F8C-FA57-62D87022AD98}"/>
          </ac:spMkLst>
        </pc:spChg>
        <pc:spChg chg="del">
          <ac:chgData name="Patryk Serafin" userId="86fa742248e137ce" providerId="LiveId" clId="{3298C733-EA56-44BD-B82F-19114443C032}" dt="2024-01-27T11:00:21.805" v="327"/>
          <ac:spMkLst>
            <pc:docMk/>
            <pc:sldMk cId="80568656" sldId="299"/>
            <ac:spMk id="11" creationId="{A9CCD9CD-49AE-3D3E-923B-81ECD3FBF75F}"/>
          </ac:spMkLst>
        </pc:spChg>
        <pc:spChg chg="add">
          <ac:chgData name="Patryk Serafin" userId="86fa742248e137ce" providerId="LiveId" clId="{3298C733-EA56-44BD-B82F-19114443C032}" dt="2024-01-27T11:01:18.154" v="359" actId="26606"/>
          <ac:spMkLst>
            <pc:docMk/>
            <pc:sldMk cId="80568656" sldId="299"/>
            <ac:spMk id="12" creationId="{E01013C5-0169-8F8C-FA57-62D87022AD98}"/>
          </ac:spMkLst>
        </pc:spChg>
        <pc:spChg chg="add del">
          <ac:chgData name="Patryk Serafin" userId="86fa742248e137ce" providerId="LiveId" clId="{3298C733-EA56-44BD-B82F-19114443C032}" dt="2024-01-27T11:01:12.875" v="356" actId="26606"/>
          <ac:spMkLst>
            <pc:docMk/>
            <pc:sldMk cId="80568656" sldId="299"/>
            <ac:spMk id="13" creationId="{7A875D55-4A80-43E9-38F6-27E3664939B0}"/>
          </ac:spMkLst>
        </pc:spChg>
        <pc:spChg chg="add">
          <ac:chgData name="Patryk Serafin" userId="86fa742248e137ce" providerId="LiveId" clId="{3298C733-EA56-44BD-B82F-19114443C032}" dt="2024-01-27T11:01:18.154" v="359" actId="26606"/>
          <ac:spMkLst>
            <pc:docMk/>
            <pc:sldMk cId="80568656" sldId="299"/>
            <ac:spMk id="14" creationId="{A9CCD9CD-49AE-3D3E-923B-81ECD3FBF75F}"/>
          </ac:spMkLst>
        </pc:spChg>
        <pc:spChg chg="add del">
          <ac:chgData name="Patryk Serafin" userId="86fa742248e137ce" providerId="LiveId" clId="{3298C733-EA56-44BD-B82F-19114443C032}" dt="2024-01-27T11:01:12.875" v="356" actId="26606"/>
          <ac:spMkLst>
            <pc:docMk/>
            <pc:sldMk cId="80568656" sldId="299"/>
            <ac:spMk id="15" creationId="{3D572980-FB84-8C29-1FAC-FAC5ECE29A39}"/>
          </ac:spMkLst>
        </pc:spChg>
        <pc:spChg chg="add del">
          <ac:chgData name="Patryk Serafin" userId="86fa742248e137ce" providerId="LiveId" clId="{3298C733-EA56-44BD-B82F-19114443C032}" dt="2024-01-27T11:01:14.138" v="358" actId="26606"/>
          <ac:spMkLst>
            <pc:docMk/>
            <pc:sldMk cId="80568656" sldId="299"/>
            <ac:spMk id="17" creationId="{310135D4-D3A1-4556-B91B-4A12069D4231}"/>
          </ac:spMkLst>
        </pc:spChg>
        <pc:spChg chg="add del">
          <ac:chgData name="Patryk Serafin" userId="86fa742248e137ce" providerId="LiveId" clId="{3298C733-EA56-44BD-B82F-19114443C032}" dt="2024-01-27T11:01:14.138" v="358" actId="26606"/>
          <ac:spMkLst>
            <pc:docMk/>
            <pc:sldMk cId="80568656" sldId="299"/>
            <ac:spMk id="18" creationId="{A9CCD9CD-49AE-3D3E-923B-81ECD3FBF75F}"/>
          </ac:spMkLst>
        </pc:spChg>
        <pc:picChg chg="mod">
          <ac:chgData name="Patryk Serafin" userId="86fa742248e137ce" providerId="LiveId" clId="{3298C733-EA56-44BD-B82F-19114443C032}" dt="2024-01-27T11:01:12.875" v="356" actId="26606"/>
          <ac:picMkLst>
            <pc:docMk/>
            <pc:sldMk cId="80568656" sldId="299"/>
            <ac:picMk id="8" creationId="{57EBD2AD-C1B8-E0F3-F8BE-8784DD8CD19D}"/>
          </ac:picMkLst>
        </pc:picChg>
      </pc:sldChg>
      <pc:sldChg chg="delSp modSp add mod setBg delDesignElem">
        <pc:chgData name="Patryk Serafin" userId="86fa742248e137ce" providerId="LiveId" clId="{3298C733-EA56-44BD-B82F-19114443C032}" dt="2024-01-27T11:02:30.971" v="364"/>
        <pc:sldMkLst>
          <pc:docMk/>
          <pc:sldMk cId="78985000" sldId="300"/>
        </pc:sldMkLst>
        <pc:spChg chg="mod">
          <ac:chgData name="Patryk Serafin" userId="86fa742248e137ce" providerId="LiveId" clId="{3298C733-EA56-44BD-B82F-19114443C032}" dt="2024-01-27T11:02:30.971" v="364"/>
          <ac:spMkLst>
            <pc:docMk/>
            <pc:sldMk cId="78985000" sldId="300"/>
            <ac:spMk id="4" creationId="{D5CB7B58-FC73-794F-F648-86931DDC8D03}"/>
          </ac:spMkLst>
        </pc:spChg>
        <pc:spChg chg="del">
          <ac:chgData name="Patryk Serafin" userId="86fa742248e137ce" providerId="LiveId" clId="{3298C733-EA56-44BD-B82F-19114443C032}" dt="2024-01-27T11:00:26.402" v="329"/>
          <ac:spMkLst>
            <pc:docMk/>
            <pc:sldMk cId="78985000" sldId="300"/>
            <ac:spMk id="10" creationId="{E01013C5-0169-8F8C-FA57-62D87022AD98}"/>
          </ac:spMkLst>
        </pc:spChg>
        <pc:spChg chg="del">
          <ac:chgData name="Patryk Serafin" userId="86fa742248e137ce" providerId="LiveId" clId="{3298C733-EA56-44BD-B82F-19114443C032}" dt="2024-01-27T11:00:26.402" v="329"/>
          <ac:spMkLst>
            <pc:docMk/>
            <pc:sldMk cId="78985000" sldId="300"/>
            <ac:spMk id="11" creationId="{A9CCD9CD-49AE-3D3E-923B-81ECD3FBF75F}"/>
          </ac:spMkLst>
        </pc:spChg>
      </pc:sldChg>
      <pc:sldChg chg="delSp modSp add mod setBg delDesignElem">
        <pc:chgData name="Patryk Serafin" userId="86fa742248e137ce" providerId="LiveId" clId="{3298C733-EA56-44BD-B82F-19114443C032}" dt="2024-01-27T11:02:36.083" v="365"/>
        <pc:sldMkLst>
          <pc:docMk/>
          <pc:sldMk cId="758177806" sldId="301"/>
        </pc:sldMkLst>
        <pc:spChg chg="mod">
          <ac:chgData name="Patryk Serafin" userId="86fa742248e137ce" providerId="LiveId" clId="{3298C733-EA56-44BD-B82F-19114443C032}" dt="2024-01-27T11:02:36.083" v="365"/>
          <ac:spMkLst>
            <pc:docMk/>
            <pc:sldMk cId="758177806" sldId="301"/>
            <ac:spMk id="4" creationId="{D5CB7B58-FC73-794F-F648-86931DDC8D03}"/>
          </ac:spMkLst>
        </pc:spChg>
        <pc:spChg chg="del">
          <ac:chgData name="Patryk Serafin" userId="86fa742248e137ce" providerId="LiveId" clId="{3298C733-EA56-44BD-B82F-19114443C032}" dt="2024-01-27T11:00:26.843" v="331"/>
          <ac:spMkLst>
            <pc:docMk/>
            <pc:sldMk cId="758177806" sldId="301"/>
            <ac:spMk id="10" creationId="{E01013C5-0169-8F8C-FA57-62D87022AD98}"/>
          </ac:spMkLst>
        </pc:spChg>
        <pc:spChg chg="del">
          <ac:chgData name="Patryk Serafin" userId="86fa742248e137ce" providerId="LiveId" clId="{3298C733-EA56-44BD-B82F-19114443C032}" dt="2024-01-27T11:00:26.843" v="331"/>
          <ac:spMkLst>
            <pc:docMk/>
            <pc:sldMk cId="758177806" sldId="301"/>
            <ac:spMk id="11" creationId="{A9CCD9CD-49AE-3D3E-923B-81ECD3FBF75F}"/>
          </ac:spMkLst>
        </pc:spChg>
      </pc:sldChg>
      <pc:sldChg chg="delSp modSp add mod setBg delDesignElem">
        <pc:chgData name="Patryk Serafin" userId="86fa742248e137ce" providerId="LiveId" clId="{3298C733-EA56-44BD-B82F-19114443C032}" dt="2024-01-27T11:02:42.579" v="366"/>
        <pc:sldMkLst>
          <pc:docMk/>
          <pc:sldMk cId="2199598623" sldId="302"/>
        </pc:sldMkLst>
        <pc:spChg chg="mod">
          <ac:chgData name="Patryk Serafin" userId="86fa742248e137ce" providerId="LiveId" clId="{3298C733-EA56-44BD-B82F-19114443C032}" dt="2024-01-27T11:02:42.579" v="366"/>
          <ac:spMkLst>
            <pc:docMk/>
            <pc:sldMk cId="2199598623" sldId="302"/>
            <ac:spMk id="4" creationId="{D5CB7B58-FC73-794F-F648-86931DDC8D03}"/>
          </ac:spMkLst>
        </pc:spChg>
        <pc:spChg chg="del">
          <ac:chgData name="Patryk Serafin" userId="86fa742248e137ce" providerId="LiveId" clId="{3298C733-EA56-44BD-B82F-19114443C032}" dt="2024-01-27T11:00:27.244" v="333"/>
          <ac:spMkLst>
            <pc:docMk/>
            <pc:sldMk cId="2199598623" sldId="302"/>
            <ac:spMk id="10" creationId="{E01013C5-0169-8F8C-FA57-62D87022AD98}"/>
          </ac:spMkLst>
        </pc:spChg>
        <pc:spChg chg="del">
          <ac:chgData name="Patryk Serafin" userId="86fa742248e137ce" providerId="LiveId" clId="{3298C733-EA56-44BD-B82F-19114443C032}" dt="2024-01-27T11:00:27.244" v="333"/>
          <ac:spMkLst>
            <pc:docMk/>
            <pc:sldMk cId="2199598623" sldId="302"/>
            <ac:spMk id="11" creationId="{A9CCD9CD-49AE-3D3E-923B-81ECD3FBF75F}"/>
          </ac:spMkLst>
        </pc:spChg>
      </pc:sldChg>
      <pc:sldChg chg="delSp modSp add mod setBg delDesignElem">
        <pc:chgData name="Patryk Serafin" userId="86fa742248e137ce" providerId="LiveId" clId="{3298C733-EA56-44BD-B82F-19114443C032}" dt="2024-01-27T11:02:48.908" v="367"/>
        <pc:sldMkLst>
          <pc:docMk/>
          <pc:sldMk cId="2922012136" sldId="303"/>
        </pc:sldMkLst>
        <pc:spChg chg="mod">
          <ac:chgData name="Patryk Serafin" userId="86fa742248e137ce" providerId="LiveId" clId="{3298C733-EA56-44BD-B82F-19114443C032}" dt="2024-01-27T11:02:48.908" v="367"/>
          <ac:spMkLst>
            <pc:docMk/>
            <pc:sldMk cId="2922012136" sldId="303"/>
            <ac:spMk id="4" creationId="{D5CB7B58-FC73-794F-F648-86931DDC8D03}"/>
          </ac:spMkLst>
        </pc:spChg>
        <pc:spChg chg="del">
          <ac:chgData name="Patryk Serafin" userId="86fa742248e137ce" providerId="LiveId" clId="{3298C733-EA56-44BD-B82F-19114443C032}" dt="2024-01-27T11:00:27.646" v="335"/>
          <ac:spMkLst>
            <pc:docMk/>
            <pc:sldMk cId="2922012136" sldId="303"/>
            <ac:spMk id="10" creationId="{E01013C5-0169-8F8C-FA57-62D87022AD98}"/>
          </ac:spMkLst>
        </pc:spChg>
        <pc:spChg chg="del">
          <ac:chgData name="Patryk Serafin" userId="86fa742248e137ce" providerId="LiveId" clId="{3298C733-EA56-44BD-B82F-19114443C032}" dt="2024-01-27T11:00:27.646" v="335"/>
          <ac:spMkLst>
            <pc:docMk/>
            <pc:sldMk cId="2922012136" sldId="303"/>
            <ac:spMk id="11" creationId="{A9CCD9CD-49AE-3D3E-923B-81ECD3FBF75F}"/>
          </ac:spMkLst>
        </pc:spChg>
      </pc:sldChg>
      <pc:sldChg chg="delSp modSp add del mod setBg delDesignElem">
        <pc:chgData name="Patryk Serafin" userId="86fa742248e137ce" providerId="LiveId" clId="{3298C733-EA56-44BD-B82F-19114443C032}" dt="2024-01-27T11:10:38.989" v="405" actId="47"/>
        <pc:sldMkLst>
          <pc:docMk/>
          <pc:sldMk cId="3393382119" sldId="304"/>
        </pc:sldMkLst>
        <pc:spChg chg="mod">
          <ac:chgData name="Patryk Serafin" userId="86fa742248e137ce" providerId="LiveId" clId="{3298C733-EA56-44BD-B82F-19114443C032}" dt="2024-01-27T11:10:22.840" v="395"/>
          <ac:spMkLst>
            <pc:docMk/>
            <pc:sldMk cId="3393382119" sldId="304"/>
            <ac:spMk id="4" creationId="{D5CB7B58-FC73-794F-F648-86931DDC8D03}"/>
          </ac:spMkLst>
        </pc:spChg>
        <pc:spChg chg="del">
          <ac:chgData name="Patryk Serafin" userId="86fa742248e137ce" providerId="LiveId" clId="{3298C733-EA56-44BD-B82F-19114443C032}" dt="2024-01-27T11:00:32.266" v="337"/>
          <ac:spMkLst>
            <pc:docMk/>
            <pc:sldMk cId="3393382119" sldId="304"/>
            <ac:spMk id="10" creationId="{E01013C5-0169-8F8C-FA57-62D87022AD98}"/>
          </ac:spMkLst>
        </pc:spChg>
        <pc:spChg chg="del">
          <ac:chgData name="Patryk Serafin" userId="86fa742248e137ce" providerId="LiveId" clId="{3298C733-EA56-44BD-B82F-19114443C032}" dt="2024-01-27T11:00:32.266" v="337"/>
          <ac:spMkLst>
            <pc:docMk/>
            <pc:sldMk cId="3393382119" sldId="304"/>
            <ac:spMk id="11" creationId="{A9CCD9CD-49AE-3D3E-923B-81ECD3FBF75F}"/>
          </ac:spMkLst>
        </pc:spChg>
      </pc:sldChg>
      <pc:sldChg chg="delSp modSp add del mod setBg delDesignElem">
        <pc:chgData name="Patryk Serafin" userId="86fa742248e137ce" providerId="LiveId" clId="{3298C733-EA56-44BD-B82F-19114443C032}" dt="2024-01-27T11:24:25.258" v="573" actId="47"/>
        <pc:sldMkLst>
          <pc:docMk/>
          <pc:sldMk cId="1504232568" sldId="305"/>
        </pc:sldMkLst>
        <pc:spChg chg="mod">
          <ac:chgData name="Patryk Serafin" userId="86fa742248e137ce" providerId="LiveId" clId="{3298C733-EA56-44BD-B82F-19114443C032}" dt="2024-01-27T11:10:14.113" v="389" actId="27636"/>
          <ac:spMkLst>
            <pc:docMk/>
            <pc:sldMk cId="1504232568" sldId="305"/>
            <ac:spMk id="4" creationId="{D5CB7B58-FC73-794F-F648-86931DDC8D03}"/>
          </ac:spMkLst>
        </pc:spChg>
        <pc:spChg chg="del">
          <ac:chgData name="Patryk Serafin" userId="86fa742248e137ce" providerId="LiveId" clId="{3298C733-EA56-44BD-B82F-19114443C032}" dt="2024-01-27T11:00:32.628" v="339"/>
          <ac:spMkLst>
            <pc:docMk/>
            <pc:sldMk cId="1504232568" sldId="305"/>
            <ac:spMk id="10" creationId="{E01013C5-0169-8F8C-FA57-62D87022AD98}"/>
          </ac:spMkLst>
        </pc:spChg>
        <pc:spChg chg="del">
          <ac:chgData name="Patryk Serafin" userId="86fa742248e137ce" providerId="LiveId" clId="{3298C733-EA56-44BD-B82F-19114443C032}" dt="2024-01-27T11:00:32.628" v="339"/>
          <ac:spMkLst>
            <pc:docMk/>
            <pc:sldMk cId="1504232568" sldId="305"/>
            <ac:spMk id="11" creationId="{A9CCD9CD-49AE-3D3E-923B-81ECD3FBF75F}"/>
          </ac:spMkLst>
        </pc:spChg>
      </pc:sldChg>
      <pc:sldChg chg="delSp modSp add del mod setBg delDesignElem">
        <pc:chgData name="Patryk Serafin" userId="86fa742248e137ce" providerId="LiveId" clId="{3298C733-EA56-44BD-B82F-19114443C032}" dt="2024-01-27T11:24:25.258" v="573" actId="47"/>
        <pc:sldMkLst>
          <pc:docMk/>
          <pc:sldMk cId="3139570730" sldId="306"/>
        </pc:sldMkLst>
        <pc:spChg chg="mod">
          <ac:chgData name="Patryk Serafin" userId="86fa742248e137ce" providerId="LiveId" clId="{3298C733-EA56-44BD-B82F-19114443C032}" dt="2024-01-27T11:10:07.274" v="384"/>
          <ac:spMkLst>
            <pc:docMk/>
            <pc:sldMk cId="3139570730" sldId="306"/>
            <ac:spMk id="4" creationId="{D5CB7B58-FC73-794F-F648-86931DDC8D03}"/>
          </ac:spMkLst>
        </pc:spChg>
        <pc:spChg chg="del">
          <ac:chgData name="Patryk Serafin" userId="86fa742248e137ce" providerId="LiveId" clId="{3298C733-EA56-44BD-B82F-19114443C032}" dt="2024-01-27T11:00:33.008" v="341"/>
          <ac:spMkLst>
            <pc:docMk/>
            <pc:sldMk cId="3139570730" sldId="306"/>
            <ac:spMk id="10" creationId="{E01013C5-0169-8F8C-FA57-62D87022AD98}"/>
          </ac:spMkLst>
        </pc:spChg>
        <pc:spChg chg="del">
          <ac:chgData name="Patryk Serafin" userId="86fa742248e137ce" providerId="LiveId" clId="{3298C733-EA56-44BD-B82F-19114443C032}" dt="2024-01-27T11:00:33.008" v="341"/>
          <ac:spMkLst>
            <pc:docMk/>
            <pc:sldMk cId="3139570730" sldId="306"/>
            <ac:spMk id="11" creationId="{A9CCD9CD-49AE-3D3E-923B-81ECD3FBF75F}"/>
          </ac:spMkLst>
        </pc:spChg>
      </pc:sldChg>
      <pc:sldChg chg="delSp modSp add del mod setBg delDesignElem">
        <pc:chgData name="Patryk Serafin" userId="86fa742248e137ce" providerId="LiveId" clId="{3298C733-EA56-44BD-B82F-19114443C032}" dt="2024-01-27T11:24:25.258" v="573" actId="47"/>
        <pc:sldMkLst>
          <pc:docMk/>
          <pc:sldMk cId="1506973365" sldId="307"/>
        </pc:sldMkLst>
        <pc:spChg chg="mod">
          <ac:chgData name="Patryk Serafin" userId="86fa742248e137ce" providerId="LiveId" clId="{3298C733-EA56-44BD-B82F-19114443C032}" dt="2024-01-27T11:09:59.309" v="380"/>
          <ac:spMkLst>
            <pc:docMk/>
            <pc:sldMk cId="1506973365" sldId="307"/>
            <ac:spMk id="4" creationId="{D5CB7B58-FC73-794F-F648-86931DDC8D03}"/>
          </ac:spMkLst>
        </pc:spChg>
        <pc:spChg chg="del">
          <ac:chgData name="Patryk Serafin" userId="86fa742248e137ce" providerId="LiveId" clId="{3298C733-EA56-44BD-B82F-19114443C032}" dt="2024-01-27T11:00:33.433" v="343"/>
          <ac:spMkLst>
            <pc:docMk/>
            <pc:sldMk cId="1506973365" sldId="307"/>
            <ac:spMk id="10" creationId="{E01013C5-0169-8F8C-FA57-62D87022AD98}"/>
          </ac:spMkLst>
        </pc:spChg>
        <pc:spChg chg="del">
          <ac:chgData name="Patryk Serafin" userId="86fa742248e137ce" providerId="LiveId" clId="{3298C733-EA56-44BD-B82F-19114443C032}" dt="2024-01-27T11:00:33.433" v="343"/>
          <ac:spMkLst>
            <pc:docMk/>
            <pc:sldMk cId="1506973365" sldId="307"/>
            <ac:spMk id="11" creationId="{A9CCD9CD-49AE-3D3E-923B-81ECD3FBF75F}"/>
          </ac:spMkLst>
        </pc:spChg>
      </pc:sldChg>
      <pc:sldChg chg="delSp add del setBg delDesignElem">
        <pc:chgData name="Patryk Serafin" userId="86fa742248e137ce" providerId="LiveId" clId="{3298C733-EA56-44BD-B82F-19114443C032}" dt="2024-01-27T11:24:25.258" v="573" actId="47"/>
        <pc:sldMkLst>
          <pc:docMk/>
          <pc:sldMk cId="1425888401" sldId="308"/>
        </pc:sldMkLst>
        <pc:spChg chg="del">
          <ac:chgData name="Patryk Serafin" userId="86fa742248e137ce" providerId="LiveId" clId="{3298C733-EA56-44BD-B82F-19114443C032}" dt="2024-01-27T11:00:33.872" v="345"/>
          <ac:spMkLst>
            <pc:docMk/>
            <pc:sldMk cId="1425888401" sldId="308"/>
            <ac:spMk id="10" creationId="{E01013C5-0169-8F8C-FA57-62D87022AD98}"/>
          </ac:spMkLst>
        </pc:spChg>
        <pc:spChg chg="del">
          <ac:chgData name="Patryk Serafin" userId="86fa742248e137ce" providerId="LiveId" clId="{3298C733-EA56-44BD-B82F-19114443C032}" dt="2024-01-27T11:00:33.872" v="345"/>
          <ac:spMkLst>
            <pc:docMk/>
            <pc:sldMk cId="1425888401" sldId="308"/>
            <ac:spMk id="11" creationId="{A9CCD9CD-49AE-3D3E-923B-81ECD3FBF75F}"/>
          </ac:spMkLst>
        </pc:spChg>
      </pc:sldChg>
      <pc:sldChg chg="modSp add del mod ord">
        <pc:chgData name="Patryk Serafin" userId="86fa742248e137ce" providerId="LiveId" clId="{3298C733-EA56-44BD-B82F-19114443C032}" dt="2024-01-27T11:24:16.403" v="571" actId="47"/>
        <pc:sldMkLst>
          <pc:docMk/>
          <pc:sldMk cId="3198513556" sldId="309"/>
        </pc:sldMkLst>
        <pc:spChg chg="mod">
          <ac:chgData name="Patryk Serafin" userId="86fa742248e137ce" providerId="LiveId" clId="{3298C733-EA56-44BD-B82F-19114443C032}" dt="2024-01-27T11:10:37.557" v="404" actId="27636"/>
          <ac:spMkLst>
            <pc:docMk/>
            <pc:sldMk cId="3198513556" sldId="309"/>
            <ac:spMk id="4" creationId="{D5CB7B58-FC73-794F-F648-86931DDC8D03}"/>
          </ac:spMkLst>
        </pc:spChg>
      </pc:sldChg>
      <pc:sldChg chg="add del">
        <pc:chgData name="Patryk Serafin" userId="86fa742248e137ce" providerId="LiveId" clId="{3298C733-EA56-44BD-B82F-19114443C032}" dt="2024-01-27T11:24:25.258" v="573" actId="47"/>
        <pc:sldMkLst>
          <pc:docMk/>
          <pc:sldMk cId="3683663036" sldId="310"/>
        </pc:sldMkLst>
      </pc:sldChg>
      <pc:sldChg chg="addSp delSp modSp new del mod modClrScheme chgLayout">
        <pc:chgData name="Patryk Serafin" userId="86fa742248e137ce" providerId="LiveId" clId="{3298C733-EA56-44BD-B82F-19114443C032}" dt="2024-01-27T11:24:17.375" v="572" actId="47"/>
        <pc:sldMkLst>
          <pc:docMk/>
          <pc:sldMk cId="1287506726" sldId="311"/>
        </pc:sldMkLst>
        <pc:spChg chg="add del mod ord">
          <ac:chgData name="Patryk Serafin" userId="86fa742248e137ce" providerId="LiveId" clId="{3298C733-EA56-44BD-B82F-19114443C032}" dt="2024-01-27T11:11:14.584" v="409" actId="700"/>
          <ac:spMkLst>
            <pc:docMk/>
            <pc:sldMk cId="1287506726" sldId="311"/>
            <ac:spMk id="2" creationId="{1F56BAA3-00AD-6F98-E6FB-EBAB93BCC515}"/>
          </ac:spMkLst>
        </pc:spChg>
        <pc:spChg chg="add del mod ord">
          <ac:chgData name="Patryk Serafin" userId="86fa742248e137ce" providerId="LiveId" clId="{3298C733-EA56-44BD-B82F-19114443C032}" dt="2024-01-27T11:11:07.896" v="408" actId="700"/>
          <ac:spMkLst>
            <pc:docMk/>
            <pc:sldMk cId="1287506726" sldId="311"/>
            <ac:spMk id="3" creationId="{7EDFACF3-F004-A836-635D-21439A06D974}"/>
          </ac:spMkLst>
        </pc:spChg>
        <pc:spChg chg="add del mod ord">
          <ac:chgData name="Patryk Serafin" userId="86fa742248e137ce" providerId="LiveId" clId="{3298C733-EA56-44BD-B82F-19114443C032}" dt="2024-01-27T11:11:07.896" v="408" actId="700"/>
          <ac:spMkLst>
            <pc:docMk/>
            <pc:sldMk cId="1287506726" sldId="311"/>
            <ac:spMk id="4" creationId="{57ACBA05-16FE-D08E-FC53-F6265AF31ACF}"/>
          </ac:spMkLst>
        </pc:spChg>
        <pc:spChg chg="add mod ord">
          <ac:chgData name="Patryk Serafin" userId="86fa742248e137ce" providerId="LiveId" clId="{3298C733-EA56-44BD-B82F-19114443C032}" dt="2024-01-27T11:15:29.659" v="535" actId="20577"/>
          <ac:spMkLst>
            <pc:docMk/>
            <pc:sldMk cId="1287506726" sldId="311"/>
            <ac:spMk id="5" creationId="{21FCC303-DA65-265B-DAF1-C34F27322D96}"/>
          </ac:spMkLst>
        </pc:spChg>
        <pc:spChg chg="add mod ord">
          <ac:chgData name="Patryk Serafin" userId="86fa742248e137ce" providerId="LiveId" clId="{3298C733-EA56-44BD-B82F-19114443C032}" dt="2024-01-27T11:15:21.128" v="521" actId="20577"/>
          <ac:spMkLst>
            <pc:docMk/>
            <pc:sldMk cId="1287506726" sldId="311"/>
            <ac:spMk id="6" creationId="{85964FEE-4272-D8B9-60D2-635DE14C971F}"/>
          </ac:spMkLst>
        </pc:spChg>
      </pc:sldChg>
      <pc:sldChg chg="add del">
        <pc:chgData name="Patryk Serafin" userId="86fa742248e137ce" providerId="LiveId" clId="{3298C733-EA56-44BD-B82F-19114443C032}" dt="2024-01-27T11:24:25.258" v="573" actId="47"/>
        <pc:sldMkLst>
          <pc:docMk/>
          <pc:sldMk cId="1137710187" sldId="312"/>
        </pc:sldMkLst>
      </pc:sldChg>
      <pc:sldChg chg="add del">
        <pc:chgData name="Patryk Serafin" userId="86fa742248e137ce" providerId="LiveId" clId="{3298C733-EA56-44BD-B82F-19114443C032}" dt="2024-01-27T11:24:25.258" v="573" actId="47"/>
        <pc:sldMkLst>
          <pc:docMk/>
          <pc:sldMk cId="1031484226" sldId="313"/>
        </pc:sldMkLst>
      </pc:sldChg>
      <pc:sldChg chg="add del">
        <pc:chgData name="Patryk Serafin" userId="86fa742248e137ce" providerId="LiveId" clId="{3298C733-EA56-44BD-B82F-19114443C032}" dt="2024-01-27T11:24:25.258" v="573" actId="47"/>
        <pc:sldMkLst>
          <pc:docMk/>
          <pc:sldMk cId="2837690490" sldId="314"/>
        </pc:sldMkLst>
      </pc:sldChg>
      <pc:sldChg chg="add del">
        <pc:chgData name="Patryk Serafin" userId="86fa742248e137ce" providerId="LiveId" clId="{3298C733-EA56-44BD-B82F-19114443C032}" dt="2024-01-27T11:24:25.258" v="573" actId="47"/>
        <pc:sldMkLst>
          <pc:docMk/>
          <pc:sldMk cId="1884812861" sldId="315"/>
        </pc:sldMkLst>
      </pc:sldChg>
      <pc:sldChg chg="add del">
        <pc:chgData name="Patryk Serafin" userId="86fa742248e137ce" providerId="LiveId" clId="{3298C733-EA56-44BD-B82F-19114443C032}" dt="2024-01-27T11:24:25.258" v="573" actId="47"/>
        <pc:sldMkLst>
          <pc:docMk/>
          <pc:sldMk cId="2982026293" sldId="316"/>
        </pc:sldMkLst>
      </pc:sldChg>
      <pc:sldChg chg="modSp add del mod">
        <pc:chgData name="Patryk Serafin" userId="86fa742248e137ce" providerId="LiveId" clId="{3298C733-EA56-44BD-B82F-19114443C032}" dt="2024-01-28T12:44:32.321" v="1486" actId="47"/>
        <pc:sldMkLst>
          <pc:docMk/>
          <pc:sldMk cId="2621440199" sldId="317"/>
        </pc:sldMkLst>
        <pc:spChg chg="mod">
          <ac:chgData name="Patryk Serafin" userId="86fa742248e137ce" providerId="LiveId" clId="{3298C733-EA56-44BD-B82F-19114443C032}" dt="2024-01-27T11:14:27.019" v="473" actId="20577"/>
          <ac:spMkLst>
            <pc:docMk/>
            <pc:sldMk cId="2621440199" sldId="317"/>
            <ac:spMk id="5" creationId="{21FCC303-DA65-265B-DAF1-C34F27322D96}"/>
          </ac:spMkLst>
        </pc:spChg>
        <pc:spChg chg="mod">
          <ac:chgData name="Patryk Serafin" userId="86fa742248e137ce" providerId="LiveId" clId="{3298C733-EA56-44BD-B82F-19114443C032}" dt="2024-01-27T11:14:25.802" v="472" actId="20577"/>
          <ac:spMkLst>
            <pc:docMk/>
            <pc:sldMk cId="2621440199" sldId="317"/>
            <ac:spMk id="6" creationId="{85964FEE-4272-D8B9-60D2-635DE14C971F}"/>
          </ac:spMkLst>
        </pc:spChg>
      </pc:sldChg>
      <pc:sldChg chg="modSp add del mod">
        <pc:chgData name="Patryk Serafin" userId="86fa742248e137ce" providerId="LiveId" clId="{3298C733-EA56-44BD-B82F-19114443C032}" dt="2024-01-27T11:14:21.837" v="469" actId="47"/>
        <pc:sldMkLst>
          <pc:docMk/>
          <pc:sldMk cId="701787808" sldId="318"/>
        </pc:sldMkLst>
        <pc:spChg chg="mod">
          <ac:chgData name="Patryk Serafin" userId="86fa742248e137ce" providerId="LiveId" clId="{3298C733-EA56-44BD-B82F-19114443C032}" dt="2024-01-27T11:13:29.020" v="467"/>
          <ac:spMkLst>
            <pc:docMk/>
            <pc:sldMk cId="701787808" sldId="318"/>
            <ac:spMk id="5" creationId="{21FCC303-DA65-265B-DAF1-C34F27322D96}"/>
          </ac:spMkLst>
        </pc:spChg>
      </pc:sldChg>
      <pc:sldChg chg="add del">
        <pc:chgData name="Patryk Serafin" userId="86fa742248e137ce" providerId="LiveId" clId="{3298C733-EA56-44BD-B82F-19114443C032}" dt="2024-01-28T12:43:33.327" v="1482" actId="47"/>
        <pc:sldMkLst>
          <pc:docMk/>
          <pc:sldMk cId="288758553" sldId="319"/>
        </pc:sldMkLst>
      </pc:sldChg>
      <pc:sldChg chg="add del">
        <pc:chgData name="Patryk Serafin" userId="86fa742248e137ce" providerId="LiveId" clId="{3298C733-EA56-44BD-B82F-19114443C032}" dt="2024-01-28T12:43:32.425" v="1481" actId="47"/>
        <pc:sldMkLst>
          <pc:docMk/>
          <pc:sldMk cId="3161028852" sldId="320"/>
        </pc:sldMkLst>
      </pc:sldChg>
      <pc:sldChg chg="add del">
        <pc:chgData name="Patryk Serafin" userId="86fa742248e137ce" providerId="LiveId" clId="{3298C733-EA56-44BD-B82F-19114443C032}" dt="2024-01-28T12:43:31.546" v="1480" actId="47"/>
        <pc:sldMkLst>
          <pc:docMk/>
          <pc:sldMk cId="1625849224" sldId="321"/>
        </pc:sldMkLst>
      </pc:sldChg>
      <pc:sldChg chg="add del">
        <pc:chgData name="Patryk Serafin" userId="86fa742248e137ce" providerId="LiveId" clId="{3298C733-EA56-44BD-B82F-19114443C032}" dt="2024-01-28T12:43:30.717" v="1479" actId="47"/>
        <pc:sldMkLst>
          <pc:docMk/>
          <pc:sldMk cId="888984443" sldId="322"/>
        </pc:sldMkLst>
      </pc:sldChg>
      <pc:sldChg chg="add del">
        <pc:chgData name="Patryk Serafin" userId="86fa742248e137ce" providerId="LiveId" clId="{3298C733-EA56-44BD-B82F-19114443C032}" dt="2024-01-28T12:43:29.967" v="1478" actId="47"/>
        <pc:sldMkLst>
          <pc:docMk/>
          <pc:sldMk cId="3788391349" sldId="323"/>
        </pc:sldMkLst>
      </pc:sldChg>
      <pc:sldChg chg="modSp new del mod">
        <pc:chgData name="Patryk Serafin" userId="86fa742248e137ce" providerId="LiveId" clId="{3298C733-EA56-44BD-B82F-19114443C032}" dt="2024-01-27T11:14:23.421" v="470" actId="47"/>
        <pc:sldMkLst>
          <pc:docMk/>
          <pc:sldMk cId="107222775" sldId="324"/>
        </pc:sldMkLst>
        <pc:spChg chg="mod">
          <ac:chgData name="Patryk Serafin" userId="86fa742248e137ce" providerId="LiveId" clId="{3298C733-EA56-44BD-B82F-19114443C032}" dt="2024-01-27T11:12:42.190" v="437"/>
          <ac:spMkLst>
            <pc:docMk/>
            <pc:sldMk cId="107222775" sldId="324"/>
            <ac:spMk id="2" creationId="{1F2D1EE8-0D62-582D-4DA0-A266420D7504}"/>
          </ac:spMkLst>
        </pc:spChg>
        <pc:spChg chg="mod">
          <ac:chgData name="Patryk Serafin" userId="86fa742248e137ce" providerId="LiveId" clId="{3298C733-EA56-44BD-B82F-19114443C032}" dt="2024-01-27T11:12:58.311" v="462" actId="20577"/>
          <ac:spMkLst>
            <pc:docMk/>
            <pc:sldMk cId="107222775" sldId="324"/>
            <ac:spMk id="3" creationId="{FBD2F907-4D79-5ED7-389C-7F43F937127D}"/>
          </ac:spMkLst>
        </pc:spChg>
      </pc:sldChg>
      <pc:sldChg chg="modSp new del mod">
        <pc:chgData name="Patryk Serafin" userId="86fa742248e137ce" providerId="LiveId" clId="{3298C733-EA56-44BD-B82F-19114443C032}" dt="2024-01-27T11:14:24.085" v="471" actId="47"/>
        <pc:sldMkLst>
          <pc:docMk/>
          <pc:sldMk cId="138638922" sldId="325"/>
        </pc:sldMkLst>
        <pc:spChg chg="mod">
          <ac:chgData name="Patryk Serafin" userId="86fa742248e137ce" providerId="LiveId" clId="{3298C733-EA56-44BD-B82F-19114443C032}" dt="2024-01-27T11:13:11.775" v="464"/>
          <ac:spMkLst>
            <pc:docMk/>
            <pc:sldMk cId="138638922" sldId="325"/>
            <ac:spMk id="2" creationId="{C9C2A028-F9DE-C290-A4AD-9216101ED807}"/>
          </ac:spMkLst>
        </pc:spChg>
      </pc:sldChg>
      <pc:sldChg chg="add del">
        <pc:chgData name="Patryk Serafin" userId="86fa742248e137ce" providerId="LiveId" clId="{3298C733-EA56-44BD-B82F-19114443C032}" dt="2024-01-27T11:14:20.843" v="468" actId="47"/>
        <pc:sldMkLst>
          <pc:docMk/>
          <pc:sldMk cId="1142601983" sldId="326"/>
        </pc:sldMkLst>
      </pc:sldChg>
      <pc:sldChg chg="add del">
        <pc:chgData name="Patryk Serafin" userId="86fa742248e137ce" providerId="LiveId" clId="{3298C733-EA56-44BD-B82F-19114443C032}" dt="2024-01-28T12:43:34.019" v="1483" actId="47"/>
        <pc:sldMkLst>
          <pc:docMk/>
          <pc:sldMk cId="833876814" sldId="327"/>
        </pc:sldMkLst>
      </pc:sldChg>
      <pc:sldChg chg="addSp delSp modSp new mod">
        <pc:chgData name="Patryk Serafin" userId="86fa742248e137ce" providerId="LiveId" clId="{3298C733-EA56-44BD-B82F-19114443C032}" dt="2024-01-27T11:26:04.511" v="584"/>
        <pc:sldMkLst>
          <pc:docMk/>
          <pc:sldMk cId="3067300260" sldId="328"/>
        </pc:sldMkLst>
        <pc:spChg chg="mod">
          <ac:chgData name="Patryk Serafin" userId="86fa742248e137ce" providerId="LiveId" clId="{3298C733-EA56-44BD-B82F-19114443C032}" dt="2024-01-27T11:15:37.102" v="537"/>
          <ac:spMkLst>
            <pc:docMk/>
            <pc:sldMk cId="3067300260" sldId="328"/>
            <ac:spMk id="2" creationId="{8F5A4DE3-9E65-9B1E-D55C-9C074EFC795E}"/>
          </ac:spMkLst>
        </pc:spChg>
        <pc:spChg chg="del mod">
          <ac:chgData name="Patryk Serafin" userId="86fa742248e137ce" providerId="LiveId" clId="{3298C733-EA56-44BD-B82F-19114443C032}" dt="2024-01-27T11:21:17.141" v="550" actId="478"/>
          <ac:spMkLst>
            <pc:docMk/>
            <pc:sldMk cId="3067300260" sldId="328"/>
            <ac:spMk id="3" creationId="{0D3887DD-09C2-60B8-160C-9F5CF16AA2D1}"/>
          </ac:spMkLst>
        </pc:spChg>
        <pc:spChg chg="add mod">
          <ac:chgData name="Patryk Serafin" userId="86fa742248e137ce" providerId="LiveId" clId="{3298C733-EA56-44BD-B82F-19114443C032}" dt="2024-01-27T11:26:04.511" v="584"/>
          <ac:spMkLst>
            <pc:docMk/>
            <pc:sldMk cId="3067300260" sldId="328"/>
            <ac:spMk id="4" creationId="{7EC67DC3-DF99-785E-9EDB-2B0CA1DC7507}"/>
          </ac:spMkLst>
        </pc:spChg>
      </pc:sldChg>
      <pc:sldChg chg="addSp delSp modSp add mod">
        <pc:chgData name="Patryk Serafin" userId="86fa742248e137ce" providerId="LiveId" clId="{3298C733-EA56-44BD-B82F-19114443C032}" dt="2024-01-27T11:25:50.326" v="582"/>
        <pc:sldMkLst>
          <pc:docMk/>
          <pc:sldMk cId="3105423532" sldId="329"/>
        </pc:sldMkLst>
        <pc:spChg chg="mod">
          <ac:chgData name="Patryk Serafin" userId="86fa742248e137ce" providerId="LiveId" clId="{3298C733-EA56-44BD-B82F-19114443C032}" dt="2024-01-27T11:15:44.783" v="539"/>
          <ac:spMkLst>
            <pc:docMk/>
            <pc:sldMk cId="3105423532" sldId="329"/>
            <ac:spMk id="2" creationId="{8F5A4DE3-9E65-9B1E-D55C-9C074EFC795E}"/>
          </ac:spMkLst>
        </pc:spChg>
        <pc:spChg chg="del">
          <ac:chgData name="Patryk Serafin" userId="86fa742248e137ce" providerId="LiveId" clId="{3298C733-EA56-44BD-B82F-19114443C032}" dt="2024-01-27T11:23:19.878" v="565" actId="478"/>
          <ac:spMkLst>
            <pc:docMk/>
            <pc:sldMk cId="3105423532" sldId="329"/>
            <ac:spMk id="3" creationId="{0D3887DD-09C2-60B8-160C-9F5CF16AA2D1}"/>
          </ac:spMkLst>
        </pc:spChg>
        <pc:spChg chg="add mod">
          <ac:chgData name="Patryk Serafin" userId="86fa742248e137ce" providerId="LiveId" clId="{3298C733-EA56-44BD-B82F-19114443C032}" dt="2024-01-27T11:25:50.326" v="582"/>
          <ac:spMkLst>
            <pc:docMk/>
            <pc:sldMk cId="3105423532" sldId="329"/>
            <ac:spMk id="4" creationId="{8FDDDCFE-B2D2-5E2B-80D3-989E865388D2}"/>
          </ac:spMkLst>
        </pc:spChg>
      </pc:sldChg>
      <pc:sldChg chg="modSp add mod">
        <pc:chgData name="Patryk Serafin" userId="86fa742248e137ce" providerId="LiveId" clId="{3298C733-EA56-44BD-B82F-19114443C032}" dt="2024-01-27T11:25:57.506" v="583"/>
        <pc:sldMkLst>
          <pc:docMk/>
          <pc:sldMk cId="2953213920" sldId="330"/>
        </pc:sldMkLst>
        <pc:spChg chg="mod">
          <ac:chgData name="Patryk Serafin" userId="86fa742248e137ce" providerId="LiveId" clId="{3298C733-EA56-44BD-B82F-19114443C032}" dt="2024-01-27T11:24:38.285" v="575"/>
          <ac:spMkLst>
            <pc:docMk/>
            <pc:sldMk cId="2953213920" sldId="330"/>
            <ac:spMk id="2" creationId="{8F5A4DE3-9E65-9B1E-D55C-9C074EFC795E}"/>
          </ac:spMkLst>
        </pc:spChg>
        <pc:spChg chg="mod">
          <ac:chgData name="Patryk Serafin" userId="86fa742248e137ce" providerId="LiveId" clId="{3298C733-EA56-44BD-B82F-19114443C032}" dt="2024-01-27T11:25:57.506" v="583"/>
          <ac:spMkLst>
            <pc:docMk/>
            <pc:sldMk cId="2953213920" sldId="330"/>
            <ac:spMk id="4" creationId="{8FDDDCFE-B2D2-5E2B-80D3-989E865388D2}"/>
          </ac:spMkLst>
        </pc:spChg>
      </pc:sldChg>
      <pc:sldChg chg="modSp add mod">
        <pc:chgData name="Patryk Serafin" userId="86fa742248e137ce" providerId="LiveId" clId="{3298C733-EA56-44BD-B82F-19114443C032}" dt="2024-01-27T11:25:34.595" v="581"/>
        <pc:sldMkLst>
          <pc:docMk/>
          <pc:sldMk cId="3451375755" sldId="331"/>
        </pc:sldMkLst>
        <pc:spChg chg="mod">
          <ac:chgData name="Patryk Serafin" userId="86fa742248e137ce" providerId="LiveId" clId="{3298C733-EA56-44BD-B82F-19114443C032}" dt="2024-01-27T11:24:53.236" v="578"/>
          <ac:spMkLst>
            <pc:docMk/>
            <pc:sldMk cId="3451375755" sldId="331"/>
            <ac:spMk id="2" creationId="{8F5A4DE3-9E65-9B1E-D55C-9C074EFC795E}"/>
          </ac:spMkLst>
        </pc:spChg>
        <pc:spChg chg="mod">
          <ac:chgData name="Patryk Serafin" userId="86fa742248e137ce" providerId="LiveId" clId="{3298C733-EA56-44BD-B82F-19114443C032}" dt="2024-01-27T11:25:34.595" v="581"/>
          <ac:spMkLst>
            <pc:docMk/>
            <pc:sldMk cId="3451375755" sldId="331"/>
            <ac:spMk id="4" creationId="{8FDDDCFE-B2D2-5E2B-80D3-989E865388D2}"/>
          </ac:spMkLst>
        </pc:spChg>
      </pc:sldChg>
      <pc:sldChg chg="modSp add mod">
        <pc:chgData name="Patryk Serafin" userId="86fa742248e137ce" providerId="LiveId" clId="{3298C733-EA56-44BD-B82F-19114443C032}" dt="2024-01-27T11:26:33.513" v="590"/>
        <pc:sldMkLst>
          <pc:docMk/>
          <pc:sldMk cId="3103524922" sldId="332"/>
        </pc:sldMkLst>
        <pc:spChg chg="mod">
          <ac:chgData name="Patryk Serafin" userId="86fa742248e137ce" providerId="LiveId" clId="{3298C733-EA56-44BD-B82F-19114443C032}" dt="2024-01-27T11:26:28.979" v="589"/>
          <ac:spMkLst>
            <pc:docMk/>
            <pc:sldMk cId="3103524922" sldId="332"/>
            <ac:spMk id="2" creationId="{8F5A4DE3-9E65-9B1E-D55C-9C074EFC795E}"/>
          </ac:spMkLst>
        </pc:spChg>
        <pc:spChg chg="mod">
          <ac:chgData name="Patryk Serafin" userId="86fa742248e137ce" providerId="LiveId" clId="{3298C733-EA56-44BD-B82F-19114443C032}" dt="2024-01-27T11:26:33.513" v="590"/>
          <ac:spMkLst>
            <pc:docMk/>
            <pc:sldMk cId="3103524922" sldId="332"/>
            <ac:spMk id="4" creationId="{8FDDDCFE-B2D2-5E2B-80D3-989E865388D2}"/>
          </ac:spMkLst>
        </pc:spChg>
      </pc:sldChg>
      <pc:sldChg chg="modSp add mod">
        <pc:chgData name="Patryk Serafin" userId="86fa742248e137ce" providerId="LiveId" clId="{3298C733-EA56-44BD-B82F-19114443C032}" dt="2024-01-27T11:26:44.919" v="592"/>
        <pc:sldMkLst>
          <pc:docMk/>
          <pc:sldMk cId="1164664569" sldId="333"/>
        </pc:sldMkLst>
        <pc:spChg chg="mod">
          <ac:chgData name="Patryk Serafin" userId="86fa742248e137ce" providerId="LiveId" clId="{3298C733-EA56-44BD-B82F-19114443C032}" dt="2024-01-27T11:26:39.394" v="591"/>
          <ac:spMkLst>
            <pc:docMk/>
            <pc:sldMk cId="1164664569" sldId="333"/>
            <ac:spMk id="2" creationId="{8F5A4DE3-9E65-9B1E-D55C-9C074EFC795E}"/>
          </ac:spMkLst>
        </pc:spChg>
        <pc:spChg chg="mod">
          <ac:chgData name="Patryk Serafin" userId="86fa742248e137ce" providerId="LiveId" clId="{3298C733-EA56-44BD-B82F-19114443C032}" dt="2024-01-27T11:26:44.919" v="592"/>
          <ac:spMkLst>
            <pc:docMk/>
            <pc:sldMk cId="1164664569" sldId="333"/>
            <ac:spMk id="4" creationId="{8FDDDCFE-B2D2-5E2B-80D3-989E865388D2}"/>
          </ac:spMkLst>
        </pc:spChg>
      </pc:sldChg>
      <pc:sldChg chg="modSp add mod">
        <pc:chgData name="Patryk Serafin" userId="86fa742248e137ce" providerId="LiveId" clId="{3298C733-EA56-44BD-B82F-19114443C032}" dt="2024-01-27T11:26:59.176" v="594"/>
        <pc:sldMkLst>
          <pc:docMk/>
          <pc:sldMk cId="1240097952" sldId="334"/>
        </pc:sldMkLst>
        <pc:spChg chg="mod">
          <ac:chgData name="Patryk Serafin" userId="86fa742248e137ce" providerId="LiveId" clId="{3298C733-EA56-44BD-B82F-19114443C032}" dt="2024-01-27T11:26:53.042" v="593"/>
          <ac:spMkLst>
            <pc:docMk/>
            <pc:sldMk cId="1240097952" sldId="334"/>
            <ac:spMk id="2" creationId="{8F5A4DE3-9E65-9B1E-D55C-9C074EFC795E}"/>
          </ac:spMkLst>
        </pc:spChg>
        <pc:spChg chg="mod">
          <ac:chgData name="Patryk Serafin" userId="86fa742248e137ce" providerId="LiveId" clId="{3298C733-EA56-44BD-B82F-19114443C032}" dt="2024-01-27T11:26:59.176" v="594"/>
          <ac:spMkLst>
            <pc:docMk/>
            <pc:sldMk cId="1240097952" sldId="334"/>
            <ac:spMk id="4" creationId="{8FDDDCFE-B2D2-5E2B-80D3-989E865388D2}"/>
          </ac:spMkLst>
        </pc:spChg>
      </pc:sldChg>
      <pc:sldChg chg="modSp add mod">
        <pc:chgData name="Patryk Serafin" userId="86fa742248e137ce" providerId="LiveId" clId="{3298C733-EA56-44BD-B82F-19114443C032}" dt="2024-01-27T11:27:12.858" v="596"/>
        <pc:sldMkLst>
          <pc:docMk/>
          <pc:sldMk cId="3792520985" sldId="335"/>
        </pc:sldMkLst>
        <pc:spChg chg="mod">
          <ac:chgData name="Patryk Serafin" userId="86fa742248e137ce" providerId="LiveId" clId="{3298C733-EA56-44BD-B82F-19114443C032}" dt="2024-01-27T11:27:07.210" v="595"/>
          <ac:spMkLst>
            <pc:docMk/>
            <pc:sldMk cId="3792520985" sldId="335"/>
            <ac:spMk id="2" creationId="{8F5A4DE3-9E65-9B1E-D55C-9C074EFC795E}"/>
          </ac:spMkLst>
        </pc:spChg>
        <pc:spChg chg="mod">
          <ac:chgData name="Patryk Serafin" userId="86fa742248e137ce" providerId="LiveId" clId="{3298C733-EA56-44BD-B82F-19114443C032}" dt="2024-01-27T11:27:12.858" v="596"/>
          <ac:spMkLst>
            <pc:docMk/>
            <pc:sldMk cId="3792520985" sldId="335"/>
            <ac:spMk id="4" creationId="{8FDDDCFE-B2D2-5E2B-80D3-989E865388D2}"/>
          </ac:spMkLst>
        </pc:spChg>
      </pc:sldChg>
      <pc:sldChg chg="addSp delSp modSp add mod setBg delDesignElem">
        <pc:chgData name="Patryk Serafin" userId="86fa742248e137ce" providerId="LiveId" clId="{3298C733-EA56-44BD-B82F-19114443C032}" dt="2024-01-28T11:53:26.333" v="611" actId="26606"/>
        <pc:sldMkLst>
          <pc:docMk/>
          <pc:sldMk cId="1419307233" sldId="336"/>
        </pc:sldMkLst>
        <pc:spChg chg="mod">
          <ac:chgData name="Patryk Serafin" userId="86fa742248e137ce" providerId="LiveId" clId="{3298C733-EA56-44BD-B82F-19114443C032}" dt="2024-01-28T11:53:26.333" v="611" actId="26606"/>
          <ac:spMkLst>
            <pc:docMk/>
            <pc:sldMk cId="1419307233" sldId="336"/>
            <ac:spMk id="2" creationId="{CAAA7479-4B7F-6FA1-FB25-29B2B39D614C}"/>
          </ac:spMkLst>
        </pc:spChg>
        <pc:spChg chg="mod">
          <ac:chgData name="Patryk Serafin" userId="86fa742248e137ce" providerId="LiveId" clId="{3298C733-EA56-44BD-B82F-19114443C032}" dt="2024-01-28T11:53:22.065" v="609"/>
          <ac:spMkLst>
            <pc:docMk/>
            <pc:sldMk cId="1419307233" sldId="336"/>
            <ac:spMk id="3" creationId="{11AFB673-4EE6-B2CC-A657-604E76AEAF8A}"/>
          </ac:spMkLst>
        </pc:spChg>
        <pc:spChg chg="del">
          <ac:chgData name="Patryk Serafin" userId="86fa742248e137ce" providerId="LiveId" clId="{3298C733-EA56-44BD-B82F-19114443C032}" dt="2024-01-28T11:53:03.440" v="605"/>
          <ac:spMkLst>
            <pc:docMk/>
            <pc:sldMk cId="1419307233" sldId="336"/>
            <ac:spMk id="6" creationId="{92CC1E4F-F1F0-B945-BE50-C72A7103E8AC}"/>
          </ac:spMkLst>
        </pc:spChg>
        <pc:spChg chg="add">
          <ac:chgData name="Patryk Serafin" userId="86fa742248e137ce" providerId="LiveId" clId="{3298C733-EA56-44BD-B82F-19114443C032}" dt="2024-01-28T11:53:26.333" v="611" actId="26606"/>
          <ac:spMkLst>
            <pc:docMk/>
            <pc:sldMk cId="1419307233" sldId="336"/>
            <ac:spMk id="12" creationId="{92CC1E4F-F1F0-B945-BE50-C72A7103E8AC}"/>
          </ac:spMkLst>
        </pc:spChg>
        <pc:picChg chg="mod">
          <ac:chgData name="Patryk Serafin" userId="86fa742248e137ce" providerId="LiveId" clId="{3298C733-EA56-44BD-B82F-19114443C032}" dt="2024-01-28T11:53:26.333" v="611" actId="26606"/>
          <ac:picMkLst>
            <pc:docMk/>
            <pc:sldMk cId="1419307233" sldId="336"/>
            <ac:picMk id="7" creationId="{75F890D1-18F7-505D-53E2-3894CC12AB48}"/>
          </ac:picMkLst>
        </pc:picChg>
      </pc:sldChg>
      <pc:sldChg chg="addSp delSp modSp add mod setBg delDesignElem">
        <pc:chgData name="Patryk Serafin" userId="86fa742248e137ce" providerId="LiveId" clId="{3298C733-EA56-44BD-B82F-19114443C032}" dt="2024-01-28T11:55:06.489" v="638" actId="26606"/>
        <pc:sldMkLst>
          <pc:docMk/>
          <pc:sldMk cId="3561373349" sldId="337"/>
        </pc:sldMkLst>
        <pc:spChg chg="mod">
          <ac:chgData name="Patryk Serafin" userId="86fa742248e137ce" providerId="LiveId" clId="{3298C733-EA56-44BD-B82F-19114443C032}" dt="2024-01-28T11:55:06.489" v="638" actId="26606"/>
          <ac:spMkLst>
            <pc:docMk/>
            <pc:sldMk cId="3561373349" sldId="337"/>
            <ac:spMk id="2" creationId="{CAAA7479-4B7F-6FA1-FB25-29B2B39D614C}"/>
          </ac:spMkLst>
        </pc:spChg>
        <pc:spChg chg="mod">
          <ac:chgData name="Patryk Serafin" userId="86fa742248e137ce" providerId="LiveId" clId="{3298C733-EA56-44BD-B82F-19114443C032}" dt="2024-01-28T11:55:02.373" v="636"/>
          <ac:spMkLst>
            <pc:docMk/>
            <pc:sldMk cId="3561373349" sldId="337"/>
            <ac:spMk id="3" creationId="{11AFB673-4EE6-B2CC-A657-604E76AEAF8A}"/>
          </ac:spMkLst>
        </pc:spChg>
        <pc:spChg chg="add">
          <ac:chgData name="Patryk Serafin" userId="86fa742248e137ce" providerId="LiveId" clId="{3298C733-EA56-44BD-B82F-19114443C032}" dt="2024-01-28T11:55:06.489" v="638" actId="26606"/>
          <ac:spMkLst>
            <pc:docMk/>
            <pc:sldMk cId="3561373349" sldId="337"/>
            <ac:spMk id="9" creationId="{92CC1E4F-F1F0-B945-BE50-C72A7103E8AC}"/>
          </ac:spMkLst>
        </pc:spChg>
        <pc:spChg chg="del">
          <ac:chgData name="Patryk Serafin" userId="86fa742248e137ce" providerId="LiveId" clId="{3298C733-EA56-44BD-B82F-19114443C032}" dt="2024-01-28T11:53:39.634" v="613"/>
          <ac:spMkLst>
            <pc:docMk/>
            <pc:sldMk cId="3561373349" sldId="337"/>
            <ac:spMk id="12" creationId="{92CC1E4F-F1F0-B945-BE50-C72A7103E8AC}"/>
          </ac:spMkLst>
        </pc:spChg>
      </pc:sldChg>
      <pc:sldChg chg="addSp delSp modSp add mod setBg delDesignElem">
        <pc:chgData name="Patryk Serafin" userId="86fa742248e137ce" providerId="LiveId" clId="{3298C733-EA56-44BD-B82F-19114443C032}" dt="2024-01-28T11:54:50.338" v="633" actId="26606"/>
        <pc:sldMkLst>
          <pc:docMk/>
          <pc:sldMk cId="3461106496" sldId="338"/>
        </pc:sldMkLst>
        <pc:spChg chg="mod">
          <ac:chgData name="Patryk Serafin" userId="86fa742248e137ce" providerId="LiveId" clId="{3298C733-EA56-44BD-B82F-19114443C032}" dt="2024-01-28T11:54:43.402" v="630"/>
          <ac:spMkLst>
            <pc:docMk/>
            <pc:sldMk cId="3461106496" sldId="338"/>
            <ac:spMk id="2" creationId="{CAAA7479-4B7F-6FA1-FB25-29B2B39D614C}"/>
          </ac:spMkLst>
        </pc:spChg>
        <pc:spChg chg="mod">
          <ac:chgData name="Patryk Serafin" userId="86fa742248e137ce" providerId="LiveId" clId="{3298C733-EA56-44BD-B82F-19114443C032}" dt="2024-01-28T11:54:47.242" v="631"/>
          <ac:spMkLst>
            <pc:docMk/>
            <pc:sldMk cId="3461106496" sldId="338"/>
            <ac:spMk id="3" creationId="{11AFB673-4EE6-B2CC-A657-604E76AEAF8A}"/>
          </ac:spMkLst>
        </pc:spChg>
        <pc:spChg chg="add">
          <ac:chgData name="Patryk Serafin" userId="86fa742248e137ce" providerId="LiveId" clId="{3298C733-EA56-44BD-B82F-19114443C032}" dt="2024-01-28T11:54:50.338" v="633" actId="26606"/>
          <ac:spMkLst>
            <pc:docMk/>
            <pc:sldMk cId="3461106496" sldId="338"/>
            <ac:spMk id="9" creationId="{92CC1E4F-F1F0-B945-BE50-C72A7103E8AC}"/>
          </ac:spMkLst>
        </pc:spChg>
        <pc:spChg chg="del">
          <ac:chgData name="Patryk Serafin" userId="86fa742248e137ce" providerId="LiveId" clId="{3298C733-EA56-44BD-B82F-19114443C032}" dt="2024-01-28T11:53:44.149" v="615"/>
          <ac:spMkLst>
            <pc:docMk/>
            <pc:sldMk cId="3461106496" sldId="338"/>
            <ac:spMk id="12" creationId="{92CC1E4F-F1F0-B945-BE50-C72A7103E8AC}"/>
          </ac:spMkLst>
        </pc:spChg>
      </pc:sldChg>
      <pc:sldChg chg="addSp delSp modSp add mod setBg delDesignElem">
        <pc:chgData name="Patryk Serafin" userId="86fa742248e137ce" providerId="LiveId" clId="{3298C733-EA56-44BD-B82F-19114443C032}" dt="2024-01-28T11:54:31.234" v="628" actId="26606"/>
        <pc:sldMkLst>
          <pc:docMk/>
          <pc:sldMk cId="2549208066" sldId="339"/>
        </pc:sldMkLst>
        <pc:spChg chg="mod">
          <ac:chgData name="Patryk Serafin" userId="86fa742248e137ce" providerId="LiveId" clId="{3298C733-EA56-44BD-B82F-19114443C032}" dt="2024-01-28T11:54:31.234" v="628" actId="26606"/>
          <ac:spMkLst>
            <pc:docMk/>
            <pc:sldMk cId="2549208066" sldId="339"/>
            <ac:spMk id="2" creationId="{CAAA7479-4B7F-6FA1-FB25-29B2B39D614C}"/>
          </ac:spMkLst>
        </pc:spChg>
        <pc:spChg chg="mod">
          <ac:chgData name="Patryk Serafin" userId="86fa742248e137ce" providerId="LiveId" clId="{3298C733-EA56-44BD-B82F-19114443C032}" dt="2024-01-28T11:54:29.004" v="627"/>
          <ac:spMkLst>
            <pc:docMk/>
            <pc:sldMk cId="2549208066" sldId="339"/>
            <ac:spMk id="3" creationId="{11AFB673-4EE6-B2CC-A657-604E76AEAF8A}"/>
          </ac:spMkLst>
        </pc:spChg>
        <pc:spChg chg="add">
          <ac:chgData name="Patryk Serafin" userId="86fa742248e137ce" providerId="LiveId" clId="{3298C733-EA56-44BD-B82F-19114443C032}" dt="2024-01-28T11:54:31.234" v="628" actId="26606"/>
          <ac:spMkLst>
            <pc:docMk/>
            <pc:sldMk cId="2549208066" sldId="339"/>
            <ac:spMk id="9" creationId="{92CC1E4F-F1F0-B945-BE50-C72A7103E8AC}"/>
          </ac:spMkLst>
        </pc:spChg>
        <pc:spChg chg="del">
          <ac:chgData name="Patryk Serafin" userId="86fa742248e137ce" providerId="LiveId" clId="{3298C733-EA56-44BD-B82F-19114443C032}" dt="2024-01-28T11:53:48.217" v="617"/>
          <ac:spMkLst>
            <pc:docMk/>
            <pc:sldMk cId="2549208066" sldId="339"/>
            <ac:spMk id="12" creationId="{92CC1E4F-F1F0-B945-BE50-C72A7103E8AC}"/>
          </ac:spMkLst>
        </pc:spChg>
      </pc:sldChg>
      <pc:sldChg chg="addSp delSp modSp add mod setBg delDesignElem">
        <pc:chgData name="Patryk Serafin" userId="86fa742248e137ce" providerId="LiveId" clId="{3298C733-EA56-44BD-B82F-19114443C032}" dt="2024-01-28T11:54:07.502" v="624" actId="26606"/>
        <pc:sldMkLst>
          <pc:docMk/>
          <pc:sldMk cId="4007445916" sldId="340"/>
        </pc:sldMkLst>
        <pc:spChg chg="mod">
          <ac:chgData name="Patryk Serafin" userId="86fa742248e137ce" providerId="LiveId" clId="{3298C733-EA56-44BD-B82F-19114443C032}" dt="2024-01-28T11:53:58.869" v="620"/>
          <ac:spMkLst>
            <pc:docMk/>
            <pc:sldMk cId="4007445916" sldId="340"/>
            <ac:spMk id="2" creationId="{CAAA7479-4B7F-6FA1-FB25-29B2B39D614C}"/>
          </ac:spMkLst>
        </pc:spChg>
        <pc:spChg chg="mod">
          <ac:chgData name="Patryk Serafin" userId="86fa742248e137ce" providerId="LiveId" clId="{3298C733-EA56-44BD-B82F-19114443C032}" dt="2024-01-28T11:54:07.502" v="624" actId="26606"/>
          <ac:spMkLst>
            <pc:docMk/>
            <pc:sldMk cId="4007445916" sldId="340"/>
            <ac:spMk id="3" creationId="{11AFB673-4EE6-B2CC-A657-604E76AEAF8A}"/>
          </ac:spMkLst>
        </pc:spChg>
        <pc:spChg chg="add">
          <ac:chgData name="Patryk Serafin" userId="86fa742248e137ce" providerId="LiveId" clId="{3298C733-EA56-44BD-B82F-19114443C032}" dt="2024-01-28T11:54:07.502" v="624" actId="26606"/>
          <ac:spMkLst>
            <pc:docMk/>
            <pc:sldMk cId="4007445916" sldId="340"/>
            <ac:spMk id="9" creationId="{92CC1E4F-F1F0-B945-BE50-C72A7103E8AC}"/>
          </ac:spMkLst>
        </pc:spChg>
        <pc:spChg chg="del">
          <ac:chgData name="Patryk Serafin" userId="86fa742248e137ce" providerId="LiveId" clId="{3298C733-EA56-44BD-B82F-19114443C032}" dt="2024-01-28T11:53:51.106" v="619"/>
          <ac:spMkLst>
            <pc:docMk/>
            <pc:sldMk cId="4007445916" sldId="340"/>
            <ac:spMk id="12" creationId="{92CC1E4F-F1F0-B945-BE50-C72A7103E8AC}"/>
          </ac:spMkLst>
        </pc:spChg>
      </pc:sldChg>
      <pc:sldChg chg="modSp new del mod">
        <pc:chgData name="Patryk Serafin" userId="86fa742248e137ce" providerId="LiveId" clId="{3298C733-EA56-44BD-B82F-19114443C032}" dt="2024-01-28T12:02:37.704" v="811" actId="47"/>
        <pc:sldMkLst>
          <pc:docMk/>
          <pc:sldMk cId="2576767885" sldId="341"/>
        </pc:sldMkLst>
        <pc:spChg chg="mod">
          <ac:chgData name="Patryk Serafin" userId="86fa742248e137ce" providerId="LiveId" clId="{3298C733-EA56-44BD-B82F-19114443C032}" dt="2024-01-28T12:00:02.370" v="717" actId="404"/>
          <ac:spMkLst>
            <pc:docMk/>
            <pc:sldMk cId="2576767885" sldId="341"/>
            <ac:spMk id="2" creationId="{79CC4C9E-3DE2-DAC1-44FE-9C57363347FC}"/>
          </ac:spMkLst>
        </pc:spChg>
        <pc:spChg chg="mod">
          <ac:chgData name="Patryk Serafin" userId="86fa742248e137ce" providerId="LiveId" clId="{3298C733-EA56-44BD-B82F-19114443C032}" dt="2024-01-28T11:59:32.128" v="699" actId="15"/>
          <ac:spMkLst>
            <pc:docMk/>
            <pc:sldMk cId="2576767885" sldId="341"/>
            <ac:spMk id="3" creationId="{A5E275A4-A23A-67E7-FD28-C3410D48BF45}"/>
          </ac:spMkLst>
        </pc:spChg>
      </pc:sldChg>
      <pc:sldChg chg="new del">
        <pc:chgData name="Patryk Serafin" userId="86fa742248e137ce" providerId="LiveId" clId="{3298C733-EA56-44BD-B82F-19114443C032}" dt="2024-01-28T12:00:28.369" v="734" actId="47"/>
        <pc:sldMkLst>
          <pc:docMk/>
          <pc:sldMk cId="1383231520" sldId="342"/>
        </pc:sldMkLst>
      </pc:sldChg>
      <pc:sldChg chg="addSp delSp modSp new mod setBg addAnim delAnim">
        <pc:chgData name="Patryk Serafin" userId="86fa742248e137ce" providerId="LiveId" clId="{3298C733-EA56-44BD-B82F-19114443C032}" dt="2024-01-28T12:19:17.922" v="1054"/>
        <pc:sldMkLst>
          <pc:docMk/>
          <pc:sldMk cId="2804697960" sldId="342"/>
        </pc:sldMkLst>
        <pc:spChg chg="mod">
          <ac:chgData name="Patryk Serafin" userId="86fa742248e137ce" providerId="LiveId" clId="{3298C733-EA56-44BD-B82F-19114443C032}" dt="2024-01-28T12:02:14.843" v="806" actId="6559"/>
          <ac:spMkLst>
            <pc:docMk/>
            <pc:sldMk cId="2804697960" sldId="342"/>
            <ac:spMk id="2" creationId="{0AE5D857-3FF0-8164-6B5D-266F7B555FB8}"/>
          </ac:spMkLst>
        </pc:spChg>
        <pc:spChg chg="mod">
          <ac:chgData name="Patryk Serafin" userId="86fa742248e137ce" providerId="LiveId" clId="{3298C733-EA56-44BD-B82F-19114443C032}" dt="2024-01-28T12:19:17.922" v="1054"/>
          <ac:spMkLst>
            <pc:docMk/>
            <pc:sldMk cId="2804697960" sldId="342"/>
            <ac:spMk id="3" creationId="{C9B62D80-9255-C4D4-FD0C-629149E7F4CD}"/>
          </ac:spMkLst>
        </pc:spChg>
        <pc:spChg chg="add del">
          <ac:chgData name="Patryk Serafin" userId="86fa742248e137ce" providerId="LiveId" clId="{3298C733-EA56-44BD-B82F-19114443C032}" dt="2024-01-28T12:01:24.106" v="791" actId="26606"/>
          <ac:spMkLst>
            <pc:docMk/>
            <pc:sldMk cId="2804697960" sldId="342"/>
            <ac:spMk id="6" creationId="{E01013C5-0169-8F8C-FA57-62D87022AD98}"/>
          </ac:spMkLst>
        </pc:spChg>
        <pc:spChg chg="add del">
          <ac:chgData name="Patryk Serafin" userId="86fa742248e137ce" providerId="LiveId" clId="{3298C733-EA56-44BD-B82F-19114443C032}" dt="2024-01-28T12:01:24.106" v="791" actId="26606"/>
          <ac:spMkLst>
            <pc:docMk/>
            <pc:sldMk cId="2804697960" sldId="342"/>
            <ac:spMk id="8" creationId="{A9CCD9CD-49AE-3D3E-923B-81ECD3FBF75F}"/>
          </ac:spMkLst>
        </pc:spChg>
        <pc:spChg chg="add del">
          <ac:chgData name="Patryk Serafin" userId="86fa742248e137ce" providerId="LiveId" clId="{3298C733-EA56-44BD-B82F-19114443C032}" dt="2024-01-28T12:00:42.384" v="763" actId="26606"/>
          <ac:spMkLst>
            <pc:docMk/>
            <pc:sldMk cId="2804697960" sldId="342"/>
            <ac:spMk id="9" creationId="{7A875D55-4A80-43E9-38F6-27E3664939B0}"/>
          </ac:spMkLst>
        </pc:spChg>
        <pc:spChg chg="add">
          <ac:chgData name="Patryk Serafin" userId="86fa742248e137ce" providerId="LiveId" clId="{3298C733-EA56-44BD-B82F-19114443C032}" dt="2024-01-28T12:01:24.106" v="791" actId="26606"/>
          <ac:spMkLst>
            <pc:docMk/>
            <pc:sldMk cId="2804697960" sldId="342"/>
            <ac:spMk id="10" creationId="{92CC1E4F-F1F0-B945-BE50-C72A7103E8AC}"/>
          </ac:spMkLst>
        </pc:spChg>
        <pc:spChg chg="add del">
          <ac:chgData name="Patryk Serafin" userId="86fa742248e137ce" providerId="LiveId" clId="{3298C733-EA56-44BD-B82F-19114443C032}" dt="2024-01-28T12:00:42.384" v="763" actId="26606"/>
          <ac:spMkLst>
            <pc:docMk/>
            <pc:sldMk cId="2804697960" sldId="342"/>
            <ac:spMk id="11" creationId="{3D572980-FB84-8C29-1FAC-FAC5ECE29A39}"/>
          </ac:spMkLst>
        </pc:spChg>
        <pc:spChg chg="add del">
          <ac:chgData name="Patryk Serafin" userId="86fa742248e137ce" providerId="LiveId" clId="{3298C733-EA56-44BD-B82F-19114443C032}" dt="2024-01-28T12:00:50.467" v="765" actId="26606"/>
          <ac:spMkLst>
            <pc:docMk/>
            <pc:sldMk cId="2804697960" sldId="342"/>
            <ac:spMk id="13" creationId="{310135D4-D3A1-4556-B91B-4A12069D4231}"/>
          </ac:spMkLst>
        </pc:spChg>
        <pc:spChg chg="add del">
          <ac:chgData name="Patryk Serafin" userId="86fa742248e137ce" providerId="LiveId" clId="{3298C733-EA56-44BD-B82F-19114443C032}" dt="2024-01-28T12:00:50.467" v="765" actId="26606"/>
          <ac:spMkLst>
            <pc:docMk/>
            <pc:sldMk cId="2804697960" sldId="342"/>
            <ac:spMk id="15" creationId="{A9CCD9CD-49AE-3D3E-923B-81ECD3FBF75F}"/>
          </ac:spMkLst>
        </pc:spChg>
        <pc:spChg chg="add del">
          <ac:chgData name="Patryk Serafin" userId="86fa742248e137ce" providerId="LiveId" clId="{3298C733-EA56-44BD-B82F-19114443C032}" dt="2024-01-28T12:00:52.353" v="768" actId="26606"/>
          <ac:spMkLst>
            <pc:docMk/>
            <pc:sldMk cId="2804697960" sldId="342"/>
            <ac:spMk id="17" creationId="{92CC1E4F-F1F0-B945-BE50-C72A7103E8AC}"/>
          </ac:spMkLst>
        </pc:spChg>
        <pc:picChg chg="add del">
          <ac:chgData name="Patryk Serafin" userId="86fa742248e137ce" providerId="LiveId" clId="{3298C733-EA56-44BD-B82F-19114443C032}" dt="2024-01-28T12:00:42.384" v="763" actId="26606"/>
          <ac:picMkLst>
            <pc:docMk/>
            <pc:sldMk cId="2804697960" sldId="342"/>
            <ac:picMk id="5" creationId="{4035AFEA-89BD-4FFB-7619-471B01D45710}"/>
          </ac:picMkLst>
        </pc:picChg>
        <pc:picChg chg="add mod ord">
          <ac:chgData name="Patryk Serafin" userId="86fa742248e137ce" providerId="LiveId" clId="{3298C733-EA56-44BD-B82F-19114443C032}" dt="2024-01-28T12:01:24.106" v="791" actId="26606"/>
          <ac:picMkLst>
            <pc:docMk/>
            <pc:sldMk cId="2804697960" sldId="342"/>
            <ac:picMk id="7" creationId="{E7FE15C1-C123-B344-D01E-EDDD422785A1}"/>
          </ac:picMkLst>
        </pc:picChg>
        <pc:picChg chg="add del">
          <ac:chgData name="Patryk Serafin" userId="86fa742248e137ce" providerId="LiveId" clId="{3298C733-EA56-44BD-B82F-19114443C032}" dt="2024-01-28T12:00:50.467" v="765" actId="26606"/>
          <ac:picMkLst>
            <pc:docMk/>
            <pc:sldMk cId="2804697960" sldId="342"/>
            <ac:picMk id="14" creationId="{E37A81B7-94FA-BA6F-7668-472D6ACE0997}"/>
          </ac:picMkLst>
        </pc:picChg>
        <pc:picChg chg="add del">
          <ac:chgData name="Patryk Serafin" userId="86fa742248e137ce" providerId="LiveId" clId="{3298C733-EA56-44BD-B82F-19114443C032}" dt="2024-01-28T12:00:52.353" v="768" actId="26606"/>
          <ac:picMkLst>
            <pc:docMk/>
            <pc:sldMk cId="2804697960" sldId="342"/>
            <ac:picMk id="18" creationId="{33C5BDC5-763C-34F7-53FF-C6BC3F744A95}"/>
          </ac:picMkLst>
        </pc:picChg>
      </pc:sldChg>
      <pc:sldChg chg="addSp delSp modSp add mod setBg delDesignElem">
        <pc:chgData name="Patryk Serafin" userId="86fa742248e137ce" providerId="LiveId" clId="{3298C733-EA56-44BD-B82F-19114443C032}" dt="2024-01-28T12:05:38.872" v="847" actId="27636"/>
        <pc:sldMkLst>
          <pc:docMk/>
          <pc:sldMk cId="1105662468" sldId="343"/>
        </pc:sldMkLst>
        <pc:spChg chg="mod">
          <ac:chgData name="Patryk Serafin" userId="86fa742248e137ce" providerId="LiveId" clId="{3298C733-EA56-44BD-B82F-19114443C032}" dt="2024-01-28T12:05:28.924" v="843" actId="1076"/>
          <ac:spMkLst>
            <pc:docMk/>
            <pc:sldMk cId="1105662468" sldId="343"/>
            <ac:spMk id="2" creationId="{0AE5D857-3FF0-8164-6B5D-266F7B555FB8}"/>
          </ac:spMkLst>
        </pc:spChg>
        <pc:spChg chg="mod">
          <ac:chgData name="Patryk Serafin" userId="86fa742248e137ce" providerId="LiveId" clId="{3298C733-EA56-44BD-B82F-19114443C032}" dt="2024-01-28T12:05:38.872" v="847" actId="27636"/>
          <ac:spMkLst>
            <pc:docMk/>
            <pc:sldMk cId="1105662468" sldId="343"/>
            <ac:spMk id="3" creationId="{C9B62D80-9255-C4D4-FD0C-629149E7F4CD}"/>
          </ac:spMkLst>
        </pc:spChg>
        <pc:spChg chg="del">
          <ac:chgData name="Patryk Serafin" userId="86fa742248e137ce" providerId="LiveId" clId="{3298C733-EA56-44BD-B82F-19114443C032}" dt="2024-01-28T12:02:24.385" v="808"/>
          <ac:spMkLst>
            <pc:docMk/>
            <pc:sldMk cId="1105662468" sldId="343"/>
            <ac:spMk id="10" creationId="{92CC1E4F-F1F0-B945-BE50-C72A7103E8AC}"/>
          </ac:spMkLst>
        </pc:spChg>
        <pc:spChg chg="add del">
          <ac:chgData name="Patryk Serafin" userId="86fa742248e137ce" providerId="LiveId" clId="{3298C733-EA56-44BD-B82F-19114443C032}" dt="2024-01-28T12:02:49.435" v="815" actId="26606"/>
          <ac:spMkLst>
            <pc:docMk/>
            <pc:sldMk cId="1105662468" sldId="343"/>
            <ac:spMk id="12" creationId="{92CC1E4F-F1F0-B945-BE50-C72A7103E8AC}"/>
          </ac:spMkLst>
        </pc:spChg>
        <pc:picChg chg="mod modCrop">
          <ac:chgData name="Patryk Serafin" userId="86fa742248e137ce" providerId="LiveId" clId="{3298C733-EA56-44BD-B82F-19114443C032}" dt="2024-01-28T12:05:04.565" v="836" actId="1076"/>
          <ac:picMkLst>
            <pc:docMk/>
            <pc:sldMk cId="1105662468" sldId="343"/>
            <ac:picMk id="7" creationId="{E7FE15C1-C123-B344-D01E-EDDD422785A1}"/>
          </ac:picMkLst>
        </pc:picChg>
      </pc:sldChg>
      <pc:sldChg chg="addSp delSp modSp new del mod ord">
        <pc:chgData name="Patryk Serafin" userId="86fa742248e137ce" providerId="LiveId" clId="{3298C733-EA56-44BD-B82F-19114443C032}" dt="2024-01-28T12:12:55.224" v="950" actId="47"/>
        <pc:sldMkLst>
          <pc:docMk/>
          <pc:sldMk cId="1143599428" sldId="344"/>
        </pc:sldMkLst>
        <pc:spChg chg="mod">
          <ac:chgData name="Patryk Serafin" userId="86fa742248e137ce" providerId="LiveId" clId="{3298C733-EA56-44BD-B82F-19114443C032}" dt="2024-01-28T12:07:15.564" v="883" actId="20577"/>
          <ac:spMkLst>
            <pc:docMk/>
            <pc:sldMk cId="1143599428" sldId="344"/>
            <ac:spMk id="2" creationId="{BBBDDC2A-6E4B-495F-5452-CD780B95E7FC}"/>
          </ac:spMkLst>
        </pc:spChg>
        <pc:spChg chg="del">
          <ac:chgData name="Patryk Serafin" userId="86fa742248e137ce" providerId="LiveId" clId="{3298C733-EA56-44BD-B82F-19114443C032}" dt="2024-01-28T12:07:07.124" v="849"/>
          <ac:spMkLst>
            <pc:docMk/>
            <pc:sldMk cId="1143599428" sldId="344"/>
            <ac:spMk id="3" creationId="{58C8B978-6E65-3940-D680-A1ABE1B85408}"/>
          </ac:spMkLst>
        </pc:spChg>
        <pc:picChg chg="add mod">
          <ac:chgData name="Patryk Serafin" userId="86fa742248e137ce" providerId="LiveId" clId="{3298C733-EA56-44BD-B82F-19114443C032}" dt="2024-01-28T12:07:07.885" v="851" actId="962"/>
          <ac:picMkLst>
            <pc:docMk/>
            <pc:sldMk cId="1143599428" sldId="344"/>
            <ac:picMk id="5" creationId="{03D53B32-125A-54EC-1DB8-C868A47D331C}"/>
          </ac:picMkLst>
        </pc:picChg>
      </pc:sldChg>
      <pc:sldChg chg="addSp delSp modSp new mod setBg">
        <pc:chgData name="Patryk Serafin" userId="86fa742248e137ce" providerId="LiveId" clId="{3298C733-EA56-44BD-B82F-19114443C032}" dt="2024-01-28T12:12:34.269" v="949" actId="11530"/>
        <pc:sldMkLst>
          <pc:docMk/>
          <pc:sldMk cId="1032655442" sldId="345"/>
        </pc:sldMkLst>
        <pc:spChg chg="mod">
          <ac:chgData name="Patryk Serafin" userId="86fa742248e137ce" providerId="LiveId" clId="{3298C733-EA56-44BD-B82F-19114443C032}" dt="2024-01-28T12:09:16.626" v="932" actId="242"/>
          <ac:spMkLst>
            <pc:docMk/>
            <pc:sldMk cId="1032655442" sldId="345"/>
            <ac:spMk id="2" creationId="{10BE58C5-E636-9AF0-5EAF-780BB6E9363B}"/>
          </ac:spMkLst>
        </pc:spChg>
        <pc:spChg chg="add del mod">
          <ac:chgData name="Patryk Serafin" userId="86fa742248e137ce" providerId="LiveId" clId="{3298C733-EA56-44BD-B82F-19114443C032}" dt="2024-01-28T12:09:02.530" v="923" actId="931"/>
          <ac:spMkLst>
            <pc:docMk/>
            <pc:sldMk cId="1032655442" sldId="345"/>
            <ac:spMk id="3" creationId="{35B8BAA3-E93C-C689-EF63-58C2B4076579}"/>
          </ac:spMkLst>
        </pc:spChg>
        <pc:spChg chg="add del">
          <ac:chgData name="Patryk Serafin" userId="86fa742248e137ce" providerId="LiveId" clId="{3298C733-EA56-44BD-B82F-19114443C032}" dt="2024-01-28T12:08:44.209" v="921" actId="26606"/>
          <ac:spMkLst>
            <pc:docMk/>
            <pc:sldMk cId="1032655442" sldId="345"/>
            <ac:spMk id="9" creationId="{E01013C5-0169-8F8C-FA57-62D87022AD98}"/>
          </ac:spMkLst>
        </pc:spChg>
        <pc:spChg chg="add mod ord">
          <ac:chgData name="Patryk Serafin" userId="86fa742248e137ce" providerId="LiveId" clId="{3298C733-EA56-44BD-B82F-19114443C032}" dt="2024-01-28T12:12:34.269" v="949" actId="11530"/>
          <ac:spMkLst>
            <pc:docMk/>
            <pc:sldMk cId="1032655442" sldId="345"/>
            <ac:spMk id="10" creationId="{54A6F7B4-E461-3779-F3C5-CC792BFCA2B9}"/>
          </ac:spMkLst>
        </pc:spChg>
        <pc:spChg chg="add del">
          <ac:chgData name="Patryk Serafin" userId="86fa742248e137ce" providerId="LiveId" clId="{3298C733-EA56-44BD-B82F-19114443C032}" dt="2024-01-28T12:08:44.209" v="921" actId="26606"/>
          <ac:spMkLst>
            <pc:docMk/>
            <pc:sldMk cId="1032655442" sldId="345"/>
            <ac:spMk id="11" creationId="{A9CCD9CD-49AE-3D3E-923B-81ECD3FBF75F}"/>
          </ac:spMkLst>
        </pc:spChg>
        <pc:spChg chg="add">
          <ac:chgData name="Patryk Serafin" userId="86fa742248e137ce" providerId="LiveId" clId="{3298C733-EA56-44BD-B82F-19114443C032}" dt="2024-01-28T12:08:44.209" v="921" actId="26606"/>
          <ac:spMkLst>
            <pc:docMk/>
            <pc:sldMk cId="1032655442" sldId="345"/>
            <ac:spMk id="16" creationId="{7A875D55-4A80-43E9-38F6-27E3664939B0}"/>
          </ac:spMkLst>
        </pc:spChg>
        <pc:spChg chg="add">
          <ac:chgData name="Patryk Serafin" userId="86fa742248e137ce" providerId="LiveId" clId="{3298C733-EA56-44BD-B82F-19114443C032}" dt="2024-01-28T12:08:44.209" v="921" actId="26606"/>
          <ac:spMkLst>
            <pc:docMk/>
            <pc:sldMk cId="1032655442" sldId="345"/>
            <ac:spMk id="18" creationId="{3D572980-FB84-8C29-1FAC-FAC5ECE29A39}"/>
          </ac:spMkLst>
        </pc:spChg>
        <pc:picChg chg="add mod">
          <ac:chgData name="Patryk Serafin" userId="86fa742248e137ce" providerId="LiveId" clId="{3298C733-EA56-44BD-B82F-19114443C032}" dt="2024-01-28T12:08:18.509" v="908"/>
          <ac:picMkLst>
            <pc:docMk/>
            <pc:sldMk cId="1032655442" sldId="345"/>
            <ac:picMk id="4" creationId="{A08B6C28-F422-8A5E-838D-C2D84A77A7A5}"/>
          </ac:picMkLst>
        </pc:picChg>
        <pc:picChg chg="add mod">
          <ac:chgData name="Patryk Serafin" userId="86fa742248e137ce" providerId="LiveId" clId="{3298C733-EA56-44BD-B82F-19114443C032}" dt="2024-01-28T12:10:32.806" v="939"/>
          <ac:picMkLst>
            <pc:docMk/>
            <pc:sldMk cId="1032655442" sldId="345"/>
            <ac:picMk id="5" creationId="{88FC8634-41DF-C798-95D2-660516FF6668}"/>
          </ac:picMkLst>
        </pc:picChg>
        <pc:picChg chg="add mod">
          <ac:chgData name="Patryk Serafin" userId="86fa742248e137ce" providerId="LiveId" clId="{3298C733-EA56-44BD-B82F-19114443C032}" dt="2024-01-28T12:08:25.787" v="911"/>
          <ac:picMkLst>
            <pc:docMk/>
            <pc:sldMk cId="1032655442" sldId="345"/>
            <ac:picMk id="6" creationId="{6314A0A2-7640-18F5-9491-66BA9605A3D3}"/>
          </ac:picMkLst>
        </pc:picChg>
        <pc:picChg chg="add mod">
          <ac:chgData name="Patryk Serafin" userId="86fa742248e137ce" providerId="LiveId" clId="{3298C733-EA56-44BD-B82F-19114443C032}" dt="2024-01-28T12:11:43.411" v="946" actId="1076"/>
          <ac:picMkLst>
            <pc:docMk/>
            <pc:sldMk cId="1032655442" sldId="345"/>
            <ac:picMk id="8" creationId="{D1C34A3D-99C2-5D4C-BCC8-8B28E6F15FED}"/>
          </ac:picMkLst>
        </pc:picChg>
      </pc:sldChg>
      <pc:sldChg chg="delSp add del setBg delDesignElem">
        <pc:chgData name="Patryk Serafin" userId="86fa742248e137ce" providerId="LiveId" clId="{3298C733-EA56-44BD-B82F-19114443C032}" dt="2024-01-28T12:13:25.889" v="956" actId="47"/>
        <pc:sldMkLst>
          <pc:docMk/>
          <pc:sldMk cId="2517555639" sldId="346"/>
        </pc:sldMkLst>
        <pc:spChg chg="del">
          <ac:chgData name="Patryk Serafin" userId="86fa742248e137ce" providerId="LiveId" clId="{3298C733-EA56-44BD-B82F-19114443C032}" dt="2024-01-28T12:13:12.278" v="952"/>
          <ac:spMkLst>
            <pc:docMk/>
            <pc:sldMk cId="2517555639" sldId="346"/>
            <ac:spMk id="16" creationId="{7A875D55-4A80-43E9-38F6-27E3664939B0}"/>
          </ac:spMkLst>
        </pc:spChg>
        <pc:spChg chg="del">
          <ac:chgData name="Patryk Serafin" userId="86fa742248e137ce" providerId="LiveId" clId="{3298C733-EA56-44BD-B82F-19114443C032}" dt="2024-01-28T12:13:12.278" v="952"/>
          <ac:spMkLst>
            <pc:docMk/>
            <pc:sldMk cId="2517555639" sldId="346"/>
            <ac:spMk id="18" creationId="{3D572980-FB84-8C29-1FAC-FAC5ECE29A39}"/>
          </ac:spMkLst>
        </pc:spChg>
      </pc:sldChg>
      <pc:sldChg chg="modSp mod">
        <pc:chgData name="Patryk Serafin" userId="86fa742248e137ce" providerId="LiveId" clId="{3298C733-EA56-44BD-B82F-19114443C032}" dt="2024-01-28T12:13:35.389" v="995" actId="20577"/>
        <pc:sldMkLst>
          <pc:docMk/>
          <pc:sldMk cId="4210460240" sldId="347"/>
        </pc:sldMkLst>
        <pc:spChg chg="mod">
          <ac:chgData name="Patryk Serafin" userId="86fa742248e137ce" providerId="LiveId" clId="{3298C733-EA56-44BD-B82F-19114443C032}" dt="2024-01-28T12:13:35.389" v="995" actId="20577"/>
          <ac:spMkLst>
            <pc:docMk/>
            <pc:sldMk cId="4210460240" sldId="347"/>
            <ac:spMk id="2" creationId="{10BE58C5-E636-9AF0-5EAF-780BB6E9363B}"/>
          </ac:spMkLst>
        </pc:spChg>
      </pc:sldChg>
      <pc:sldChg chg="delSp modSp add mod ord setBg delDesignElem">
        <pc:chgData name="Patryk Serafin" userId="86fa742248e137ce" providerId="LiveId" clId="{3298C733-EA56-44BD-B82F-19114443C032}" dt="2024-01-28T12:30:26.865" v="1277"/>
        <pc:sldMkLst>
          <pc:docMk/>
          <pc:sldMk cId="1375018303" sldId="348"/>
        </pc:sldMkLst>
        <pc:spChg chg="mod">
          <ac:chgData name="Patryk Serafin" userId="86fa742248e137ce" providerId="LiveId" clId="{3298C733-EA56-44BD-B82F-19114443C032}" dt="2024-01-28T12:15:58.324" v="1022"/>
          <ac:spMkLst>
            <pc:docMk/>
            <pc:sldMk cId="1375018303" sldId="348"/>
            <ac:spMk id="2" creationId="{0AE5D857-3FF0-8164-6B5D-266F7B555FB8}"/>
          </ac:spMkLst>
        </pc:spChg>
        <pc:spChg chg="mod">
          <ac:chgData name="Patryk Serafin" userId="86fa742248e137ce" providerId="LiveId" clId="{3298C733-EA56-44BD-B82F-19114443C032}" dt="2024-01-28T12:19:23.801" v="1057" actId="27636"/>
          <ac:spMkLst>
            <pc:docMk/>
            <pc:sldMk cId="1375018303" sldId="348"/>
            <ac:spMk id="3" creationId="{C9B62D80-9255-C4D4-FD0C-629149E7F4CD}"/>
          </ac:spMkLst>
        </pc:spChg>
        <pc:spChg chg="del">
          <ac:chgData name="Patryk Serafin" userId="86fa742248e137ce" providerId="LiveId" clId="{3298C733-EA56-44BD-B82F-19114443C032}" dt="2024-01-28T12:15:47.207" v="1021"/>
          <ac:spMkLst>
            <pc:docMk/>
            <pc:sldMk cId="1375018303" sldId="348"/>
            <ac:spMk id="10" creationId="{92CC1E4F-F1F0-B945-BE50-C72A7103E8AC}"/>
          </ac:spMkLst>
        </pc:spChg>
      </pc:sldChg>
      <pc:sldChg chg="add del">
        <pc:chgData name="Patryk Serafin" userId="86fa742248e137ce" providerId="LiveId" clId="{3298C733-EA56-44BD-B82F-19114443C032}" dt="2024-01-28T12:19:12.965" v="1041"/>
        <pc:sldMkLst>
          <pc:docMk/>
          <pc:sldMk cId="767651314" sldId="349"/>
        </pc:sldMkLst>
      </pc:sldChg>
      <pc:sldChg chg="modSp add del mod">
        <pc:chgData name="Patryk Serafin" userId="86fa742248e137ce" providerId="LiveId" clId="{3298C733-EA56-44BD-B82F-19114443C032}" dt="2024-01-28T12:21:00.982" v="1064" actId="47"/>
        <pc:sldMkLst>
          <pc:docMk/>
          <pc:sldMk cId="3377117283" sldId="349"/>
        </pc:sldMkLst>
        <pc:spChg chg="mod">
          <ac:chgData name="Patryk Serafin" userId="86fa742248e137ce" providerId="LiveId" clId="{3298C733-EA56-44BD-B82F-19114443C032}" dt="2024-01-28T12:20:06.578" v="1063" actId="404"/>
          <ac:spMkLst>
            <pc:docMk/>
            <pc:sldMk cId="3377117283" sldId="349"/>
            <ac:spMk id="2" creationId="{0AE5D857-3FF0-8164-6B5D-266F7B555FB8}"/>
          </ac:spMkLst>
        </pc:spChg>
      </pc:sldChg>
      <pc:sldChg chg="modSp new del mod">
        <pc:chgData name="Patryk Serafin" userId="86fa742248e137ce" providerId="LiveId" clId="{3298C733-EA56-44BD-B82F-19114443C032}" dt="2024-01-28T12:25:23.399" v="1188" actId="47"/>
        <pc:sldMkLst>
          <pc:docMk/>
          <pc:sldMk cId="3999560781" sldId="349"/>
        </pc:sldMkLst>
        <pc:spChg chg="mod">
          <ac:chgData name="Patryk Serafin" userId="86fa742248e137ce" providerId="LiveId" clId="{3298C733-EA56-44BD-B82F-19114443C032}" dt="2024-01-28T12:23:27.836" v="1115" actId="20577"/>
          <ac:spMkLst>
            <pc:docMk/>
            <pc:sldMk cId="3999560781" sldId="349"/>
            <ac:spMk id="2" creationId="{4D243234-94B3-005E-FCFD-EA905F175C52}"/>
          </ac:spMkLst>
        </pc:spChg>
        <pc:spChg chg="mod">
          <ac:chgData name="Patryk Serafin" userId="86fa742248e137ce" providerId="LiveId" clId="{3298C733-EA56-44BD-B82F-19114443C032}" dt="2024-01-28T12:23:49.976" v="1119" actId="20577"/>
          <ac:spMkLst>
            <pc:docMk/>
            <pc:sldMk cId="3999560781" sldId="349"/>
            <ac:spMk id="3" creationId="{5511D08D-211B-0C25-C0D7-92F850244110}"/>
          </ac:spMkLst>
        </pc:spChg>
      </pc:sldChg>
      <pc:sldChg chg="addSp modSp add mod setBg">
        <pc:chgData name="Patryk Serafin" userId="86fa742248e137ce" providerId="LiveId" clId="{3298C733-EA56-44BD-B82F-19114443C032}" dt="2024-01-28T12:24:04.212" v="1126" actId="26606"/>
        <pc:sldMkLst>
          <pc:docMk/>
          <pc:sldMk cId="306327016" sldId="350"/>
        </pc:sldMkLst>
        <pc:spChg chg="mod">
          <ac:chgData name="Patryk Serafin" userId="86fa742248e137ce" providerId="LiveId" clId="{3298C733-EA56-44BD-B82F-19114443C032}" dt="2024-01-28T12:24:04.212" v="1126" actId="26606"/>
          <ac:spMkLst>
            <pc:docMk/>
            <pc:sldMk cId="306327016" sldId="350"/>
            <ac:spMk id="2" creationId="{0AE5D857-3FF0-8164-6B5D-266F7B555FB8}"/>
          </ac:spMkLst>
        </pc:spChg>
        <pc:spChg chg="mod">
          <ac:chgData name="Patryk Serafin" userId="86fa742248e137ce" providerId="LiveId" clId="{3298C733-EA56-44BD-B82F-19114443C032}" dt="2024-01-28T12:24:04.212" v="1126" actId="26606"/>
          <ac:spMkLst>
            <pc:docMk/>
            <pc:sldMk cId="306327016" sldId="350"/>
            <ac:spMk id="3" creationId="{C9B62D80-9255-C4D4-FD0C-629149E7F4CD}"/>
          </ac:spMkLst>
        </pc:spChg>
        <pc:spChg chg="add">
          <ac:chgData name="Patryk Serafin" userId="86fa742248e137ce" providerId="LiveId" clId="{3298C733-EA56-44BD-B82F-19114443C032}" dt="2024-01-28T12:24:04.212" v="1126" actId="26606"/>
          <ac:spMkLst>
            <pc:docMk/>
            <pc:sldMk cId="306327016" sldId="350"/>
            <ac:spMk id="12" creationId="{92CC1E4F-F1F0-B945-BE50-C72A7103E8AC}"/>
          </ac:spMkLst>
        </pc:spChg>
      </pc:sldChg>
      <pc:sldChg chg="addSp delSp modSp add del mod setBg delDesignElem">
        <pc:chgData name="Patryk Serafin" userId="86fa742248e137ce" providerId="LiveId" clId="{3298C733-EA56-44BD-B82F-19114443C032}" dt="2024-01-28T12:29:05.343" v="1275" actId="47"/>
        <pc:sldMkLst>
          <pc:docMk/>
          <pc:sldMk cId="2873215344" sldId="351"/>
        </pc:sldMkLst>
        <pc:spChg chg="mod">
          <ac:chgData name="Patryk Serafin" userId="86fa742248e137ce" providerId="LiveId" clId="{3298C733-EA56-44BD-B82F-19114443C032}" dt="2024-01-28T12:25:04.921" v="1184" actId="26606"/>
          <ac:spMkLst>
            <pc:docMk/>
            <pc:sldMk cId="2873215344" sldId="351"/>
            <ac:spMk id="2" creationId="{0AE5D857-3FF0-8164-6B5D-266F7B555FB8}"/>
          </ac:spMkLst>
        </pc:spChg>
        <pc:spChg chg="mod">
          <ac:chgData name="Patryk Serafin" userId="86fa742248e137ce" providerId="LiveId" clId="{3298C733-EA56-44BD-B82F-19114443C032}" dt="2024-01-28T12:25:04.924" v="1185" actId="26606"/>
          <ac:spMkLst>
            <pc:docMk/>
            <pc:sldMk cId="2873215344" sldId="351"/>
            <ac:spMk id="3" creationId="{C9B62D80-9255-C4D4-FD0C-629149E7F4CD}"/>
          </ac:spMkLst>
        </pc:spChg>
        <pc:spChg chg="add">
          <ac:chgData name="Patryk Serafin" userId="86fa742248e137ce" providerId="LiveId" clId="{3298C733-EA56-44BD-B82F-19114443C032}" dt="2024-01-28T12:24:34.588" v="1165"/>
          <ac:spMkLst>
            <pc:docMk/>
            <pc:sldMk cId="2873215344" sldId="351"/>
            <ac:spMk id="4" creationId="{D96CC63D-9F12-2805-D5A4-C4015BA9FBA8}"/>
          </ac:spMkLst>
        </pc:spChg>
        <pc:spChg chg="add">
          <ac:chgData name="Patryk Serafin" userId="86fa742248e137ce" providerId="LiveId" clId="{3298C733-EA56-44BD-B82F-19114443C032}" dt="2024-01-28T12:24:36.946" v="1166"/>
          <ac:spMkLst>
            <pc:docMk/>
            <pc:sldMk cId="2873215344" sldId="351"/>
            <ac:spMk id="5" creationId="{A24EA1E3-24D0-388D-A35E-FDEE30BF9C37}"/>
          </ac:spMkLst>
        </pc:spChg>
        <pc:spChg chg="add del">
          <ac:chgData name="Patryk Serafin" userId="86fa742248e137ce" providerId="LiveId" clId="{3298C733-EA56-44BD-B82F-19114443C032}" dt="2024-01-28T12:25:04.921" v="1184" actId="26606"/>
          <ac:spMkLst>
            <pc:docMk/>
            <pc:sldMk cId="2873215344" sldId="351"/>
            <ac:spMk id="9" creationId="{C20CE451-818C-E63D-258B-234B6C543D34}"/>
          </ac:spMkLst>
        </pc:spChg>
        <pc:spChg chg="add">
          <ac:chgData name="Patryk Serafin" userId="86fa742248e137ce" providerId="LiveId" clId="{3298C733-EA56-44BD-B82F-19114443C032}" dt="2024-01-28T12:25:04.924" v="1185" actId="26606"/>
          <ac:spMkLst>
            <pc:docMk/>
            <pc:sldMk cId="2873215344" sldId="351"/>
            <ac:spMk id="11" creationId="{92CC1E4F-F1F0-B945-BE50-C72A7103E8AC}"/>
          </ac:spMkLst>
        </pc:spChg>
        <pc:spChg chg="del">
          <ac:chgData name="Patryk Serafin" userId="86fa742248e137ce" providerId="LiveId" clId="{3298C733-EA56-44BD-B82F-19114443C032}" dt="2024-01-28T12:24:10.826" v="1128"/>
          <ac:spMkLst>
            <pc:docMk/>
            <pc:sldMk cId="2873215344" sldId="351"/>
            <ac:spMk id="12" creationId="{92CC1E4F-F1F0-B945-BE50-C72A7103E8AC}"/>
          </ac:spMkLst>
        </pc:spChg>
        <pc:picChg chg="mod ord">
          <ac:chgData name="Patryk Serafin" userId="86fa742248e137ce" providerId="LiveId" clId="{3298C733-EA56-44BD-B82F-19114443C032}" dt="2024-01-28T12:25:04.921" v="1184" actId="26606"/>
          <ac:picMkLst>
            <pc:docMk/>
            <pc:sldMk cId="2873215344" sldId="351"/>
            <ac:picMk id="7" creationId="{E7FE15C1-C123-B344-D01E-EDDD422785A1}"/>
          </ac:picMkLst>
        </pc:picChg>
      </pc:sldChg>
      <pc:sldChg chg="addSp delSp modSp add mod setBg delDesignElem">
        <pc:chgData name="Patryk Serafin" userId="86fa742248e137ce" providerId="LiveId" clId="{3298C733-EA56-44BD-B82F-19114443C032}" dt="2024-01-28T12:33:06.723" v="1316" actId="108"/>
        <pc:sldMkLst>
          <pc:docMk/>
          <pc:sldMk cId="772389790" sldId="352"/>
        </pc:sldMkLst>
        <pc:spChg chg="mod">
          <ac:chgData name="Patryk Serafin" userId="86fa742248e137ce" providerId="LiveId" clId="{3298C733-EA56-44BD-B82F-19114443C032}" dt="2024-01-28T12:27:32.342" v="1221" actId="207"/>
          <ac:spMkLst>
            <pc:docMk/>
            <pc:sldMk cId="772389790" sldId="352"/>
            <ac:spMk id="2" creationId="{10BE58C5-E636-9AF0-5EAF-780BB6E9363B}"/>
          </ac:spMkLst>
        </pc:spChg>
        <pc:spChg chg="add mod">
          <ac:chgData name="Patryk Serafin" userId="86fa742248e137ce" providerId="LiveId" clId="{3298C733-EA56-44BD-B82F-19114443C032}" dt="2024-01-28T12:33:06.723" v="1316" actId="108"/>
          <ac:spMkLst>
            <pc:docMk/>
            <pc:sldMk cId="772389790" sldId="352"/>
            <ac:spMk id="4" creationId="{54B1A1F4-CEAB-D092-CA19-637DD4CE4FA1}"/>
          </ac:spMkLst>
        </pc:spChg>
        <pc:spChg chg="del">
          <ac:chgData name="Patryk Serafin" userId="86fa742248e137ce" providerId="LiveId" clId="{3298C733-EA56-44BD-B82F-19114443C032}" dt="2024-01-28T12:25:34.637" v="1191" actId="478"/>
          <ac:spMkLst>
            <pc:docMk/>
            <pc:sldMk cId="772389790" sldId="352"/>
            <ac:spMk id="10" creationId="{54A6F7B4-E461-3779-F3C5-CC792BFCA2B9}"/>
          </ac:spMkLst>
        </pc:spChg>
        <pc:spChg chg="del">
          <ac:chgData name="Patryk Serafin" userId="86fa742248e137ce" providerId="LiveId" clId="{3298C733-EA56-44BD-B82F-19114443C032}" dt="2024-01-28T12:25:20.498" v="1187"/>
          <ac:spMkLst>
            <pc:docMk/>
            <pc:sldMk cId="772389790" sldId="352"/>
            <ac:spMk id="16" creationId="{7A875D55-4A80-43E9-38F6-27E3664939B0}"/>
          </ac:spMkLst>
        </pc:spChg>
        <pc:spChg chg="del">
          <ac:chgData name="Patryk Serafin" userId="86fa742248e137ce" providerId="LiveId" clId="{3298C733-EA56-44BD-B82F-19114443C032}" dt="2024-01-28T12:25:20.498" v="1187"/>
          <ac:spMkLst>
            <pc:docMk/>
            <pc:sldMk cId="772389790" sldId="352"/>
            <ac:spMk id="18" creationId="{3D572980-FB84-8C29-1FAC-FAC5ECE29A39}"/>
          </ac:spMkLst>
        </pc:spChg>
        <pc:picChg chg="del">
          <ac:chgData name="Patryk Serafin" userId="86fa742248e137ce" providerId="LiveId" clId="{3298C733-EA56-44BD-B82F-19114443C032}" dt="2024-01-28T12:26:14.448" v="1196" actId="21"/>
          <ac:picMkLst>
            <pc:docMk/>
            <pc:sldMk cId="772389790" sldId="352"/>
            <ac:picMk id="5" creationId="{88FC8634-41DF-C798-95D2-660516FF6668}"/>
          </ac:picMkLst>
        </pc:picChg>
        <pc:picChg chg="add mod ord">
          <ac:chgData name="Patryk Serafin" userId="86fa742248e137ce" providerId="LiveId" clId="{3298C733-EA56-44BD-B82F-19114443C032}" dt="2024-01-28T12:28:09.789" v="1253"/>
          <ac:picMkLst>
            <pc:docMk/>
            <pc:sldMk cId="772389790" sldId="352"/>
            <ac:picMk id="6" creationId="{88FC8634-41DF-C798-95D2-660516FF6668}"/>
          </ac:picMkLst>
        </pc:picChg>
        <pc:picChg chg="del">
          <ac:chgData name="Patryk Serafin" userId="86fa742248e137ce" providerId="LiveId" clId="{3298C733-EA56-44BD-B82F-19114443C032}" dt="2024-01-28T12:25:33.268" v="1190" actId="478"/>
          <ac:picMkLst>
            <pc:docMk/>
            <pc:sldMk cId="772389790" sldId="352"/>
            <ac:picMk id="8" creationId="{D1C34A3D-99C2-5D4C-BCC8-8B28E6F15FED}"/>
          </ac:picMkLst>
        </pc:picChg>
      </pc:sldChg>
      <pc:sldChg chg="addSp delSp modSp add mod">
        <pc:chgData name="Patryk Serafin" userId="86fa742248e137ce" providerId="LiveId" clId="{3298C733-EA56-44BD-B82F-19114443C032}" dt="2024-01-28T12:44:40.503" v="1490" actId="114"/>
        <pc:sldMkLst>
          <pc:docMk/>
          <pc:sldMk cId="4199631364" sldId="353"/>
        </pc:sldMkLst>
        <pc:spChg chg="mod">
          <ac:chgData name="Patryk Serafin" userId="86fa742248e137ce" providerId="LiveId" clId="{3298C733-EA56-44BD-B82F-19114443C032}" dt="2024-01-28T12:31:53.167" v="1309" actId="20577"/>
          <ac:spMkLst>
            <pc:docMk/>
            <pc:sldMk cId="4199631364" sldId="353"/>
            <ac:spMk id="2" creationId="{10BE58C5-E636-9AF0-5EAF-780BB6E9363B}"/>
          </ac:spMkLst>
        </pc:spChg>
        <pc:spChg chg="add">
          <ac:chgData name="Patryk Serafin" userId="86fa742248e137ce" providerId="LiveId" clId="{3298C733-EA56-44BD-B82F-19114443C032}" dt="2024-01-28T12:39:37.122" v="1371"/>
          <ac:spMkLst>
            <pc:docMk/>
            <pc:sldMk cId="4199631364" sldId="353"/>
            <ac:spMk id="3" creationId="{600DB415-2C6C-9165-0B63-410DF1D4FDD1}"/>
          </ac:spMkLst>
        </pc:spChg>
        <pc:spChg chg="add del mod">
          <ac:chgData name="Patryk Serafin" userId="86fa742248e137ce" providerId="LiveId" clId="{3298C733-EA56-44BD-B82F-19114443C032}" dt="2024-01-28T12:44:40.503" v="1490" actId="114"/>
          <ac:spMkLst>
            <pc:docMk/>
            <pc:sldMk cId="4199631364" sldId="353"/>
            <ac:spMk id="4" creationId="{54B1A1F4-CEAB-D092-CA19-637DD4CE4FA1}"/>
          </ac:spMkLst>
        </pc:spChg>
        <pc:spChg chg="add">
          <ac:chgData name="Patryk Serafin" userId="86fa742248e137ce" providerId="LiveId" clId="{3298C733-EA56-44BD-B82F-19114443C032}" dt="2024-01-28T12:39:44.150" v="1372"/>
          <ac:spMkLst>
            <pc:docMk/>
            <pc:sldMk cId="4199631364" sldId="353"/>
            <ac:spMk id="5" creationId="{E7199F93-AE3B-DE21-45B5-4FC0B705E683}"/>
          </ac:spMkLst>
        </pc:spChg>
        <pc:spChg chg="add mod">
          <ac:chgData name="Patryk Serafin" userId="86fa742248e137ce" providerId="LiveId" clId="{3298C733-EA56-44BD-B82F-19114443C032}" dt="2024-01-28T12:39:57.443" v="1376"/>
          <ac:spMkLst>
            <pc:docMk/>
            <pc:sldMk cId="4199631364" sldId="353"/>
            <ac:spMk id="7" creationId="{A6F62D1C-0175-81B3-CBBA-924FED7445D0}"/>
          </ac:spMkLst>
        </pc:spChg>
        <pc:picChg chg="mod">
          <ac:chgData name="Patryk Serafin" userId="86fa742248e137ce" providerId="LiveId" clId="{3298C733-EA56-44BD-B82F-19114443C032}" dt="2024-01-28T12:41:12.217" v="1421" actId="1076"/>
          <ac:picMkLst>
            <pc:docMk/>
            <pc:sldMk cId="4199631364" sldId="353"/>
            <ac:picMk id="6" creationId="{88FC8634-41DF-C798-95D2-660516FF6668}"/>
          </ac:picMkLst>
        </pc:picChg>
      </pc:sldChg>
      <pc:sldChg chg="new del">
        <pc:chgData name="Patryk Serafin" userId="86fa742248e137ce" providerId="LiveId" clId="{3298C733-EA56-44BD-B82F-19114443C032}" dt="2024-01-28T12:47:00.456" v="1493" actId="47"/>
        <pc:sldMkLst>
          <pc:docMk/>
          <pc:sldMk cId="884614759" sldId="354"/>
        </pc:sldMkLst>
      </pc:sldChg>
      <pc:sldChg chg="addSp modSp add mod">
        <pc:chgData name="Patryk Serafin" userId="86fa742248e137ce" providerId="LiveId" clId="{3298C733-EA56-44BD-B82F-19114443C032}" dt="2024-01-28T12:52:13.516" v="1750" actId="12"/>
        <pc:sldMkLst>
          <pc:docMk/>
          <pc:sldMk cId="574685674" sldId="355"/>
        </pc:sldMkLst>
        <pc:spChg chg="mod">
          <ac:chgData name="Patryk Serafin" userId="86fa742248e137ce" providerId="LiveId" clId="{3298C733-EA56-44BD-B82F-19114443C032}" dt="2024-01-28T12:47:07.545" v="1518" actId="20577"/>
          <ac:spMkLst>
            <pc:docMk/>
            <pc:sldMk cId="574685674" sldId="355"/>
            <ac:spMk id="2" creationId="{10BE58C5-E636-9AF0-5EAF-780BB6E9363B}"/>
          </ac:spMkLst>
        </pc:spChg>
        <pc:spChg chg="add">
          <ac:chgData name="Patryk Serafin" userId="86fa742248e137ce" providerId="LiveId" clId="{3298C733-EA56-44BD-B82F-19114443C032}" dt="2024-01-28T12:47:26.533" v="1519"/>
          <ac:spMkLst>
            <pc:docMk/>
            <pc:sldMk cId="574685674" sldId="355"/>
            <ac:spMk id="3" creationId="{511B94C5-9FC1-92CF-58EB-9837C8AECDAB}"/>
          </ac:spMkLst>
        </pc:spChg>
        <pc:spChg chg="mod">
          <ac:chgData name="Patryk Serafin" userId="86fa742248e137ce" providerId="LiveId" clId="{3298C733-EA56-44BD-B82F-19114443C032}" dt="2024-01-28T12:52:13.516" v="1750" actId="12"/>
          <ac:spMkLst>
            <pc:docMk/>
            <pc:sldMk cId="574685674" sldId="355"/>
            <ac:spMk id="4" creationId="{54B1A1F4-CEAB-D092-CA19-637DD4CE4FA1}"/>
          </ac:spMkLst>
        </pc:spChg>
      </pc:sldChg>
      <pc:sldChg chg="addSp delSp modSp new mod setBg addAnim modAnim">
        <pc:chgData name="Patryk Serafin" userId="86fa742248e137ce" providerId="LiveId" clId="{3298C733-EA56-44BD-B82F-19114443C032}" dt="2024-01-28T15:15:54.598" v="1792"/>
        <pc:sldMkLst>
          <pc:docMk/>
          <pc:sldMk cId="2938863905" sldId="356"/>
        </pc:sldMkLst>
        <pc:spChg chg="mod">
          <ac:chgData name="Patryk Serafin" userId="86fa742248e137ce" providerId="LiveId" clId="{3298C733-EA56-44BD-B82F-19114443C032}" dt="2024-01-28T15:15:47.763" v="1790" actId="26606"/>
          <ac:spMkLst>
            <pc:docMk/>
            <pc:sldMk cId="2938863905" sldId="356"/>
            <ac:spMk id="2" creationId="{DD9B76F6-7E88-5471-4064-6AFC2D6CC2E8}"/>
          </ac:spMkLst>
        </pc:spChg>
        <pc:spChg chg="del mod">
          <ac:chgData name="Patryk Serafin" userId="86fa742248e137ce" providerId="LiveId" clId="{3298C733-EA56-44BD-B82F-19114443C032}" dt="2024-01-28T15:11:13.687" v="1781" actId="478"/>
          <ac:spMkLst>
            <pc:docMk/>
            <pc:sldMk cId="2938863905" sldId="356"/>
            <ac:spMk id="3" creationId="{224121B6-F518-8253-BE2A-07223F63DED6}"/>
          </ac:spMkLst>
        </pc:spChg>
        <pc:spChg chg="add">
          <ac:chgData name="Patryk Serafin" userId="86fa742248e137ce" providerId="LiveId" clId="{3298C733-EA56-44BD-B82F-19114443C032}" dt="2024-01-28T15:15:47.763" v="1790" actId="26606"/>
          <ac:spMkLst>
            <pc:docMk/>
            <pc:sldMk cId="2938863905" sldId="356"/>
            <ac:spMk id="8" creationId="{310135D4-D3A1-4556-B91B-4A12069D4231}"/>
          </ac:spMkLst>
        </pc:spChg>
        <pc:spChg chg="add">
          <ac:chgData name="Patryk Serafin" userId="86fa742248e137ce" providerId="LiveId" clId="{3298C733-EA56-44BD-B82F-19114443C032}" dt="2024-01-28T15:15:47.763" v="1790" actId="26606"/>
          <ac:spMkLst>
            <pc:docMk/>
            <pc:sldMk cId="2938863905" sldId="356"/>
            <ac:spMk id="10" creationId="{A9CCD9CD-49AE-3D3E-923B-81ECD3FBF75F}"/>
          </ac:spMkLst>
        </pc:spChg>
        <pc:picChg chg="add">
          <ac:chgData name="Patryk Serafin" userId="86fa742248e137ce" providerId="LiveId" clId="{3298C733-EA56-44BD-B82F-19114443C032}" dt="2024-01-28T15:15:47.763" v="1790" actId="26606"/>
          <ac:picMkLst>
            <pc:docMk/>
            <pc:sldMk cId="2938863905" sldId="356"/>
            <ac:picMk id="4" creationId="{B6B93A28-5D41-43C6-B15E-E06B4CC5DA95}"/>
          </ac:picMkLst>
        </pc:picChg>
      </pc:sldChg>
      <pc:sldMasterChg chg="add del addSldLayout delSldLayout">
        <pc:chgData name="Patryk Serafin" userId="86fa742248e137ce" providerId="LiveId" clId="{3298C733-EA56-44BD-B82F-19114443C032}" dt="2024-01-27T10:39:27.326" v="109" actId="26606"/>
        <pc:sldMasterMkLst>
          <pc:docMk/>
          <pc:sldMasterMk cId="3047157846" sldId="2147483648"/>
        </pc:sldMasterMkLst>
        <pc:sldLayoutChg chg="add del">
          <pc:chgData name="Patryk Serafin" userId="86fa742248e137ce" providerId="LiveId" clId="{3298C733-EA56-44BD-B82F-19114443C032}" dt="2024-01-27T10:39:27.326" v="109" actId="26606"/>
          <pc:sldLayoutMkLst>
            <pc:docMk/>
            <pc:sldMasterMk cId="3047157846" sldId="2147483648"/>
            <pc:sldLayoutMk cId="2073683390" sldId="2147483649"/>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2864909508" sldId="2147483650"/>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2094485911" sldId="2147483651"/>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759869758" sldId="2147483652"/>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1652949947" sldId="2147483653"/>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554850315" sldId="2147483654"/>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687468955" sldId="2147483655"/>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3018364463" sldId="2147483656"/>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1954250195" sldId="2147483657"/>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1407829513" sldId="2147483658"/>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413474777" sldId="2147483659"/>
          </pc:sldLayoutMkLst>
        </pc:sldLayoutChg>
      </pc:sldMasterChg>
      <pc:sldMasterChg chg="add del addSldLayout delSldLayout">
        <pc:chgData name="Patryk Serafin" userId="86fa742248e137ce" providerId="LiveId" clId="{3298C733-EA56-44BD-B82F-19114443C032}" dt="2024-01-27T10:39:07.127" v="87" actId="26606"/>
        <pc:sldMasterMkLst>
          <pc:docMk/>
          <pc:sldMasterMk cId="3066919864" sldId="2147483660"/>
        </pc:sldMasterMkLst>
        <pc:sldLayoutChg chg="add del">
          <pc:chgData name="Patryk Serafin" userId="86fa742248e137ce" providerId="LiveId" clId="{3298C733-EA56-44BD-B82F-19114443C032}" dt="2024-01-27T10:39:07.127" v="87" actId="26606"/>
          <pc:sldLayoutMkLst>
            <pc:docMk/>
            <pc:sldMasterMk cId="3066919864" sldId="2147483660"/>
            <pc:sldLayoutMk cId="4138392727" sldId="2147483661"/>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985030864" sldId="2147483662"/>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856975190" sldId="2147483663"/>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685723473" sldId="2147483664"/>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4064915903" sldId="2147483665"/>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476697976" sldId="2147483666"/>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908936396" sldId="2147483667"/>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37243870" sldId="2147483668"/>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147115716" sldId="2147483669"/>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062924785" sldId="2147483670"/>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876023578" sldId="2147483671"/>
          </pc:sldLayoutMkLst>
        </pc:sldLayoutChg>
      </pc:sldMasterChg>
      <pc:sldMasterChg chg="add del addSldLayout delSldLayout">
        <pc:chgData name="Patryk Serafin" userId="86fa742248e137ce" providerId="LiveId" clId="{3298C733-EA56-44BD-B82F-19114443C032}" dt="2024-01-27T10:39:50.724" v="134" actId="26606"/>
        <pc:sldMasterMkLst>
          <pc:docMk/>
          <pc:sldMasterMk cId="2799087844" sldId="2147483696"/>
        </pc:sldMasterMkLst>
        <pc:sldLayoutChg chg="add del">
          <pc:chgData name="Patryk Serafin" userId="86fa742248e137ce" providerId="LiveId" clId="{3298C733-EA56-44BD-B82F-19114443C032}" dt="2024-01-27T10:39:50.724" v="134" actId="26606"/>
          <pc:sldLayoutMkLst>
            <pc:docMk/>
            <pc:sldMasterMk cId="2799087844" sldId="2147483696"/>
            <pc:sldLayoutMk cId="1692113614" sldId="2147483685"/>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3966297375" sldId="2147483686"/>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2471502944" sldId="2147483687"/>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2614424615" sldId="2147483688"/>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3082670214" sldId="2147483689"/>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869658340" sldId="2147483690"/>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3025318062" sldId="2147483691"/>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1782480599" sldId="2147483692"/>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3089196621" sldId="2147483693"/>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1263004971" sldId="2147483694"/>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4288903105" sldId="2147483695"/>
          </pc:sldLayoutMkLst>
        </pc:sldLayoutChg>
      </pc:sldMasterChg>
      <pc:sldMasterChg chg="add del addSldLayout delSldLayout">
        <pc:chgData name="Patryk Serafin" userId="86fa742248e137ce" providerId="LiveId" clId="{3298C733-EA56-44BD-B82F-19114443C032}" dt="2024-01-27T10:39:50.724" v="134" actId="26606"/>
        <pc:sldMasterMkLst>
          <pc:docMk/>
          <pc:sldMasterMk cId="1804695667" sldId="2147483720"/>
        </pc:sldMasterMkLst>
        <pc:sldLayoutChg chg="add del">
          <pc:chgData name="Patryk Serafin" userId="86fa742248e137ce" providerId="LiveId" clId="{3298C733-EA56-44BD-B82F-19114443C032}" dt="2024-01-27T10:39:50.724" v="134" actId="26606"/>
          <pc:sldLayoutMkLst>
            <pc:docMk/>
            <pc:sldMasterMk cId="1804695667" sldId="2147483720"/>
            <pc:sldLayoutMk cId="1307809934" sldId="2147483709"/>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4260858113" sldId="2147483710"/>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593603595" sldId="2147483711"/>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4259877039" sldId="2147483712"/>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2402245029" sldId="2147483713"/>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3617630999" sldId="2147483714"/>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2302089271" sldId="2147483715"/>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3865172295" sldId="2147483716"/>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2318166824" sldId="2147483717"/>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3246676131" sldId="2147483718"/>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2821831392" sldId="2147483719"/>
          </pc:sldLayoutMkLst>
        </pc:sldLayoutChg>
      </pc:sldMasterChg>
      <pc:sldMasterChg chg="add del addSldLayout delSldLayout">
        <pc:chgData name="Patryk Serafin" userId="86fa742248e137ce" providerId="LiveId" clId="{3298C733-EA56-44BD-B82F-19114443C032}" dt="2024-01-27T10:39:47.314" v="129" actId="26606"/>
        <pc:sldMasterMkLst>
          <pc:docMk/>
          <pc:sldMasterMk cId="4178763157" sldId="2147483759"/>
        </pc:sldMasterMkLst>
        <pc:sldLayoutChg chg="add del">
          <pc:chgData name="Patryk Serafin" userId="86fa742248e137ce" providerId="LiveId" clId="{3298C733-EA56-44BD-B82F-19114443C032}" dt="2024-01-27T10:39:47.314" v="129" actId="26606"/>
          <pc:sldLayoutMkLst>
            <pc:docMk/>
            <pc:sldMasterMk cId="4178763157" sldId="2147483759"/>
            <pc:sldLayoutMk cId="163318212" sldId="2147483748"/>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525416569" sldId="2147483749"/>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453062177" sldId="2147483750"/>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3927915113" sldId="2147483751"/>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948208370" sldId="2147483752"/>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282181413" sldId="2147483753"/>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3964767153" sldId="2147483754"/>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1494241092" sldId="2147483755"/>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3337109518" sldId="2147483756"/>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3057827118" sldId="2147483757"/>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2642916929" sldId="2147483758"/>
          </pc:sldLayoutMkLst>
        </pc:sldLayoutChg>
      </pc:sldMasterChg>
      <pc:sldMasterChg chg="add del addSldLayout delSldLayout">
        <pc:chgData name="Patryk Serafin" userId="86fa742248e137ce" providerId="LiveId" clId="{3298C733-EA56-44BD-B82F-19114443C032}" dt="2024-01-27T10:39:50.699" v="133" actId="26606"/>
        <pc:sldMasterMkLst>
          <pc:docMk/>
          <pc:sldMasterMk cId="1118219376" sldId="2147483785"/>
        </pc:sldMasterMkLst>
        <pc:sldLayoutChg chg="add del">
          <pc:chgData name="Patryk Serafin" userId="86fa742248e137ce" providerId="LiveId" clId="{3298C733-EA56-44BD-B82F-19114443C032}" dt="2024-01-27T10:39:50.699" v="133" actId="26606"/>
          <pc:sldLayoutMkLst>
            <pc:docMk/>
            <pc:sldMasterMk cId="1118219376" sldId="2147483785"/>
            <pc:sldLayoutMk cId="1012748935" sldId="2147483774"/>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840480696" sldId="2147483775"/>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3735637322" sldId="2147483776"/>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2942918795" sldId="2147483777"/>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747278745" sldId="2147483778"/>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452846683" sldId="2147483779"/>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3133235448" sldId="2147483780"/>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3122131877" sldId="2147483781"/>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3538256079" sldId="2147483782"/>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3137755823" sldId="2147483783"/>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998376026" sldId="214748378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B3C1D-5755-4177-931D-38D740BDF3D2}" type="datetimeFigureOut">
              <a:rPr lang="pl-PL" smtClean="0"/>
              <a:t>31.01.2024</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10CBF-29D4-49A9-8D8B-4D18590A51E2}" type="slidenum">
              <a:rPr lang="pl-PL" smtClean="0"/>
              <a:t>‹#›</a:t>
            </a:fld>
            <a:endParaRPr lang="pl-PL"/>
          </a:p>
        </p:txBody>
      </p:sp>
    </p:spTree>
    <p:extLst>
      <p:ext uri="{BB962C8B-B14F-4D97-AF65-F5344CB8AC3E}">
        <p14:creationId xmlns:p14="http://schemas.microsoft.com/office/powerpoint/2010/main" val="1868879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999A8DD2-C443-44AD-85B3-4CE72B962C5F}" type="datetimeFigureOut">
              <a:rPr lang="en-US" smtClean="0"/>
              <a:t>1/31/2024</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302089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999A8DD2-C443-44AD-85B3-4CE72B962C5F}" type="datetimeFigureOut">
              <a:rPr lang="en-US" smtClean="0"/>
              <a:t>1/31/2024</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25987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99A8DD2-C443-44AD-85B3-4CE72B962C5F}" type="datetimeFigureOut">
              <a:rPr lang="en-US" smtClean="0"/>
              <a:t>1/31/2024</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617630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999A8DD2-C443-44AD-85B3-4CE72B962C5F}" type="datetimeFigureOut">
              <a:rPr lang="en-US" smtClean="0"/>
              <a:t>1/31/2024</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865172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999A8DD2-C443-44AD-85B3-4CE72B962C5F}" type="datetimeFigureOut">
              <a:rPr lang="en-US" smtClean="0"/>
              <a:t>1/31/2024</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318166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999A8DD2-C443-44AD-85B3-4CE72B962C5F}" type="datetimeFigureOut">
              <a:rPr lang="en-US" smtClean="0"/>
              <a:t>1/31/2024</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246676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999A8DD2-C443-44AD-85B3-4CE72B962C5F}" type="datetimeFigureOut">
              <a:rPr lang="en-US" smtClean="0"/>
              <a:t>1/31/2024</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821831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999A8DD2-C443-44AD-85B3-4CE72B962C5F}" type="datetimeFigureOut">
              <a:rPr lang="en-US" smtClean="0"/>
              <a:t>1/31/2024</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402245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99A8DD2-C443-44AD-85B3-4CE72B962C5F}" type="datetimeFigureOut">
              <a:rPr lang="en-US" smtClean="0"/>
              <a:t>1/31/2024</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307809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999A8DD2-C443-44AD-85B3-4CE72B962C5F}" type="datetimeFigureOut">
              <a:rPr lang="en-US" smtClean="0"/>
              <a:t>1/31/2024</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26085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99A8DD2-C443-44AD-85B3-4CE72B962C5F}" type="datetimeFigureOut">
              <a:rPr lang="en-US" smtClean="0"/>
              <a:t>1/31/2024</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59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999A8DD2-C443-44AD-85B3-4CE72B962C5F}" type="datetimeFigureOut">
              <a:rPr lang="en-US" smtClean="0"/>
              <a:t>1/31/2024</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180469566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13" r:id="rId6"/>
    <p:sldLayoutId id="2147483709" r:id="rId7"/>
    <p:sldLayoutId id="2147483710" r:id="rId8"/>
    <p:sldLayoutId id="2147483711" r:id="rId9"/>
    <p:sldLayoutId id="2147483712" r:id="rId10"/>
    <p:sldLayoutId id="2147483714" r:id="rId11"/>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joberooo.github.io/"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oracle.com/pl/database/what-is-database/#:~:text=Baza%20danych%20to%20zorganizowany%20zbi%C3%B3r,zarz%C4%85dzania%20bazami%20danych%20(DBM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s://forms.gle/kiZSM2UCnwch9gUCA"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oracle.com/pl/database/what-is-database/#:~:text=Baza%20danych%20to%20zorganizowany%20zbi%C3%B3r,zarz%C4%85dzania%20bazami%20danych%20(DBM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oracle.com/pl/database/what-is-database/#:~:text=Baza%20danych%20to%20zorganizowany%20zbi%C3%B3r,zarz%C4%85dzania%20bazami%20danych%20(DBM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38" name="Rectangle 37">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6" name="Picture 3" descr="Obraz zawierający komputer, w pomieszczeniu&#10;&#10;Opis wygenerowany automatycznie">
            <a:extLst>
              <a:ext uri="{FF2B5EF4-FFF2-40B4-BE49-F238E27FC236}">
                <a16:creationId xmlns:a16="http://schemas.microsoft.com/office/drawing/2014/main" id="{3F7F445E-1118-55DC-2C57-34B222808F2C}"/>
              </a:ext>
            </a:extLst>
          </p:cNvPr>
          <p:cNvPicPr>
            <a:picLocks noChangeAspect="1"/>
          </p:cNvPicPr>
          <p:nvPr/>
        </p:nvPicPr>
        <p:blipFill rotWithShape="1">
          <a:blip r:embed="rId2">
            <a:alphaModFix amt="60000"/>
          </a:blip>
          <a:srcRect/>
          <a:stretch/>
        </p:blipFill>
        <p:spPr>
          <a:xfrm>
            <a:off x="20" y="-1"/>
            <a:ext cx="12191980" cy="6858001"/>
          </a:xfrm>
          <a:prstGeom prst="rect">
            <a:avLst/>
          </a:prstGeom>
        </p:spPr>
      </p:pic>
      <p:sp>
        <p:nvSpPr>
          <p:cNvPr id="2" name="Tytuł 1">
            <a:extLst>
              <a:ext uri="{FF2B5EF4-FFF2-40B4-BE49-F238E27FC236}">
                <a16:creationId xmlns:a16="http://schemas.microsoft.com/office/drawing/2014/main" id="{6A78E45C-420E-146C-9942-2BAAA8C217AD}"/>
              </a:ext>
            </a:extLst>
          </p:cNvPr>
          <p:cNvSpPr>
            <a:spLocks noGrp="1"/>
          </p:cNvSpPr>
          <p:nvPr>
            <p:ph type="ctrTitle"/>
          </p:nvPr>
        </p:nvSpPr>
        <p:spPr>
          <a:xfrm>
            <a:off x="2301923" y="1622807"/>
            <a:ext cx="7588155" cy="2236264"/>
          </a:xfrm>
        </p:spPr>
        <p:txBody>
          <a:bodyPr>
            <a:normAutofit/>
          </a:bodyPr>
          <a:lstStyle/>
          <a:p>
            <a:r>
              <a:rPr lang="pl-PL">
                <a:solidFill>
                  <a:srgbClr val="FFFFFF"/>
                </a:solidFill>
              </a:rPr>
              <a:t>Bazy danych</a:t>
            </a:r>
          </a:p>
        </p:txBody>
      </p:sp>
      <p:sp>
        <p:nvSpPr>
          <p:cNvPr id="3" name="Podtytuł 2">
            <a:extLst>
              <a:ext uri="{FF2B5EF4-FFF2-40B4-BE49-F238E27FC236}">
                <a16:creationId xmlns:a16="http://schemas.microsoft.com/office/drawing/2014/main" id="{F092CA79-CC0B-23E4-AB82-87274587D9EC}"/>
              </a:ext>
            </a:extLst>
          </p:cNvPr>
          <p:cNvSpPr>
            <a:spLocks noGrp="1"/>
          </p:cNvSpPr>
          <p:nvPr>
            <p:ph type="subTitle" idx="1"/>
          </p:nvPr>
        </p:nvSpPr>
        <p:spPr>
          <a:xfrm>
            <a:off x="2301923" y="3934142"/>
            <a:ext cx="7588155" cy="1414091"/>
          </a:xfrm>
        </p:spPr>
        <p:txBody>
          <a:bodyPr>
            <a:normAutofit/>
          </a:bodyPr>
          <a:lstStyle/>
          <a:p>
            <a:r>
              <a:rPr lang="pl-PL" sz="2000" dirty="0">
                <a:solidFill>
                  <a:srgbClr val="FFFFFF"/>
                </a:solidFill>
              </a:rPr>
              <a:t>ppor. mgr inż. Patryk SERAFIN</a:t>
            </a:r>
          </a:p>
          <a:p>
            <a:r>
              <a:rPr lang="pl-PL" sz="2000" dirty="0">
                <a:solidFill>
                  <a:srgbClr val="FFFFFF"/>
                </a:solidFill>
              </a:rPr>
              <a:t>patryk.serafin@wat.edu.pl</a:t>
            </a:r>
          </a:p>
          <a:p>
            <a:r>
              <a:rPr lang="pl-PL" sz="2000" dirty="0">
                <a:solidFill>
                  <a:srgbClr val="FFFFFF"/>
                </a:solidFill>
                <a:hlinkClick r:id="rId3">
                  <a:extLst>
                    <a:ext uri="{A12FA001-AC4F-418D-AE19-62706E023703}">
                      <ahyp:hlinkClr xmlns:ahyp="http://schemas.microsoft.com/office/drawing/2018/hyperlinkcolor" val="tx"/>
                    </a:ext>
                  </a:extLst>
                </a:hlinkClick>
              </a:rPr>
              <a:t>https://joberooo.github.io/</a:t>
            </a:r>
            <a:endParaRPr lang="pl-PL" sz="2000" dirty="0">
              <a:solidFill>
                <a:srgbClr val="FFFFFF"/>
              </a:solidFill>
            </a:endParaRPr>
          </a:p>
        </p:txBody>
      </p:sp>
    </p:spTree>
    <p:extLst>
      <p:ext uri="{BB962C8B-B14F-4D97-AF65-F5344CB8AC3E}">
        <p14:creationId xmlns:p14="http://schemas.microsoft.com/office/powerpoint/2010/main" val="1535528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E5D857-3FF0-8164-6B5D-266F7B555FB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sz="4400" dirty="0"/>
              <a:t>Czym jest relacyjna baza danych?</a:t>
            </a:r>
            <a:br>
              <a:rPr lang="pl-PL" dirty="0"/>
            </a:br>
            <a:r>
              <a:rPr lang="pl-PL" sz="1400" b="0" i="1" spc="300" dirty="0"/>
              <a:t>Źródło: </a:t>
            </a:r>
            <a:r>
              <a:rPr lang="pl-PL" sz="1400" b="0" i="1" spc="300" dirty="0">
                <a:hlinkClick r:id="rId2"/>
              </a:rPr>
              <a:t>oracle.com</a:t>
            </a:r>
            <a:endParaRPr lang="en-US" b="0" i="1" spc="300" dirty="0"/>
          </a:p>
        </p:txBody>
      </p:sp>
      <p:pic>
        <p:nvPicPr>
          <p:cNvPr id="7" name="Picture 4" descr="Top view of cubes connected with black lines">
            <a:extLst>
              <a:ext uri="{FF2B5EF4-FFF2-40B4-BE49-F238E27FC236}">
                <a16:creationId xmlns:a16="http://schemas.microsoft.com/office/drawing/2014/main" id="{E7FE15C1-C123-B344-D01E-EDDD422785A1}"/>
              </a:ext>
            </a:extLst>
          </p:cNvPr>
          <p:cNvPicPr>
            <a:picLocks noChangeAspect="1"/>
          </p:cNvPicPr>
          <p:nvPr/>
        </p:nvPicPr>
        <p:blipFill rotWithShape="1">
          <a:blip r:embed="rId3"/>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C9B62D80-9255-C4D4-FD0C-629149E7F4CD}"/>
              </a:ext>
            </a:extLst>
          </p:cNvPr>
          <p:cNvSpPr>
            <a:spLocks noGrp="1"/>
          </p:cNvSpPr>
          <p:nvPr>
            <p:ph idx="1"/>
          </p:nvPr>
        </p:nvSpPr>
        <p:spPr>
          <a:xfrm>
            <a:off x="6796844" y="2767953"/>
            <a:ext cx="4563883" cy="3461013"/>
          </a:xfrm>
        </p:spPr>
        <p:txBody>
          <a:bodyPr vert="horz" lIns="91440" tIns="45720" rIns="91440" bIns="45720" rtlCol="0">
            <a:normAutofit fontScale="77500" lnSpcReduction="20000"/>
          </a:bodyPr>
          <a:lstStyle/>
          <a:p>
            <a:r>
              <a:rPr lang="pl-PL" sz="1800" dirty="0"/>
              <a:t>Relacyjna baza danych to rodzaj bazy danych, który pozwala przechowywać powiązane ze sobą elementy danych i zapewnia do nich dostęp. </a:t>
            </a:r>
          </a:p>
          <a:p>
            <a:r>
              <a:rPr lang="pl-PL" sz="1800" dirty="0"/>
              <a:t>Relacyjne bazy danych są oparte na modelu relacyjnym — jest to prosty i intuicyjny sposób przedstawiania danych w tabelach. </a:t>
            </a:r>
          </a:p>
          <a:p>
            <a:r>
              <a:rPr lang="pl-PL" sz="1800" dirty="0"/>
              <a:t>W relacyjnej bazie danych każdy wiersz tabeli jest </a:t>
            </a:r>
            <a:r>
              <a:rPr lang="pl-PL" sz="1800" b="1" i="1" dirty="0"/>
              <a:t>rekordem</a:t>
            </a:r>
            <a:r>
              <a:rPr lang="pl-PL" sz="1800" dirty="0"/>
              <a:t> z unikatowym identyfikatorem nazywanym </a:t>
            </a:r>
            <a:r>
              <a:rPr lang="pl-PL" sz="1800" b="1" i="1" dirty="0"/>
              <a:t>kluczem</a:t>
            </a:r>
            <a:r>
              <a:rPr lang="pl-PL" sz="1800" dirty="0"/>
              <a:t>. </a:t>
            </a:r>
          </a:p>
          <a:p>
            <a:r>
              <a:rPr lang="pl-PL" sz="1800" dirty="0"/>
              <a:t>Kolumny tabeli zawierają </a:t>
            </a:r>
            <a:r>
              <a:rPr lang="pl-PL" sz="1800" b="1" i="1" dirty="0"/>
              <a:t>atrybuty danych</a:t>
            </a:r>
            <a:r>
              <a:rPr lang="pl-PL" sz="1800" dirty="0"/>
              <a:t>, a każdy rekord zawiera zwykle wartość dla każdego atrybutu, co ułatwia ustalenie </a:t>
            </a:r>
            <a:r>
              <a:rPr lang="pl-PL" sz="1800" b="1" i="1" dirty="0"/>
              <a:t>relacji</a:t>
            </a:r>
            <a:r>
              <a:rPr lang="pl-PL" sz="1800" dirty="0"/>
              <a:t> między poszczególnymi elementami rekordu.</a:t>
            </a:r>
          </a:p>
        </p:txBody>
      </p:sp>
    </p:spTree>
    <p:extLst>
      <p:ext uri="{BB962C8B-B14F-4D97-AF65-F5344CB8AC3E}">
        <p14:creationId xmlns:p14="http://schemas.microsoft.com/office/powerpoint/2010/main" val="1375018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Top view of cubes connected with black lines">
            <a:extLst>
              <a:ext uri="{FF2B5EF4-FFF2-40B4-BE49-F238E27FC236}">
                <a16:creationId xmlns:a16="http://schemas.microsoft.com/office/drawing/2014/main" id="{88FC8634-41DF-C798-95D2-660516FF6668}"/>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sharpenSoften amount="-50000"/>
                    </a14:imgEffect>
                    <a14:imgEffect>
                      <a14:brightnessContrast bright="-60000"/>
                    </a14:imgEffect>
                  </a14:imgLayer>
                </a14:imgProps>
              </a:ext>
            </a:extLst>
          </a:blip>
          <a:srcRect t="14721" b="10279"/>
          <a:stretch/>
        </p:blipFill>
        <p:spPr>
          <a:xfrm>
            <a:off x="20" y="10"/>
            <a:ext cx="12191980" cy="6857990"/>
          </a:xfrm>
          <a:prstGeom prst="rect">
            <a:avLst/>
          </a:prstGeom>
        </p:spPr>
      </p:pic>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327048" y="54311"/>
            <a:ext cx="11713663" cy="1080346"/>
          </a:xfrm>
        </p:spPr>
        <p:txBody>
          <a:bodyPr vert="horz" lIns="91440" tIns="45720" rIns="91440" bIns="45720" rtlCol="0" anchor="ctr">
            <a:normAutofit/>
          </a:bodyPr>
          <a:lstStyle/>
          <a:p>
            <a:pPr algn="ctr"/>
            <a:r>
              <a:rPr lang="pl-PL" sz="4000" dirty="0">
                <a:solidFill>
                  <a:srgbClr val="FFFFFF"/>
                </a:solidFill>
              </a:rPr>
              <a:t>Kluczowe cechy relacyjnych baz danych:</a:t>
            </a:r>
            <a:endParaRPr lang="en-US" sz="4000" dirty="0">
              <a:solidFill>
                <a:srgbClr val="FFFFFF"/>
              </a:solidFill>
            </a:endParaRPr>
          </a:p>
        </p:txBody>
      </p:sp>
      <p:sp>
        <p:nvSpPr>
          <p:cNvPr id="4" name="Symbol zastępczy zawartości 3">
            <a:extLst>
              <a:ext uri="{FF2B5EF4-FFF2-40B4-BE49-F238E27FC236}">
                <a16:creationId xmlns:a16="http://schemas.microsoft.com/office/drawing/2014/main" id="{54B1A1F4-CEAB-D092-CA19-637DD4CE4FA1}"/>
              </a:ext>
            </a:extLst>
          </p:cNvPr>
          <p:cNvSpPr>
            <a:spLocks noGrp="1"/>
          </p:cNvSpPr>
          <p:nvPr>
            <p:ph idx="1"/>
          </p:nvPr>
        </p:nvSpPr>
        <p:spPr>
          <a:xfrm>
            <a:off x="612647" y="1134657"/>
            <a:ext cx="10653579" cy="5174703"/>
          </a:xfrm>
        </p:spPr>
        <p:txBody>
          <a:bodyPr numCol="2">
            <a:normAutofit fontScale="92500" lnSpcReduction="10000"/>
          </a:bodyPr>
          <a:lstStyle/>
          <a:p>
            <a:pPr>
              <a:lnSpc>
                <a:spcPct val="110000"/>
              </a:lnSpc>
              <a:buFont typeface="+mj-lt"/>
              <a:buAutoNum type="arabicPeriod"/>
            </a:pPr>
            <a:r>
              <a:rPr lang="pl-PL" sz="1300" dirty="0">
                <a:solidFill>
                  <a:srgbClr val="FFFFFF"/>
                </a:solidFill>
              </a:rPr>
              <a:t>Struktura tabelaryczna:</a:t>
            </a:r>
          </a:p>
          <a:p>
            <a:pPr lvl="1">
              <a:lnSpc>
                <a:spcPct val="110000"/>
              </a:lnSpc>
            </a:pPr>
            <a:r>
              <a:rPr lang="pl-PL" sz="1100" dirty="0">
                <a:solidFill>
                  <a:srgbClr val="FFFFFF"/>
                </a:solidFill>
              </a:rPr>
              <a:t>Dane są zorganizowane w tabelach (relacje), które składają się z wierszy (</a:t>
            </a:r>
            <a:r>
              <a:rPr lang="pl-PL" sz="1100" dirty="0" err="1">
                <a:solidFill>
                  <a:srgbClr val="FFFFFF"/>
                </a:solidFill>
              </a:rPr>
              <a:t>krotki</a:t>
            </a:r>
            <a:r>
              <a:rPr lang="pl-PL" sz="1100" dirty="0">
                <a:solidFill>
                  <a:srgbClr val="FFFFFF"/>
                </a:solidFill>
              </a:rPr>
              <a:t>) i kolumn (atrybuty).</a:t>
            </a:r>
          </a:p>
          <a:p>
            <a:pPr lvl="1">
              <a:lnSpc>
                <a:spcPct val="110000"/>
              </a:lnSpc>
            </a:pPr>
            <a:r>
              <a:rPr lang="pl-PL" sz="1100" dirty="0">
                <a:solidFill>
                  <a:srgbClr val="FFFFFF"/>
                </a:solidFill>
              </a:rPr>
              <a:t>Każdy wiersz reprezentuje rekord, a kolumna reprezentuje atrybut danych.</a:t>
            </a:r>
          </a:p>
          <a:p>
            <a:pPr>
              <a:lnSpc>
                <a:spcPct val="110000"/>
              </a:lnSpc>
              <a:buFont typeface="+mj-lt"/>
              <a:buAutoNum type="arabicPeriod"/>
            </a:pPr>
            <a:r>
              <a:rPr lang="pl-PL" sz="1300" dirty="0">
                <a:solidFill>
                  <a:srgbClr val="FFFFFF"/>
                </a:solidFill>
              </a:rPr>
              <a:t>Schemat bazy danych:</a:t>
            </a:r>
          </a:p>
          <a:p>
            <a:pPr lvl="1">
              <a:lnSpc>
                <a:spcPct val="110000"/>
              </a:lnSpc>
            </a:pPr>
            <a:r>
              <a:rPr lang="pl-PL" sz="1100" dirty="0">
                <a:solidFill>
                  <a:srgbClr val="FFFFFF"/>
                </a:solidFill>
              </a:rPr>
              <a:t>Definiuje strukturę danych w bazie, w tym tabel, kolumn, typów danych i relacji między tabelami.</a:t>
            </a:r>
          </a:p>
          <a:p>
            <a:pPr lvl="1">
              <a:lnSpc>
                <a:spcPct val="110000"/>
              </a:lnSpc>
            </a:pPr>
            <a:r>
              <a:rPr lang="pl-PL" sz="1100" dirty="0">
                <a:solidFill>
                  <a:srgbClr val="FFFFFF"/>
                </a:solidFill>
              </a:rPr>
              <a:t>Schemat jest definiowany na etapie projektowania i zazwyczaj nie zmienia się często.</a:t>
            </a:r>
          </a:p>
          <a:p>
            <a:pPr>
              <a:lnSpc>
                <a:spcPct val="110000"/>
              </a:lnSpc>
              <a:buFont typeface="+mj-lt"/>
              <a:buAutoNum type="arabicPeriod"/>
            </a:pPr>
            <a:r>
              <a:rPr lang="pl-PL" sz="1300" dirty="0">
                <a:solidFill>
                  <a:srgbClr val="FFFFFF"/>
                </a:solidFill>
              </a:rPr>
              <a:t>Klucze:</a:t>
            </a:r>
          </a:p>
          <a:p>
            <a:pPr lvl="1">
              <a:lnSpc>
                <a:spcPct val="110000"/>
              </a:lnSpc>
            </a:pPr>
            <a:r>
              <a:rPr lang="pl-PL" sz="1100" dirty="0">
                <a:solidFill>
                  <a:srgbClr val="FFFFFF"/>
                </a:solidFill>
              </a:rPr>
              <a:t>Klucze główne (</a:t>
            </a:r>
            <a:r>
              <a:rPr lang="pl-PL" sz="1100" dirty="0" err="1">
                <a:solidFill>
                  <a:srgbClr val="FFFFFF"/>
                </a:solidFill>
              </a:rPr>
              <a:t>Primary</a:t>
            </a:r>
            <a:r>
              <a:rPr lang="pl-PL" sz="1100" dirty="0">
                <a:solidFill>
                  <a:srgbClr val="FFFFFF"/>
                </a:solidFill>
              </a:rPr>
              <a:t> </a:t>
            </a:r>
            <a:r>
              <a:rPr lang="pl-PL" sz="1100" dirty="0" err="1">
                <a:solidFill>
                  <a:srgbClr val="FFFFFF"/>
                </a:solidFill>
              </a:rPr>
              <a:t>Keys</a:t>
            </a:r>
            <a:r>
              <a:rPr lang="pl-PL" sz="1100" dirty="0">
                <a:solidFill>
                  <a:srgbClr val="FFFFFF"/>
                </a:solidFill>
              </a:rPr>
              <a:t>): Unikalne identyfikatory rekordów w tabeli, gwarantujące, że każdy rekord jest jednoznaczny.</a:t>
            </a:r>
          </a:p>
          <a:p>
            <a:pPr lvl="1">
              <a:lnSpc>
                <a:spcPct val="110000"/>
              </a:lnSpc>
            </a:pPr>
            <a:r>
              <a:rPr lang="pl-PL" sz="1100" dirty="0">
                <a:solidFill>
                  <a:srgbClr val="FFFFFF"/>
                </a:solidFill>
              </a:rPr>
              <a:t>Klucze obce (</a:t>
            </a:r>
            <a:r>
              <a:rPr lang="pl-PL" sz="1100" dirty="0" err="1">
                <a:solidFill>
                  <a:srgbClr val="FFFFFF"/>
                </a:solidFill>
              </a:rPr>
              <a:t>Foreign</a:t>
            </a:r>
            <a:r>
              <a:rPr lang="pl-PL" sz="1100" dirty="0">
                <a:solidFill>
                  <a:srgbClr val="FFFFFF"/>
                </a:solidFill>
              </a:rPr>
              <a:t> </a:t>
            </a:r>
            <a:r>
              <a:rPr lang="pl-PL" sz="1100" dirty="0" err="1">
                <a:solidFill>
                  <a:srgbClr val="FFFFFF"/>
                </a:solidFill>
              </a:rPr>
              <a:t>Keys</a:t>
            </a:r>
            <a:r>
              <a:rPr lang="pl-PL" sz="1100" dirty="0">
                <a:solidFill>
                  <a:srgbClr val="FFFFFF"/>
                </a:solidFill>
              </a:rPr>
              <a:t>): Ustanawiają relacje między tabelami, pozwalając na odwoływanie się do rekordów w innych tabelach.</a:t>
            </a:r>
          </a:p>
          <a:p>
            <a:pPr>
              <a:lnSpc>
                <a:spcPct val="110000"/>
              </a:lnSpc>
              <a:buFont typeface="+mj-lt"/>
              <a:buAutoNum type="arabicPeriod"/>
            </a:pPr>
            <a:r>
              <a:rPr lang="pl-PL" sz="1300" dirty="0">
                <a:solidFill>
                  <a:srgbClr val="FFFFFF"/>
                </a:solidFill>
              </a:rPr>
              <a:t>Integralność danych:</a:t>
            </a:r>
          </a:p>
          <a:p>
            <a:pPr lvl="1">
              <a:lnSpc>
                <a:spcPct val="110000"/>
              </a:lnSpc>
            </a:pPr>
            <a:r>
              <a:rPr lang="pl-PL" sz="1100" dirty="0">
                <a:solidFill>
                  <a:srgbClr val="FFFFFF"/>
                </a:solidFill>
              </a:rPr>
              <a:t>Systemy RDBMS stosują reguły integralności, które zapewniają poprawność i spójność danych.</a:t>
            </a:r>
          </a:p>
          <a:p>
            <a:pPr lvl="1">
              <a:lnSpc>
                <a:spcPct val="110000"/>
              </a:lnSpc>
            </a:pPr>
            <a:r>
              <a:rPr lang="pl-PL" sz="1100" dirty="0">
                <a:solidFill>
                  <a:srgbClr val="FFFFFF"/>
                </a:solidFill>
              </a:rPr>
              <a:t>Integralność obejmuje integralność dziedzinową, referencyjną, oraz integralność klucza głównego.</a:t>
            </a:r>
          </a:p>
          <a:p>
            <a:pPr>
              <a:lnSpc>
                <a:spcPct val="110000"/>
              </a:lnSpc>
              <a:buFont typeface="+mj-lt"/>
              <a:buAutoNum type="arabicPeriod"/>
            </a:pPr>
            <a:r>
              <a:rPr lang="pl-PL" sz="1300" dirty="0">
                <a:solidFill>
                  <a:srgbClr val="FFFFFF"/>
                </a:solidFill>
              </a:rPr>
              <a:t>Normalizacja:</a:t>
            </a:r>
          </a:p>
          <a:p>
            <a:pPr lvl="1">
              <a:lnSpc>
                <a:spcPct val="110000"/>
              </a:lnSpc>
            </a:pPr>
            <a:r>
              <a:rPr lang="pl-PL" sz="1100" dirty="0">
                <a:solidFill>
                  <a:srgbClr val="FFFFFF"/>
                </a:solidFill>
              </a:rPr>
              <a:t>Proces projektowania schematu bazy danych w taki sposób, aby zminimalizować redundancję i zależności funkcjonalne.</a:t>
            </a:r>
          </a:p>
          <a:p>
            <a:pPr lvl="1">
              <a:lnSpc>
                <a:spcPct val="110000"/>
              </a:lnSpc>
            </a:pPr>
            <a:r>
              <a:rPr lang="pl-PL" sz="1100" dirty="0">
                <a:solidFill>
                  <a:srgbClr val="FFFFFF"/>
                </a:solidFill>
              </a:rPr>
              <a:t>Normalizacja często obejmuje podział dużych tabel na mniejsze, które są połączone relacjami.</a:t>
            </a:r>
          </a:p>
          <a:p>
            <a:pPr>
              <a:lnSpc>
                <a:spcPct val="110000"/>
              </a:lnSpc>
              <a:buFont typeface="+mj-lt"/>
              <a:buAutoNum type="arabicPeriod"/>
            </a:pPr>
            <a:r>
              <a:rPr lang="pl-PL" sz="1300" dirty="0">
                <a:solidFill>
                  <a:srgbClr val="FFFFFF"/>
                </a:solidFill>
              </a:rPr>
              <a:t>Operacje algebry relacyjnej - </a:t>
            </a:r>
            <a:r>
              <a:rPr lang="pl-PL" sz="1100" dirty="0">
                <a:solidFill>
                  <a:srgbClr val="FFFFFF"/>
                </a:solidFill>
              </a:rPr>
              <a:t>Zestaw operacji takich jak selekcja, projekcja, złączenia (JOIN), suma (UNION), różnica (EXCEPT) i iloczyn kartezjański, które pozwalają na manipulowanie i odzyskiwanie danych.</a:t>
            </a:r>
          </a:p>
          <a:p>
            <a:pPr>
              <a:lnSpc>
                <a:spcPct val="110000"/>
              </a:lnSpc>
              <a:buFont typeface="+mj-lt"/>
              <a:buAutoNum type="arabicPeriod"/>
            </a:pPr>
            <a:r>
              <a:rPr lang="pl-PL" sz="1300" dirty="0">
                <a:solidFill>
                  <a:srgbClr val="FFFFFF"/>
                </a:solidFill>
              </a:rPr>
              <a:t>Język SQL:</a:t>
            </a:r>
          </a:p>
          <a:p>
            <a:pPr lvl="1">
              <a:lnSpc>
                <a:spcPct val="110000"/>
              </a:lnSpc>
            </a:pPr>
            <a:r>
              <a:rPr lang="pl-PL" sz="1100" dirty="0">
                <a:solidFill>
                  <a:srgbClr val="FFFFFF"/>
                </a:solidFill>
              </a:rPr>
              <a:t>Standardowy język zapytań używany do interakcji z relacyjnymi bazami danych.</a:t>
            </a:r>
          </a:p>
          <a:p>
            <a:pPr lvl="1">
              <a:lnSpc>
                <a:spcPct val="110000"/>
              </a:lnSpc>
            </a:pPr>
            <a:r>
              <a:rPr lang="pl-PL" sz="1100" dirty="0">
                <a:solidFill>
                  <a:srgbClr val="FFFFFF"/>
                </a:solidFill>
              </a:rPr>
              <a:t>Umożliwia definiowanie, manipulowanie i kontrolę dostępu do danych.</a:t>
            </a:r>
          </a:p>
          <a:p>
            <a:pPr>
              <a:lnSpc>
                <a:spcPct val="110000"/>
              </a:lnSpc>
              <a:buFont typeface="+mj-lt"/>
              <a:buAutoNum type="arabicPeriod"/>
            </a:pPr>
            <a:r>
              <a:rPr lang="pl-PL" sz="1300" dirty="0">
                <a:solidFill>
                  <a:srgbClr val="FFFFFF"/>
                </a:solidFill>
              </a:rPr>
              <a:t>Transakcyjność:</a:t>
            </a:r>
          </a:p>
          <a:p>
            <a:pPr lvl="1">
              <a:lnSpc>
                <a:spcPct val="110000"/>
              </a:lnSpc>
            </a:pPr>
            <a:r>
              <a:rPr lang="pl-PL" sz="1100" dirty="0">
                <a:solidFill>
                  <a:srgbClr val="FFFFFF"/>
                </a:solidFill>
              </a:rPr>
              <a:t>Wsparcie dla transakcji, które są sekwencjami operacji traktowanymi jako jednostka pracy.</a:t>
            </a:r>
          </a:p>
          <a:p>
            <a:pPr lvl="1">
              <a:lnSpc>
                <a:spcPct val="110000"/>
              </a:lnSpc>
            </a:pPr>
            <a:r>
              <a:rPr lang="pl-PL" sz="1100" dirty="0">
                <a:solidFill>
                  <a:srgbClr val="FFFFFF"/>
                </a:solidFill>
              </a:rPr>
              <a:t>Zapewniają właściwości ACID, co oznacza atomowość, spójność, izolację i trwałość transakcji.</a:t>
            </a:r>
          </a:p>
          <a:p>
            <a:pPr>
              <a:lnSpc>
                <a:spcPct val="110000"/>
              </a:lnSpc>
              <a:buFont typeface="+mj-lt"/>
              <a:buAutoNum type="arabicPeriod"/>
            </a:pPr>
            <a:r>
              <a:rPr lang="pl-PL" sz="1300" dirty="0">
                <a:solidFill>
                  <a:srgbClr val="FFFFFF"/>
                </a:solidFill>
              </a:rPr>
              <a:t>Niezależność danych:</a:t>
            </a:r>
          </a:p>
          <a:p>
            <a:pPr lvl="1">
              <a:lnSpc>
                <a:spcPct val="110000"/>
              </a:lnSpc>
            </a:pPr>
            <a:r>
              <a:rPr lang="pl-PL" sz="1100" dirty="0">
                <a:solidFill>
                  <a:srgbClr val="FFFFFF"/>
                </a:solidFill>
              </a:rPr>
              <a:t>Dane są niezależne od aplikacji, które je wykorzystują, co umożliwia modyfikację schematu bez wpływu na poziom aplikacji.</a:t>
            </a:r>
          </a:p>
          <a:p>
            <a:pPr>
              <a:lnSpc>
                <a:spcPct val="110000"/>
              </a:lnSpc>
              <a:buFont typeface="+mj-lt"/>
              <a:buAutoNum type="arabicPeriod"/>
            </a:pPr>
            <a:r>
              <a:rPr lang="pl-PL" sz="1300" dirty="0">
                <a:solidFill>
                  <a:srgbClr val="FFFFFF"/>
                </a:solidFill>
              </a:rPr>
              <a:t>Ograniczenia (</a:t>
            </a:r>
            <a:r>
              <a:rPr lang="pl-PL" sz="1300" dirty="0" err="1">
                <a:solidFill>
                  <a:srgbClr val="FFFFFF"/>
                </a:solidFill>
              </a:rPr>
              <a:t>Constraints</a:t>
            </a:r>
            <a:r>
              <a:rPr lang="pl-PL" sz="1300" dirty="0">
                <a:solidFill>
                  <a:srgbClr val="FFFFFF"/>
                </a:solidFill>
              </a:rPr>
              <a:t>) - </a:t>
            </a:r>
            <a:r>
              <a:rPr lang="pl-PL" sz="1100" dirty="0">
                <a:solidFill>
                  <a:srgbClr val="FFFFFF"/>
                </a:solidFill>
              </a:rPr>
              <a:t>Reguły narzucane na dane w tabelach, takie jak UNIQUE, NOT NULL, CHECK, które pomagają utrzymać wysoką jakość danych.</a:t>
            </a:r>
          </a:p>
          <a:p>
            <a:pPr>
              <a:lnSpc>
                <a:spcPct val="110000"/>
              </a:lnSpc>
              <a:buFont typeface="+mj-lt"/>
              <a:buAutoNum type="arabicPeriod"/>
            </a:pPr>
            <a:r>
              <a:rPr lang="pl-PL" sz="1300" dirty="0">
                <a:solidFill>
                  <a:srgbClr val="FFFFFF"/>
                </a:solidFill>
              </a:rPr>
              <a:t>Bezpieczeństwo - </a:t>
            </a:r>
            <a:r>
              <a:rPr lang="pl-PL" sz="1100" dirty="0">
                <a:solidFill>
                  <a:srgbClr val="FFFFFF"/>
                </a:solidFill>
              </a:rPr>
              <a:t>Mechanizmy kontroli dostępu i autoryzacji, które ograniczają, kto może widzieć lub modyfikować dane.</a:t>
            </a:r>
          </a:p>
          <a:p>
            <a:pPr>
              <a:lnSpc>
                <a:spcPct val="110000"/>
              </a:lnSpc>
              <a:buFont typeface="+mj-lt"/>
              <a:buAutoNum type="arabicPeriod"/>
            </a:pPr>
            <a:r>
              <a:rPr lang="pl-PL" sz="1300" dirty="0">
                <a:solidFill>
                  <a:srgbClr val="FFFFFF"/>
                </a:solidFill>
              </a:rPr>
              <a:t>Widoki (</a:t>
            </a:r>
            <a:r>
              <a:rPr lang="pl-PL" sz="1300" dirty="0" err="1">
                <a:solidFill>
                  <a:srgbClr val="FFFFFF"/>
                </a:solidFill>
              </a:rPr>
              <a:t>Views</a:t>
            </a:r>
            <a:r>
              <a:rPr lang="pl-PL" sz="1300" dirty="0">
                <a:solidFill>
                  <a:srgbClr val="FFFFFF"/>
                </a:solidFill>
              </a:rPr>
              <a:t>) - </a:t>
            </a:r>
            <a:r>
              <a:rPr lang="pl-PL" sz="1100" dirty="0">
                <a:solidFill>
                  <a:srgbClr val="FFFFFF"/>
                </a:solidFill>
              </a:rPr>
              <a:t>Wirtualne tabele utworzone z zapytań SQL, które mogą ukrywać złożoność i upraszczać dostęp do danych dla użytkowników.</a:t>
            </a:r>
          </a:p>
          <a:p>
            <a:pPr>
              <a:lnSpc>
                <a:spcPct val="110000"/>
              </a:lnSpc>
              <a:buFont typeface="+mj-lt"/>
              <a:buAutoNum type="arabicPeriod"/>
            </a:pPr>
            <a:r>
              <a:rPr lang="pl-PL" sz="1300" dirty="0">
                <a:solidFill>
                  <a:srgbClr val="FFFFFF"/>
                </a:solidFill>
              </a:rPr>
              <a:t>Indeksowanie - </a:t>
            </a:r>
            <a:r>
              <a:rPr lang="pl-PL" sz="1100" dirty="0">
                <a:solidFill>
                  <a:srgbClr val="FFFFFF"/>
                </a:solidFill>
              </a:rPr>
              <a:t>Struktury danych, które ułatwiają szybki dostęp do danych i mogą znacząco przyspieszyć operacje odczytu.</a:t>
            </a:r>
          </a:p>
        </p:txBody>
      </p:sp>
    </p:spTree>
    <p:extLst>
      <p:ext uri="{BB962C8B-B14F-4D97-AF65-F5344CB8AC3E}">
        <p14:creationId xmlns:p14="http://schemas.microsoft.com/office/powerpoint/2010/main" val="4199631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Top view of cubes connected with black lines">
            <a:extLst>
              <a:ext uri="{FF2B5EF4-FFF2-40B4-BE49-F238E27FC236}">
                <a16:creationId xmlns:a16="http://schemas.microsoft.com/office/drawing/2014/main" id="{88FC8634-41DF-C798-95D2-660516FF6668}"/>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sharpenSoften amount="-50000"/>
                    </a14:imgEffect>
                    <a14:imgEffect>
                      <a14:brightnessContrast bright="-60000"/>
                    </a14:imgEffect>
                  </a14:imgLayer>
                </a14:imgProps>
              </a:ext>
            </a:extLst>
          </a:blip>
          <a:srcRect t="14721" b="10279"/>
          <a:stretch/>
        </p:blipFill>
        <p:spPr>
          <a:xfrm>
            <a:off x="20" y="10"/>
            <a:ext cx="12191980" cy="6857990"/>
          </a:xfrm>
          <a:prstGeom prst="rect">
            <a:avLst/>
          </a:prstGeom>
        </p:spPr>
      </p:pic>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327048" y="54311"/>
            <a:ext cx="11713663" cy="1080346"/>
          </a:xfrm>
        </p:spPr>
        <p:txBody>
          <a:bodyPr vert="horz" lIns="91440" tIns="45720" rIns="91440" bIns="45720" rtlCol="0" anchor="ctr">
            <a:normAutofit/>
          </a:bodyPr>
          <a:lstStyle/>
          <a:p>
            <a:pPr algn="ctr"/>
            <a:r>
              <a:rPr lang="pl-PL" sz="4000" dirty="0">
                <a:solidFill>
                  <a:srgbClr val="FFFFFF"/>
                </a:solidFill>
              </a:rPr>
              <a:t>Integralność danych</a:t>
            </a:r>
            <a:endParaRPr lang="en-US" sz="4000" dirty="0">
              <a:solidFill>
                <a:srgbClr val="FFFFFF"/>
              </a:solidFill>
            </a:endParaRPr>
          </a:p>
        </p:txBody>
      </p:sp>
      <p:sp>
        <p:nvSpPr>
          <p:cNvPr id="4" name="Symbol zastępczy zawartości 3">
            <a:extLst>
              <a:ext uri="{FF2B5EF4-FFF2-40B4-BE49-F238E27FC236}">
                <a16:creationId xmlns:a16="http://schemas.microsoft.com/office/drawing/2014/main" id="{54B1A1F4-CEAB-D092-CA19-637DD4CE4FA1}"/>
              </a:ext>
            </a:extLst>
          </p:cNvPr>
          <p:cNvSpPr>
            <a:spLocks noGrp="1"/>
          </p:cNvSpPr>
          <p:nvPr>
            <p:ph idx="1"/>
          </p:nvPr>
        </p:nvSpPr>
        <p:spPr>
          <a:xfrm>
            <a:off x="612647" y="1134657"/>
            <a:ext cx="10653579" cy="5174703"/>
          </a:xfrm>
        </p:spPr>
        <p:txBody>
          <a:bodyPr numCol="1">
            <a:normAutofit fontScale="92500" lnSpcReduction="10000"/>
          </a:bodyPr>
          <a:lstStyle/>
          <a:p>
            <a:pPr marL="0" indent="0">
              <a:lnSpc>
                <a:spcPct val="110000"/>
              </a:lnSpc>
              <a:buNone/>
            </a:pPr>
            <a:r>
              <a:rPr lang="pl-PL" sz="1300" b="1" dirty="0">
                <a:solidFill>
                  <a:srgbClr val="FFFFFF"/>
                </a:solidFill>
              </a:rPr>
              <a:t>Integralność danych w relacyjnych bazach danych to zbiór zasad i ograniczeń zapewniających dokładność, spójność i wiarygodność danych przechowywanych w bazie. </a:t>
            </a:r>
          </a:p>
          <a:p>
            <a:pPr marL="0" indent="0">
              <a:lnSpc>
                <a:spcPct val="110000"/>
              </a:lnSpc>
              <a:buNone/>
            </a:pPr>
            <a:r>
              <a:rPr lang="pl-PL" sz="1300" dirty="0">
                <a:solidFill>
                  <a:srgbClr val="FFFFFF"/>
                </a:solidFill>
              </a:rPr>
              <a:t>Integralność danych składa się z kilku kluczowych elementów, które razem tworzą solidną strukturę dla bezpiecznego i efektywnego zarządzania danymi. Szczegółowe omówienie trzech głównych typów integralności:</a:t>
            </a:r>
          </a:p>
          <a:p>
            <a:pPr>
              <a:lnSpc>
                <a:spcPct val="110000"/>
              </a:lnSpc>
              <a:buFont typeface="+mj-lt"/>
              <a:buAutoNum type="arabicPeriod"/>
            </a:pPr>
            <a:r>
              <a:rPr lang="pl-PL" sz="1300" dirty="0">
                <a:solidFill>
                  <a:srgbClr val="FFFFFF"/>
                </a:solidFill>
              </a:rPr>
              <a:t>Integralność dziedzinowa:</a:t>
            </a:r>
          </a:p>
          <a:p>
            <a:pPr lvl="1">
              <a:lnSpc>
                <a:spcPct val="110000"/>
              </a:lnSpc>
            </a:pPr>
            <a:r>
              <a:rPr lang="pl-PL" sz="1100" dirty="0">
                <a:solidFill>
                  <a:srgbClr val="FFFFFF"/>
                </a:solidFill>
              </a:rPr>
              <a:t>Integralność dziedzinowa zapewnia, że wszystkie wartości w kolumnie tabeli są zgodne z zadeklarowanym typem danych, długością danych, oraz ewentualnymi ograniczeniami nałożonymi na tę kolumnę.</a:t>
            </a:r>
          </a:p>
          <a:p>
            <a:pPr lvl="1">
              <a:lnSpc>
                <a:spcPct val="110000"/>
              </a:lnSpc>
            </a:pPr>
            <a:r>
              <a:rPr lang="pl-PL" sz="1100" dirty="0">
                <a:solidFill>
                  <a:srgbClr val="FFFFFF"/>
                </a:solidFill>
              </a:rPr>
              <a:t>Na przykład, jeśli kolumna jest zdefiniowana jako typ liczbowy, to integralność dziedzinowa uniemożliwi wstawienie do tej kolumny tekstu czy daty. Podobnie, jeśli dla kolumny określono, że musi zawierać wartości z określonego zakresu (np. wiek musi być pomiędzy 0 a 100), to próba wstawienia wartości spoza tego zakresu zakończy się niepowodzeniem.</a:t>
            </a:r>
          </a:p>
          <a:p>
            <a:pPr lvl="1">
              <a:lnSpc>
                <a:spcPct val="110000"/>
              </a:lnSpc>
            </a:pPr>
            <a:r>
              <a:rPr lang="pl-PL" sz="1100" dirty="0">
                <a:solidFill>
                  <a:srgbClr val="FFFFFF"/>
                </a:solidFill>
              </a:rPr>
              <a:t>Ograniczenia dziedzinowe mogą również obejmować reguły takie jak NOT NULL, które zapobiegają pozostawieniu kolumny bez wartości.</a:t>
            </a:r>
          </a:p>
          <a:p>
            <a:pPr>
              <a:lnSpc>
                <a:spcPct val="110000"/>
              </a:lnSpc>
              <a:buFont typeface="+mj-lt"/>
              <a:buAutoNum type="arabicPeriod"/>
            </a:pPr>
            <a:r>
              <a:rPr lang="pl-PL" sz="1300" dirty="0">
                <a:solidFill>
                  <a:srgbClr val="FFFFFF"/>
                </a:solidFill>
              </a:rPr>
              <a:t>Integralność referencyjna:</a:t>
            </a:r>
          </a:p>
          <a:p>
            <a:pPr lvl="1">
              <a:lnSpc>
                <a:spcPct val="110000"/>
              </a:lnSpc>
            </a:pPr>
            <a:r>
              <a:rPr lang="pl-PL" sz="1100" dirty="0">
                <a:solidFill>
                  <a:srgbClr val="FFFFFF"/>
                </a:solidFill>
              </a:rPr>
              <a:t>Integralność referencyjna zapewnia, że relacje między tabelami pozostają spójne. Innymi słowy, zapewnia, że klucze obce wskazują zawsze na istniejące rekordy.</a:t>
            </a:r>
          </a:p>
          <a:p>
            <a:pPr lvl="1">
              <a:lnSpc>
                <a:spcPct val="110000"/>
              </a:lnSpc>
            </a:pPr>
            <a:r>
              <a:rPr lang="pl-PL" sz="1100" dirty="0">
                <a:solidFill>
                  <a:srgbClr val="FFFFFF"/>
                </a:solidFill>
              </a:rPr>
              <a:t>Na przykład, jeśli w tabeli „Wypożyczenia” istnieje kolumna „</a:t>
            </a:r>
            <a:r>
              <a:rPr lang="pl-PL" sz="1100" dirty="0" err="1">
                <a:solidFill>
                  <a:srgbClr val="FFFFFF"/>
                </a:solidFill>
              </a:rPr>
              <a:t>IdCzytelnika</a:t>
            </a:r>
            <a:r>
              <a:rPr lang="pl-PL" sz="1100" dirty="0">
                <a:solidFill>
                  <a:srgbClr val="FFFFFF"/>
                </a:solidFill>
              </a:rPr>
              <a:t>” jako klucz obcy, który odnosi się do klucza głównego „</a:t>
            </a:r>
            <a:r>
              <a:rPr lang="pl-PL" sz="1100" dirty="0" err="1">
                <a:solidFill>
                  <a:srgbClr val="FFFFFF"/>
                </a:solidFill>
              </a:rPr>
              <a:t>IdCzytelnika</a:t>
            </a:r>
            <a:r>
              <a:rPr lang="pl-PL" sz="1100" dirty="0">
                <a:solidFill>
                  <a:srgbClr val="FFFFFF"/>
                </a:solidFill>
              </a:rPr>
              <a:t>” w tabeli „Czytelnicy”, to każda wartość „</a:t>
            </a:r>
            <a:r>
              <a:rPr lang="pl-PL" sz="1100" dirty="0" err="1">
                <a:solidFill>
                  <a:srgbClr val="FFFFFF"/>
                </a:solidFill>
              </a:rPr>
              <a:t>IdCzytelnika</a:t>
            </a:r>
            <a:r>
              <a:rPr lang="pl-PL" sz="1100" dirty="0">
                <a:solidFill>
                  <a:srgbClr val="FFFFFF"/>
                </a:solidFill>
              </a:rPr>
              <a:t>” w „Wypożyczenia” musi odpowiadać wartości „</a:t>
            </a:r>
            <a:r>
              <a:rPr lang="pl-PL" sz="1100" dirty="0" err="1">
                <a:solidFill>
                  <a:srgbClr val="FFFFFF"/>
                </a:solidFill>
              </a:rPr>
              <a:t>IdCzytelnika</a:t>
            </a:r>
            <a:r>
              <a:rPr lang="pl-PL" sz="1100" dirty="0">
                <a:solidFill>
                  <a:srgbClr val="FFFFFF"/>
                </a:solidFill>
              </a:rPr>
              <a:t>” w „Czytelnicy”. System baz danych nie pozwoli na dodanie wypożyczenia dla nieistniejącego czytelnika ani usunięcie czytelnika, który posiada powiązane wypożyczenie, chyba że zostaną podjęte odpowiednie kroki, takie jak usunięcie lub aktualizacja zależnych rekordów.</a:t>
            </a:r>
          </a:p>
          <a:p>
            <a:pPr lvl="1">
              <a:lnSpc>
                <a:spcPct val="110000"/>
              </a:lnSpc>
            </a:pPr>
            <a:r>
              <a:rPr lang="pl-PL" sz="1100" dirty="0">
                <a:solidFill>
                  <a:srgbClr val="FFFFFF"/>
                </a:solidFill>
              </a:rPr>
              <a:t>Mechanizmy takie jak „CASCADE DELETE” lub „CASCADE UPDATE” mogą być użyte do automatycznego zarządzania tymi zależnościami.</a:t>
            </a:r>
          </a:p>
          <a:p>
            <a:pPr>
              <a:lnSpc>
                <a:spcPct val="110000"/>
              </a:lnSpc>
              <a:buFont typeface="+mj-lt"/>
              <a:buAutoNum type="arabicPeriod"/>
            </a:pPr>
            <a:r>
              <a:rPr lang="pl-PL" sz="1300" dirty="0">
                <a:solidFill>
                  <a:srgbClr val="FFFFFF"/>
                </a:solidFill>
              </a:rPr>
              <a:t>Integralność klucza głównego:</a:t>
            </a:r>
          </a:p>
          <a:p>
            <a:pPr lvl="1">
              <a:lnSpc>
                <a:spcPct val="110000"/>
              </a:lnSpc>
            </a:pPr>
            <a:r>
              <a:rPr lang="pl-PL" sz="1100" dirty="0">
                <a:solidFill>
                  <a:srgbClr val="FFFFFF"/>
                </a:solidFill>
              </a:rPr>
              <a:t>Integralność klucza głównego zapewnia unikalność rekordów w tabeli. Każdy rekord musi mieć unikalny identyfikator, który go wyróżnia, co zapobiega wprowadzeniu duplikatów.</a:t>
            </a:r>
          </a:p>
          <a:p>
            <a:pPr lvl="1">
              <a:lnSpc>
                <a:spcPct val="110000"/>
              </a:lnSpc>
            </a:pPr>
            <a:r>
              <a:rPr lang="pl-PL" sz="1100" dirty="0">
                <a:solidFill>
                  <a:srgbClr val="FFFFFF"/>
                </a:solidFill>
              </a:rPr>
              <a:t>Klucz główny nie może przyjąć wartości NULL, ponieważ musi jednoznacznie identyfikować rekord w tabeli.</a:t>
            </a:r>
          </a:p>
          <a:p>
            <a:pPr lvl="1">
              <a:lnSpc>
                <a:spcPct val="110000"/>
              </a:lnSpc>
            </a:pPr>
            <a:r>
              <a:rPr lang="pl-PL" sz="1100" dirty="0">
                <a:solidFill>
                  <a:srgbClr val="FFFFFF"/>
                </a:solidFill>
              </a:rPr>
              <a:t>W praktyce, gdy próbuje się wstawić lub zaktualizować rekord w taki sposób, który naruszyłby unikalność klucza głównego (na przykład przez próbę wstawienia dwóch rekordów o tym samym kluczu głównym), system zarządzania bazą danych odrzuci tę operację.</a:t>
            </a:r>
            <a:endParaRPr lang="pl-PL" sz="900" dirty="0">
              <a:solidFill>
                <a:srgbClr val="FFFFFF"/>
              </a:solidFill>
            </a:endParaRPr>
          </a:p>
        </p:txBody>
      </p:sp>
    </p:spTree>
    <p:extLst>
      <p:ext uri="{BB962C8B-B14F-4D97-AF65-F5344CB8AC3E}">
        <p14:creationId xmlns:p14="http://schemas.microsoft.com/office/powerpoint/2010/main" val="574685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18" name="Rectangle 17">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5" name="Picture 4" descr="Top view of cubes connected with black lines">
            <a:extLst>
              <a:ext uri="{FF2B5EF4-FFF2-40B4-BE49-F238E27FC236}">
                <a16:creationId xmlns:a16="http://schemas.microsoft.com/office/drawing/2014/main" id="{88FC8634-41DF-C798-95D2-660516FF6668}"/>
              </a:ext>
            </a:extLst>
          </p:cNvPr>
          <p:cNvPicPr>
            <a:picLocks noChangeAspect="1"/>
          </p:cNvPicPr>
          <p:nvPr/>
        </p:nvPicPr>
        <p:blipFill rotWithShape="1">
          <a:blip r:embed="rId2">
            <a:alphaModFix amt="60000"/>
            <a:extLst>
              <a:ext uri="{BEBA8EAE-BF5A-486C-A8C5-ECC9F3942E4B}">
                <a14:imgProps xmlns:a14="http://schemas.microsoft.com/office/drawing/2010/main">
                  <a14:imgLayer r:embed="rId3">
                    <a14:imgEffect>
                      <a14:artisticBlur/>
                    </a14:imgEffect>
                    <a14:imgEffect>
                      <a14:brightnessContrast bright="-40000"/>
                    </a14:imgEffect>
                  </a14:imgLayer>
                </a14:imgProps>
              </a:ext>
            </a:extLst>
          </a:blip>
          <a:srcRect t="14721" b="10279"/>
          <a:stretch/>
        </p:blipFill>
        <p:spPr>
          <a:xfrm>
            <a:off x="20" y="10"/>
            <a:ext cx="12191980" cy="6857990"/>
          </a:xfrm>
          <a:prstGeom prst="rect">
            <a:avLst/>
          </a:prstGeom>
        </p:spPr>
      </p:pic>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327048" y="54311"/>
            <a:ext cx="11713663" cy="1080346"/>
          </a:xfrm>
        </p:spPr>
        <p:txBody>
          <a:bodyPr vert="horz" lIns="91440" tIns="45720" rIns="91440" bIns="45720" rtlCol="0" anchor="ctr">
            <a:normAutofit/>
          </a:bodyPr>
          <a:lstStyle/>
          <a:p>
            <a:pPr algn="ctr"/>
            <a:r>
              <a:rPr lang="pl-PL" sz="4000" dirty="0">
                <a:solidFill>
                  <a:srgbClr val="FFFFFF"/>
                </a:solidFill>
              </a:rPr>
              <a:t>Dlaczego jest to relacyjna baza danych?</a:t>
            </a:r>
            <a:endParaRPr lang="en-US" sz="4000" dirty="0">
              <a:solidFill>
                <a:srgbClr val="FFFFFF"/>
              </a:solidFill>
            </a:endParaRPr>
          </a:p>
        </p:txBody>
      </p:sp>
      <p:sp>
        <p:nvSpPr>
          <p:cNvPr id="10" name="Prostokąt 9">
            <a:extLst>
              <a:ext uri="{FF2B5EF4-FFF2-40B4-BE49-F238E27FC236}">
                <a16:creationId xmlns:a16="http://schemas.microsoft.com/office/drawing/2014/main" id="{54A6F7B4-E461-3779-F3C5-CC792BFCA2B9}"/>
              </a:ext>
            </a:extLst>
          </p:cNvPr>
          <p:cNvSpPr/>
          <p:nvPr/>
        </p:nvSpPr>
        <p:spPr>
          <a:xfrm>
            <a:off x="1342417" y="1337435"/>
            <a:ext cx="9507166" cy="531778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l-PL"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8" name="Symbol zastępczy zawartości 7" descr="Obraz zawierający tekst, zrzut ekranu, Czcionka, linia&#10;&#10;Opis wygenerowany automatycznie">
            <a:extLst>
              <a:ext uri="{FF2B5EF4-FFF2-40B4-BE49-F238E27FC236}">
                <a16:creationId xmlns:a16="http://schemas.microsoft.com/office/drawing/2014/main" id="{D1C34A3D-99C2-5D4C-BCC8-8B28E6F15FE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13893" y="1369165"/>
            <a:ext cx="9139972" cy="5254325"/>
          </a:xfrm>
        </p:spPr>
      </p:pic>
    </p:spTree>
    <p:extLst>
      <p:ext uri="{BB962C8B-B14F-4D97-AF65-F5344CB8AC3E}">
        <p14:creationId xmlns:p14="http://schemas.microsoft.com/office/powerpoint/2010/main" val="4210460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10135D4-D3A1-4556-B91B-4A12069D4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Okulary na wierzchu książki">
            <a:extLst>
              <a:ext uri="{FF2B5EF4-FFF2-40B4-BE49-F238E27FC236}">
                <a16:creationId xmlns:a16="http://schemas.microsoft.com/office/drawing/2014/main" id="{B6B93A28-5D41-43C6-B15E-E06B4CC5DA95}"/>
              </a:ext>
            </a:extLst>
          </p:cNvPr>
          <p:cNvPicPr>
            <a:picLocks noChangeAspect="1"/>
          </p:cNvPicPr>
          <p:nvPr/>
        </p:nvPicPr>
        <p:blipFill rotWithShape="1">
          <a:blip r:embed="rId2"/>
          <a:srcRect t="14112" b="983"/>
          <a:stretch/>
        </p:blipFill>
        <p:spPr>
          <a:xfrm>
            <a:off x="20" y="-1"/>
            <a:ext cx="12191980" cy="6858001"/>
          </a:xfrm>
          <a:prstGeom prst="rect">
            <a:avLst/>
          </a:prstGeom>
        </p:spPr>
      </p:pic>
      <p:sp>
        <p:nvSpPr>
          <p:cNvPr id="10" name="Rectangle 9">
            <a:extLst>
              <a:ext uri="{FF2B5EF4-FFF2-40B4-BE49-F238E27FC236}">
                <a16:creationId xmlns:a16="http://schemas.microsoft.com/office/drawing/2014/main" id="{A9CCD9CD-49AE-3D3E-923B-81ECD3FBF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2015" y="-752015"/>
            <a:ext cx="6858000" cy="8362030"/>
          </a:xfrm>
          <a:prstGeom prst="rect">
            <a:avLst/>
          </a:prstGeom>
          <a:gradFill>
            <a:gsLst>
              <a:gs pos="0">
                <a:srgbClr val="000000">
                  <a:alpha val="0"/>
                </a:srgbClr>
              </a:gs>
              <a:gs pos="55000">
                <a:srgbClr val="000000">
                  <a:alpha val="50000"/>
                </a:srgbClr>
              </a:gs>
              <a:gs pos="10000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DD9B76F6-7E88-5471-4064-6AFC2D6CC2E8}"/>
              </a:ext>
            </a:extLst>
          </p:cNvPr>
          <p:cNvSpPr>
            <a:spLocks noGrp="1"/>
          </p:cNvSpPr>
          <p:nvPr>
            <p:ph type="title"/>
          </p:nvPr>
        </p:nvSpPr>
        <p:spPr>
          <a:xfrm>
            <a:off x="626918" y="3429000"/>
            <a:ext cx="4506064" cy="1888742"/>
          </a:xfrm>
        </p:spPr>
        <p:txBody>
          <a:bodyPr vert="horz" lIns="91440" tIns="45720" rIns="91440" bIns="45720" rtlCol="0" anchor="b">
            <a:normAutofit/>
          </a:bodyPr>
          <a:lstStyle/>
          <a:p>
            <a:r>
              <a:rPr lang="en-US" sz="4000" dirty="0" err="1">
                <a:solidFill>
                  <a:srgbClr val="FFFFFF"/>
                </a:solidFill>
                <a:hlinkClick r:id="rId3">
                  <a:extLst>
                    <a:ext uri="{A12FA001-AC4F-418D-AE19-62706E023703}">
                      <ahyp:hlinkClr xmlns:ahyp="http://schemas.microsoft.com/office/drawing/2018/hyperlinkcolor" val="tx"/>
                    </a:ext>
                  </a:extLst>
                </a:hlinkClick>
              </a:rPr>
              <a:t>Sprawdź</a:t>
            </a:r>
            <a:r>
              <a:rPr lang="en-US" sz="4000" dirty="0">
                <a:solidFill>
                  <a:srgbClr val="FFFFFF"/>
                </a:solidFill>
                <a:hlinkClick r:id="rId3">
                  <a:extLst>
                    <a:ext uri="{A12FA001-AC4F-418D-AE19-62706E023703}">
                      <ahyp:hlinkClr xmlns:ahyp="http://schemas.microsoft.com/office/drawing/2018/hyperlinkcolor" val="tx"/>
                    </a:ext>
                  </a:extLst>
                </a:hlinkClick>
              </a:rPr>
              <a:t> </a:t>
            </a:r>
            <a:r>
              <a:rPr lang="en-US" sz="4000" dirty="0" err="1">
                <a:solidFill>
                  <a:srgbClr val="FFFFFF"/>
                </a:solidFill>
                <a:hlinkClick r:id="rId3">
                  <a:extLst>
                    <a:ext uri="{A12FA001-AC4F-418D-AE19-62706E023703}">
                      <ahyp:hlinkClr xmlns:ahyp="http://schemas.microsoft.com/office/drawing/2018/hyperlinkcolor" val="tx"/>
                    </a:ext>
                  </a:extLst>
                </a:hlinkClick>
              </a:rPr>
              <a:t>siebie</a:t>
            </a:r>
            <a:r>
              <a:rPr lang="en-US" sz="4000" dirty="0">
                <a:solidFill>
                  <a:srgbClr val="FFFFFF"/>
                </a:solidFill>
                <a:hlinkClick r:id="rId3">
                  <a:extLst>
                    <a:ext uri="{A12FA001-AC4F-418D-AE19-62706E023703}">
                      <ahyp:hlinkClr xmlns:ahyp="http://schemas.microsoft.com/office/drawing/2018/hyperlinkcolor" val="tx"/>
                    </a:ext>
                  </a:extLst>
                </a:hlinkClick>
              </a:rPr>
              <a:t>!</a:t>
            </a:r>
            <a:endParaRPr lang="en-US" sz="4000" dirty="0">
              <a:solidFill>
                <a:srgbClr val="FFFFFF"/>
              </a:solidFill>
            </a:endParaRPr>
          </a:p>
        </p:txBody>
      </p:sp>
    </p:spTree>
    <p:extLst>
      <p:ext uri="{BB962C8B-B14F-4D97-AF65-F5344CB8AC3E}">
        <p14:creationId xmlns:p14="http://schemas.microsoft.com/office/powerpoint/2010/main" val="2938863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CAAA7479-4B7F-6FA1-FB25-29B2B39D614C}"/>
              </a:ext>
            </a:extLst>
          </p:cNvPr>
          <p:cNvSpPr>
            <a:spLocks noGrp="1"/>
          </p:cNvSpPr>
          <p:nvPr>
            <p:ph type="title"/>
          </p:nvPr>
        </p:nvSpPr>
        <p:spPr>
          <a:xfrm>
            <a:off x="6796844" y="474333"/>
            <a:ext cx="4563883" cy="2146300"/>
          </a:xfrm>
        </p:spPr>
        <p:txBody>
          <a:bodyPr anchor="b">
            <a:normAutofit/>
          </a:bodyPr>
          <a:lstStyle/>
          <a:p>
            <a:r>
              <a:rPr lang="pl-PL" sz="2800" dirty="0"/>
              <a:t>Podstawowe pojęcia z zakresu BD. Model relacyjny, cechy relacyjnej bazy danych. (2 godziny)</a:t>
            </a:r>
          </a:p>
        </p:txBody>
      </p:sp>
      <p:pic>
        <p:nvPicPr>
          <p:cNvPr id="7" name="Picture 4" descr="Biała układanka z jednym czerwonym kawałkiem">
            <a:extLst>
              <a:ext uri="{FF2B5EF4-FFF2-40B4-BE49-F238E27FC236}">
                <a16:creationId xmlns:a16="http://schemas.microsoft.com/office/drawing/2014/main" id="{75F890D1-18F7-505D-53E2-3894CC12AB48}"/>
              </a:ext>
            </a:extLst>
          </p:cNvPr>
          <p:cNvPicPr>
            <a:picLocks noChangeAspect="1"/>
          </p:cNvPicPr>
          <p:nvPr/>
        </p:nvPicPr>
        <p:blipFill rotWithShape="1">
          <a:blip r:embed="rId2"/>
          <a:srcRect l="25802" r="24198"/>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11AFB673-4EE6-B2CC-A657-604E76AEAF8A}"/>
              </a:ext>
            </a:extLst>
          </p:cNvPr>
          <p:cNvSpPr>
            <a:spLocks noGrp="1"/>
          </p:cNvSpPr>
          <p:nvPr>
            <p:ph idx="1"/>
          </p:nvPr>
        </p:nvSpPr>
        <p:spPr>
          <a:xfrm>
            <a:off x="6796844" y="2767953"/>
            <a:ext cx="4563883" cy="3461013"/>
          </a:xfrm>
        </p:spPr>
        <p:txBody>
          <a:bodyPr>
            <a:normAutofit/>
          </a:bodyPr>
          <a:lstStyle/>
          <a:p>
            <a:r>
              <a:rPr lang="pl-PL" sz="1800"/>
              <a:t>Godzina 1: Wprowadzenie do baz danych, definicja modelu relacyjnego.</a:t>
            </a:r>
          </a:p>
          <a:p>
            <a:r>
              <a:rPr lang="pl-PL" sz="1800"/>
              <a:t>Godzina 2: Charakterystyka i cechy relacyjnych baz danych.</a:t>
            </a:r>
          </a:p>
        </p:txBody>
      </p:sp>
    </p:spTree>
    <p:extLst>
      <p:ext uri="{BB962C8B-B14F-4D97-AF65-F5344CB8AC3E}">
        <p14:creationId xmlns:p14="http://schemas.microsoft.com/office/powerpoint/2010/main" val="1299242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1BA7680-B1FB-4B6B-2155-45DD5D6C4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5" descr="Obraz zawierający w pomieszczeniu, światło&#10;&#10;Opis wygenerowany automatycznie przy średnim poziomie pewności">
            <a:extLst>
              <a:ext uri="{FF2B5EF4-FFF2-40B4-BE49-F238E27FC236}">
                <a16:creationId xmlns:a16="http://schemas.microsoft.com/office/drawing/2014/main" id="{57EBD2AD-C1B8-E0F3-F8BE-8784DD8CD19D}"/>
              </a:ext>
            </a:extLst>
          </p:cNvPr>
          <p:cNvPicPr>
            <a:picLocks noChangeAspect="1"/>
          </p:cNvPicPr>
          <p:nvPr/>
        </p:nvPicPr>
        <p:blipFill rotWithShape="1">
          <a:blip r:embed="rId3"/>
          <a:srcRect/>
          <a:stretch/>
        </p:blipFill>
        <p:spPr>
          <a:xfrm>
            <a:off x="20" y="-1"/>
            <a:ext cx="12191980" cy="6858001"/>
          </a:xfrm>
          <a:prstGeom prst="rect">
            <a:avLst/>
          </a:prstGeom>
        </p:spPr>
      </p:pic>
      <p:sp>
        <p:nvSpPr>
          <p:cNvPr id="15" name="Rectangle 14">
            <a:extLst>
              <a:ext uri="{FF2B5EF4-FFF2-40B4-BE49-F238E27FC236}">
                <a16:creationId xmlns:a16="http://schemas.microsoft.com/office/drawing/2014/main" id="{A9CCD9CD-49AE-3D3E-923B-81ECD3FBF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32383"/>
            <a:ext cx="12192000" cy="4525617"/>
          </a:xfrm>
          <a:prstGeom prst="rect">
            <a:avLst/>
          </a:prstGeom>
          <a:gradFill>
            <a:gsLst>
              <a:gs pos="0">
                <a:srgbClr val="000000">
                  <a:alpha val="0"/>
                </a:srgbClr>
              </a:gs>
              <a:gs pos="55000">
                <a:srgbClr val="000000">
                  <a:alpha val="50000"/>
                </a:srgbClr>
              </a:gs>
              <a:gs pos="10000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ytuł 3">
            <a:extLst>
              <a:ext uri="{FF2B5EF4-FFF2-40B4-BE49-F238E27FC236}">
                <a16:creationId xmlns:a16="http://schemas.microsoft.com/office/drawing/2014/main" id="{D5CB7B58-FC73-794F-F648-86931DDC8D03}"/>
              </a:ext>
            </a:extLst>
          </p:cNvPr>
          <p:cNvSpPr>
            <a:spLocks noGrp="1"/>
          </p:cNvSpPr>
          <p:nvPr>
            <p:ph type="title"/>
          </p:nvPr>
        </p:nvSpPr>
        <p:spPr>
          <a:xfrm>
            <a:off x="624506" y="3621149"/>
            <a:ext cx="8837546" cy="1870483"/>
          </a:xfrm>
        </p:spPr>
        <p:txBody>
          <a:bodyPr vert="horz" lIns="91440" tIns="45720" rIns="91440" bIns="45720" rtlCol="0" anchor="b">
            <a:normAutofit/>
          </a:bodyPr>
          <a:lstStyle/>
          <a:p>
            <a:r>
              <a:rPr lang="en-US" sz="4000">
                <a:solidFill>
                  <a:srgbClr val="FFFFFF"/>
                </a:solidFill>
              </a:rPr>
              <a:t>Godzina</a:t>
            </a:r>
            <a:r>
              <a:rPr lang="en-US" sz="4000" dirty="0">
                <a:solidFill>
                  <a:srgbClr val="FFFFFF"/>
                </a:solidFill>
              </a:rPr>
              <a:t> 1: </a:t>
            </a:r>
            <a:r>
              <a:rPr lang="en-US" sz="4000">
                <a:solidFill>
                  <a:srgbClr val="FFFFFF"/>
                </a:solidFill>
              </a:rPr>
              <a:t>Wprowadzenie</a:t>
            </a:r>
            <a:r>
              <a:rPr lang="en-US" sz="4000" dirty="0">
                <a:solidFill>
                  <a:srgbClr val="FFFFFF"/>
                </a:solidFill>
              </a:rPr>
              <a:t> do </a:t>
            </a:r>
            <a:r>
              <a:rPr lang="en-US" sz="4000">
                <a:solidFill>
                  <a:srgbClr val="FFFFFF"/>
                </a:solidFill>
              </a:rPr>
              <a:t>baz</a:t>
            </a:r>
            <a:r>
              <a:rPr lang="en-US" sz="4000" dirty="0">
                <a:solidFill>
                  <a:srgbClr val="FFFFFF"/>
                </a:solidFill>
              </a:rPr>
              <a:t> </a:t>
            </a:r>
            <a:r>
              <a:rPr lang="en-US" sz="4000">
                <a:solidFill>
                  <a:srgbClr val="FFFFFF"/>
                </a:solidFill>
              </a:rPr>
              <a:t>danych</a:t>
            </a:r>
            <a:r>
              <a:rPr lang="en-US" sz="4000" dirty="0">
                <a:solidFill>
                  <a:srgbClr val="FFFFFF"/>
                </a:solidFill>
              </a:rPr>
              <a:t> </a:t>
            </a:r>
            <a:r>
              <a:rPr lang="en-US" sz="4000">
                <a:solidFill>
                  <a:srgbClr val="FFFFFF"/>
                </a:solidFill>
              </a:rPr>
              <a:t>i</a:t>
            </a:r>
            <a:r>
              <a:rPr lang="en-US" sz="4000" dirty="0">
                <a:solidFill>
                  <a:srgbClr val="FFFFFF"/>
                </a:solidFill>
              </a:rPr>
              <a:t> </a:t>
            </a:r>
            <a:r>
              <a:rPr lang="en-US" sz="4000">
                <a:solidFill>
                  <a:srgbClr val="FFFFFF"/>
                </a:solidFill>
              </a:rPr>
              <a:t>modelu</a:t>
            </a:r>
            <a:r>
              <a:rPr lang="en-US" sz="4000" dirty="0">
                <a:solidFill>
                  <a:srgbClr val="FFFFFF"/>
                </a:solidFill>
              </a:rPr>
              <a:t> </a:t>
            </a:r>
            <a:r>
              <a:rPr lang="en-US" sz="4000">
                <a:solidFill>
                  <a:srgbClr val="FFFFFF"/>
                </a:solidFill>
              </a:rPr>
              <a:t>relacyjnego</a:t>
            </a:r>
          </a:p>
        </p:txBody>
      </p:sp>
    </p:spTree>
    <p:extLst>
      <p:ext uri="{BB962C8B-B14F-4D97-AF65-F5344CB8AC3E}">
        <p14:creationId xmlns:p14="http://schemas.microsoft.com/office/powerpoint/2010/main" val="3635486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0AE5D857-3FF0-8164-6B5D-266F7B555FB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sz="4400" dirty="0"/>
              <a:t>Definicja bazy danych</a:t>
            </a:r>
            <a:br>
              <a:rPr lang="pl-PL" dirty="0"/>
            </a:br>
            <a:r>
              <a:rPr lang="pl-PL" sz="1400" b="0" i="1" spc="300" dirty="0"/>
              <a:t>Źródło: </a:t>
            </a:r>
            <a:r>
              <a:rPr lang="pl-PL" sz="1400" b="0" i="1" spc="300" dirty="0">
                <a:hlinkClick r:id="rId2"/>
              </a:rPr>
              <a:t>oracle.com</a:t>
            </a:r>
            <a:endParaRPr lang="en-US" b="0" i="1" spc="300" dirty="0"/>
          </a:p>
        </p:txBody>
      </p:sp>
      <p:pic>
        <p:nvPicPr>
          <p:cNvPr id="7" name="Picture 4" descr="Top view of cubes connected with black lines">
            <a:extLst>
              <a:ext uri="{FF2B5EF4-FFF2-40B4-BE49-F238E27FC236}">
                <a16:creationId xmlns:a16="http://schemas.microsoft.com/office/drawing/2014/main" id="{E7FE15C1-C123-B344-D01E-EDDD422785A1}"/>
              </a:ext>
            </a:extLst>
          </p:cNvPr>
          <p:cNvPicPr>
            <a:picLocks noChangeAspect="1"/>
          </p:cNvPicPr>
          <p:nvPr/>
        </p:nvPicPr>
        <p:blipFill rotWithShape="1">
          <a:blip r:embed="rId3"/>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C9B62D80-9255-C4D4-FD0C-629149E7F4CD}"/>
              </a:ext>
            </a:extLst>
          </p:cNvPr>
          <p:cNvSpPr>
            <a:spLocks noGrp="1"/>
          </p:cNvSpPr>
          <p:nvPr>
            <p:ph idx="1"/>
          </p:nvPr>
        </p:nvSpPr>
        <p:spPr>
          <a:xfrm>
            <a:off x="6796844" y="2767953"/>
            <a:ext cx="4563883" cy="3461013"/>
          </a:xfrm>
        </p:spPr>
        <p:txBody>
          <a:bodyPr vert="horz" lIns="91440" tIns="45720" rIns="91440" bIns="45720" rtlCol="0">
            <a:normAutofit/>
          </a:bodyPr>
          <a:lstStyle/>
          <a:p>
            <a:pPr marL="0" indent="0">
              <a:buNone/>
            </a:pPr>
            <a:r>
              <a:rPr lang="pl-PL" sz="1800" dirty="0"/>
              <a:t>Baza danych to zorganizowany zbiór usystematyzowanych informacji, czyli danych, zwykle przechowywany w systemie komputerowym w formie elektronicznej. Bazą danych steruje zwykle system zarządzania bazami danych (DBMS). Dane i system DBMS oraz powiązane z nimi aplikacje razem tworzą system bazodanowy, często nazywany w skrócie bazą danych.</a:t>
            </a:r>
          </a:p>
        </p:txBody>
      </p:sp>
    </p:spTree>
    <p:extLst>
      <p:ext uri="{BB962C8B-B14F-4D97-AF65-F5344CB8AC3E}">
        <p14:creationId xmlns:p14="http://schemas.microsoft.com/office/powerpoint/2010/main" val="2804697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E5D857-3FF0-8164-6B5D-266F7B555FB8}"/>
              </a:ext>
            </a:extLst>
          </p:cNvPr>
          <p:cNvSpPr>
            <a:spLocks noGrp="1"/>
          </p:cNvSpPr>
          <p:nvPr>
            <p:ph type="title"/>
          </p:nvPr>
        </p:nvSpPr>
        <p:spPr>
          <a:xfrm>
            <a:off x="4473326" y="266996"/>
            <a:ext cx="7374404" cy="1101315"/>
          </a:xfrm>
        </p:spPr>
        <p:txBody>
          <a:bodyPr vert="horz" lIns="91440" tIns="45720" rIns="91440" bIns="45720" rtlCol="0" anchor="b">
            <a:normAutofit/>
          </a:bodyPr>
          <a:lstStyle/>
          <a:p>
            <a:r>
              <a:rPr lang="pl-PL" sz="4400" dirty="0"/>
              <a:t>Typy bazy danych</a:t>
            </a:r>
            <a:br>
              <a:rPr lang="pl-PL" dirty="0"/>
            </a:br>
            <a:r>
              <a:rPr lang="pl-PL" sz="1400" b="0" i="1" spc="300" dirty="0"/>
              <a:t>Źródło: </a:t>
            </a:r>
            <a:r>
              <a:rPr lang="pl-PL" sz="1400" b="0" i="1" spc="300" dirty="0">
                <a:hlinkClick r:id="rId2"/>
              </a:rPr>
              <a:t>oracle.com</a:t>
            </a:r>
            <a:endParaRPr lang="en-US" b="0" i="1" spc="300" dirty="0"/>
          </a:p>
        </p:txBody>
      </p:sp>
      <p:pic>
        <p:nvPicPr>
          <p:cNvPr id="7" name="Picture 4" descr="Top view of cubes connected with black lines">
            <a:extLst>
              <a:ext uri="{FF2B5EF4-FFF2-40B4-BE49-F238E27FC236}">
                <a16:creationId xmlns:a16="http://schemas.microsoft.com/office/drawing/2014/main" id="{E7FE15C1-C123-B344-D01E-EDDD422785A1}"/>
              </a:ext>
            </a:extLst>
          </p:cNvPr>
          <p:cNvPicPr>
            <a:picLocks noChangeAspect="1"/>
          </p:cNvPicPr>
          <p:nvPr/>
        </p:nvPicPr>
        <p:blipFill rotWithShape="1">
          <a:blip r:embed="rId3"/>
          <a:srcRect l="34005" r="21390"/>
          <a:stretch/>
        </p:blipFill>
        <p:spPr>
          <a:xfrm>
            <a:off x="0" y="0"/>
            <a:ext cx="4078618" cy="6857990"/>
          </a:xfrm>
          <a:prstGeom prst="rect">
            <a:avLst/>
          </a:prstGeom>
        </p:spPr>
      </p:pic>
      <p:sp>
        <p:nvSpPr>
          <p:cNvPr id="3" name="Symbol zastępczy zawartości 2">
            <a:extLst>
              <a:ext uri="{FF2B5EF4-FFF2-40B4-BE49-F238E27FC236}">
                <a16:creationId xmlns:a16="http://schemas.microsoft.com/office/drawing/2014/main" id="{C9B62D80-9255-C4D4-FD0C-629149E7F4CD}"/>
              </a:ext>
            </a:extLst>
          </p:cNvPr>
          <p:cNvSpPr>
            <a:spLocks noGrp="1"/>
          </p:cNvSpPr>
          <p:nvPr>
            <p:ph idx="1"/>
          </p:nvPr>
        </p:nvSpPr>
        <p:spPr>
          <a:xfrm>
            <a:off x="4473326" y="1756437"/>
            <a:ext cx="7374404" cy="4690412"/>
          </a:xfrm>
        </p:spPr>
        <p:txBody>
          <a:bodyPr vert="horz" lIns="91440" tIns="45720" rIns="91440" bIns="45720" rtlCol="0">
            <a:normAutofit fontScale="70000" lnSpcReduction="20000"/>
          </a:bodyPr>
          <a:lstStyle/>
          <a:p>
            <a:r>
              <a:rPr lang="pl-PL" dirty="0"/>
              <a:t>Relacyjne bazy danych</a:t>
            </a:r>
          </a:p>
          <a:p>
            <a:pPr lvl="1"/>
            <a:r>
              <a:rPr lang="pl-PL" dirty="0"/>
              <a:t>Relacyjne bazy danych stały się niezwykle popularne w latach 80. Elementy w relacyjnej bazie danych są zorganizowane jako zbiór tabel zawierających kolumny i wiersze. Technologia relacyjnych baz danych zapewnia najbardziej efektywny i elastyczny sposób na uzyskanie dostępu do uporządkowanych informacji.</a:t>
            </a:r>
          </a:p>
          <a:p>
            <a:r>
              <a:rPr lang="pl-PL" dirty="0"/>
              <a:t>Obiektowe bazy danych</a:t>
            </a:r>
          </a:p>
          <a:p>
            <a:r>
              <a:rPr lang="pl-PL" dirty="0"/>
              <a:t>Rozproszone bazy danych</a:t>
            </a:r>
          </a:p>
          <a:p>
            <a:r>
              <a:rPr lang="pl-PL" dirty="0"/>
              <a:t>Hurtownie danych</a:t>
            </a:r>
          </a:p>
          <a:p>
            <a:r>
              <a:rPr lang="pl-PL" dirty="0"/>
              <a:t>Bazy danych </a:t>
            </a:r>
            <a:r>
              <a:rPr lang="pl-PL" dirty="0" err="1"/>
              <a:t>NoSQL</a:t>
            </a:r>
            <a:endParaRPr lang="pl-PL" dirty="0"/>
          </a:p>
          <a:p>
            <a:r>
              <a:rPr lang="pl-PL" dirty="0"/>
              <a:t>Grafowe bazy danych</a:t>
            </a:r>
          </a:p>
          <a:p>
            <a:r>
              <a:rPr lang="pl-PL" dirty="0"/>
              <a:t>Bazy danych open </a:t>
            </a:r>
            <a:r>
              <a:rPr lang="pl-PL" dirty="0" err="1"/>
              <a:t>source</a:t>
            </a:r>
            <a:endParaRPr lang="pl-PL" dirty="0"/>
          </a:p>
          <a:p>
            <a:r>
              <a:rPr lang="pl-PL" dirty="0"/>
              <a:t>Chmurowe bazy danych</a:t>
            </a:r>
          </a:p>
          <a:p>
            <a:r>
              <a:rPr lang="pl-PL" dirty="0"/>
              <a:t>Wielomodelowa baza danych</a:t>
            </a:r>
          </a:p>
          <a:p>
            <a:r>
              <a:rPr lang="pl-PL" dirty="0"/>
              <a:t>Bazy danych dokumentowe/JSON</a:t>
            </a:r>
          </a:p>
          <a:p>
            <a:r>
              <a:rPr lang="pl-PL" dirty="0"/>
              <a:t>Samoczynne bazy danych</a:t>
            </a:r>
          </a:p>
        </p:txBody>
      </p:sp>
    </p:spTree>
    <p:extLst>
      <p:ext uri="{BB962C8B-B14F-4D97-AF65-F5344CB8AC3E}">
        <p14:creationId xmlns:p14="http://schemas.microsoft.com/office/powerpoint/2010/main" val="1105662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0AE5D857-3FF0-8164-6B5D-266F7B555FB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a:t>Czym jest model relacyjny w bazach danych?</a:t>
            </a:r>
            <a:endParaRPr lang="en-US" b="0" i="1" spc="300" dirty="0"/>
          </a:p>
        </p:txBody>
      </p:sp>
      <p:pic>
        <p:nvPicPr>
          <p:cNvPr id="7" name="Picture 4" descr="Top view of cubes connected with black lines">
            <a:extLst>
              <a:ext uri="{FF2B5EF4-FFF2-40B4-BE49-F238E27FC236}">
                <a16:creationId xmlns:a16="http://schemas.microsoft.com/office/drawing/2014/main" id="{E7FE15C1-C123-B344-D01E-EDDD422785A1}"/>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C9B62D80-9255-C4D4-FD0C-629149E7F4CD}"/>
              </a:ext>
            </a:extLst>
          </p:cNvPr>
          <p:cNvSpPr>
            <a:spLocks noGrp="1"/>
          </p:cNvSpPr>
          <p:nvPr>
            <p:ph idx="1"/>
          </p:nvPr>
        </p:nvSpPr>
        <p:spPr>
          <a:xfrm>
            <a:off x="6796844" y="2767953"/>
            <a:ext cx="4563883" cy="3461013"/>
          </a:xfrm>
        </p:spPr>
        <p:txBody>
          <a:bodyPr vert="horz" lIns="91440" tIns="45720" rIns="91440" bIns="45720" rtlCol="0">
            <a:normAutofit/>
          </a:bodyPr>
          <a:lstStyle/>
          <a:p>
            <a:pPr marL="0" indent="0">
              <a:buNone/>
            </a:pPr>
            <a:r>
              <a:rPr lang="pl-PL" sz="1800" dirty="0"/>
              <a:t>Model relacyjny w bazach danych to struktura lub sposób organizacji danych oparty na teorii zbiorów i algebrze relacyjnej. Został wprowadzony przez Edgara F. </a:t>
            </a:r>
            <a:r>
              <a:rPr lang="pl-PL" sz="1800" dirty="0" err="1"/>
              <a:t>Codda</a:t>
            </a:r>
            <a:r>
              <a:rPr lang="pl-PL" sz="1800" dirty="0"/>
              <a:t> w 1970 roku i stał się fundamentem dla systemów zarządzania relacyjnymi bazami danych (RDBMS).</a:t>
            </a:r>
          </a:p>
        </p:txBody>
      </p:sp>
    </p:spTree>
    <p:extLst>
      <p:ext uri="{BB962C8B-B14F-4D97-AF65-F5344CB8AC3E}">
        <p14:creationId xmlns:p14="http://schemas.microsoft.com/office/powerpoint/2010/main" val="306327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Top view of cubes connected with black lines">
            <a:extLst>
              <a:ext uri="{FF2B5EF4-FFF2-40B4-BE49-F238E27FC236}">
                <a16:creationId xmlns:a16="http://schemas.microsoft.com/office/drawing/2014/main" id="{88FC8634-41DF-C798-95D2-660516FF6668}"/>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sharpenSoften amount="-50000"/>
                    </a14:imgEffect>
                    <a14:imgEffect>
                      <a14:brightnessContrast bright="-60000"/>
                    </a14:imgEffect>
                  </a14:imgLayer>
                </a14:imgProps>
              </a:ext>
            </a:extLst>
          </a:blip>
          <a:srcRect t="14721" b="10279"/>
          <a:stretch/>
        </p:blipFill>
        <p:spPr>
          <a:xfrm>
            <a:off x="20" y="10"/>
            <a:ext cx="12191980" cy="6857990"/>
          </a:xfrm>
          <a:prstGeom prst="rect">
            <a:avLst/>
          </a:prstGeom>
        </p:spPr>
      </p:pic>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327048" y="54311"/>
            <a:ext cx="11713663" cy="1080346"/>
          </a:xfrm>
        </p:spPr>
        <p:txBody>
          <a:bodyPr vert="horz" lIns="91440" tIns="45720" rIns="91440" bIns="45720" rtlCol="0" anchor="ctr">
            <a:normAutofit/>
          </a:bodyPr>
          <a:lstStyle/>
          <a:p>
            <a:pPr algn="ctr"/>
            <a:r>
              <a:rPr lang="pl-PL" sz="4000" dirty="0">
                <a:solidFill>
                  <a:srgbClr val="FFFFFF"/>
                </a:solidFill>
              </a:rPr>
              <a:t>Kluczowe cechy modelu relacyjnego:</a:t>
            </a:r>
            <a:endParaRPr lang="en-US" sz="4000" dirty="0">
              <a:solidFill>
                <a:srgbClr val="FFFFFF"/>
              </a:solidFill>
            </a:endParaRPr>
          </a:p>
        </p:txBody>
      </p:sp>
      <p:sp>
        <p:nvSpPr>
          <p:cNvPr id="4" name="Symbol zastępczy zawartości 3">
            <a:extLst>
              <a:ext uri="{FF2B5EF4-FFF2-40B4-BE49-F238E27FC236}">
                <a16:creationId xmlns:a16="http://schemas.microsoft.com/office/drawing/2014/main" id="{54B1A1F4-CEAB-D092-CA19-637DD4CE4FA1}"/>
              </a:ext>
            </a:extLst>
          </p:cNvPr>
          <p:cNvSpPr>
            <a:spLocks noGrp="1"/>
          </p:cNvSpPr>
          <p:nvPr>
            <p:ph idx="1"/>
          </p:nvPr>
        </p:nvSpPr>
        <p:spPr/>
        <p:txBody>
          <a:bodyPr>
            <a:normAutofit fontScale="92500" lnSpcReduction="20000"/>
          </a:bodyPr>
          <a:lstStyle/>
          <a:p>
            <a:pPr marL="342900" indent="-342900">
              <a:lnSpc>
                <a:spcPct val="110000"/>
              </a:lnSpc>
              <a:buFont typeface="+mj-lt"/>
              <a:buAutoNum type="arabicPeriod"/>
            </a:pPr>
            <a:r>
              <a:rPr lang="pl-PL" sz="1400" b="1" i="1" dirty="0">
                <a:solidFill>
                  <a:srgbClr val="FFFFFF"/>
                </a:solidFill>
              </a:rPr>
              <a:t>Tabele (relacje): </a:t>
            </a:r>
            <a:r>
              <a:rPr lang="pl-PL" sz="1400" dirty="0">
                <a:solidFill>
                  <a:srgbClr val="FFFFFF"/>
                </a:solidFill>
              </a:rPr>
              <a:t>Dane są przechowywane w tabelach. Każda tabela reprezentuje jeden typ "encji" (na przykład tabela Klienci dla klientów, tabela </a:t>
            </a:r>
            <a:r>
              <a:rPr lang="pl-PL" sz="1400" dirty="0" err="1">
                <a:solidFill>
                  <a:srgbClr val="FFFFFF"/>
                </a:solidFill>
              </a:rPr>
              <a:t>Zamowienia</a:t>
            </a:r>
            <a:r>
              <a:rPr lang="pl-PL" sz="1400" dirty="0">
                <a:solidFill>
                  <a:srgbClr val="FFFFFF"/>
                </a:solidFill>
              </a:rPr>
              <a:t> dla zamówień). W kontekście matematycznym, tabelę można postrzegać jako relację.</a:t>
            </a:r>
          </a:p>
          <a:p>
            <a:pPr marL="342900" indent="-342900">
              <a:lnSpc>
                <a:spcPct val="110000"/>
              </a:lnSpc>
              <a:buFont typeface="+mj-lt"/>
              <a:buAutoNum type="arabicPeriod"/>
            </a:pPr>
            <a:r>
              <a:rPr lang="pl-PL" sz="1400" b="1" i="1" dirty="0">
                <a:solidFill>
                  <a:srgbClr val="FFFFFF"/>
                </a:solidFill>
              </a:rPr>
              <a:t>Wiersze (</a:t>
            </a:r>
            <a:r>
              <a:rPr lang="pl-PL" sz="1400" b="1" i="1" dirty="0" err="1">
                <a:solidFill>
                  <a:srgbClr val="FFFFFF"/>
                </a:solidFill>
              </a:rPr>
              <a:t>krotki</a:t>
            </a:r>
            <a:r>
              <a:rPr lang="pl-PL" sz="1400" b="1" i="1" dirty="0">
                <a:solidFill>
                  <a:srgbClr val="FFFFFF"/>
                </a:solidFill>
              </a:rPr>
              <a:t>): </a:t>
            </a:r>
            <a:r>
              <a:rPr lang="pl-PL" sz="1400" dirty="0">
                <a:solidFill>
                  <a:srgbClr val="FFFFFF"/>
                </a:solidFill>
              </a:rPr>
              <a:t>Każdy wiersz w tabeli reprezentuje pojedynczy rekord, który jest instancją encji. W matematyce, wiersz odpowiada krotce w relacji.</a:t>
            </a:r>
          </a:p>
          <a:p>
            <a:pPr marL="342900" indent="-342900">
              <a:lnSpc>
                <a:spcPct val="110000"/>
              </a:lnSpc>
              <a:buFont typeface="+mj-lt"/>
              <a:buAutoNum type="arabicPeriod"/>
            </a:pPr>
            <a:r>
              <a:rPr lang="pl-PL" sz="1400" b="1" i="1" dirty="0">
                <a:solidFill>
                  <a:srgbClr val="FFFFFF"/>
                </a:solidFill>
              </a:rPr>
              <a:t>Kolumny (atrybuty): </a:t>
            </a:r>
            <a:r>
              <a:rPr lang="pl-PL" sz="1400" dirty="0">
                <a:solidFill>
                  <a:srgbClr val="FFFFFF"/>
                </a:solidFill>
              </a:rPr>
              <a:t>Każda kolumna w tabeli reprezentuje atrybut encji, który opisuje jakąś cechę wszystkich rekordów w tej tabeli (na przykład Nazwa, Adres).</a:t>
            </a:r>
          </a:p>
          <a:p>
            <a:pPr marL="342900" indent="-342900">
              <a:lnSpc>
                <a:spcPct val="110000"/>
              </a:lnSpc>
              <a:buFont typeface="+mj-lt"/>
              <a:buAutoNum type="arabicPeriod"/>
            </a:pPr>
            <a:r>
              <a:rPr lang="pl-PL" sz="1400" b="1" i="1" dirty="0">
                <a:solidFill>
                  <a:srgbClr val="FFFFFF"/>
                </a:solidFill>
              </a:rPr>
              <a:t>Klucze:</a:t>
            </a:r>
          </a:p>
          <a:p>
            <a:pPr lvl="1">
              <a:lnSpc>
                <a:spcPct val="110000"/>
              </a:lnSpc>
            </a:pPr>
            <a:r>
              <a:rPr lang="pl-PL" sz="1400" b="1" i="1" dirty="0">
                <a:solidFill>
                  <a:srgbClr val="FFFFFF"/>
                </a:solidFill>
              </a:rPr>
              <a:t>Klucz główny (</a:t>
            </a:r>
            <a:r>
              <a:rPr lang="pl-PL" sz="1400" b="1" i="1" dirty="0" err="1">
                <a:solidFill>
                  <a:srgbClr val="FFFFFF"/>
                </a:solidFill>
              </a:rPr>
              <a:t>Primary</a:t>
            </a:r>
            <a:r>
              <a:rPr lang="pl-PL" sz="1400" b="1" i="1" dirty="0">
                <a:solidFill>
                  <a:srgbClr val="FFFFFF"/>
                </a:solidFill>
              </a:rPr>
              <a:t> </a:t>
            </a:r>
            <a:r>
              <a:rPr lang="pl-PL" sz="1400" b="1" i="1" dirty="0" err="1">
                <a:solidFill>
                  <a:srgbClr val="FFFFFF"/>
                </a:solidFill>
              </a:rPr>
              <a:t>Key</a:t>
            </a:r>
            <a:r>
              <a:rPr lang="pl-PL" sz="1400" b="1" i="1" dirty="0">
                <a:solidFill>
                  <a:srgbClr val="FFFFFF"/>
                </a:solidFill>
              </a:rPr>
              <a:t>): </a:t>
            </a:r>
            <a:r>
              <a:rPr lang="pl-PL" sz="1400" dirty="0">
                <a:solidFill>
                  <a:srgbClr val="FFFFFF"/>
                </a:solidFill>
              </a:rPr>
              <a:t>Unikalny identyfikator dla każdego rekordu w tabeli. Żaden z wierszy nie może mieć takiego samego klucza głównego.</a:t>
            </a:r>
          </a:p>
          <a:p>
            <a:pPr lvl="1">
              <a:lnSpc>
                <a:spcPct val="110000"/>
              </a:lnSpc>
            </a:pPr>
            <a:r>
              <a:rPr lang="pl-PL" sz="1400" b="1" i="1" dirty="0">
                <a:solidFill>
                  <a:srgbClr val="FFFFFF"/>
                </a:solidFill>
              </a:rPr>
              <a:t>Klucz obcy (</a:t>
            </a:r>
            <a:r>
              <a:rPr lang="pl-PL" sz="1400" b="1" i="1" dirty="0" err="1">
                <a:solidFill>
                  <a:srgbClr val="FFFFFF"/>
                </a:solidFill>
              </a:rPr>
              <a:t>Foreign</a:t>
            </a:r>
            <a:r>
              <a:rPr lang="pl-PL" sz="1400" b="1" i="1" dirty="0">
                <a:solidFill>
                  <a:srgbClr val="FFFFFF"/>
                </a:solidFill>
              </a:rPr>
              <a:t> </a:t>
            </a:r>
            <a:r>
              <a:rPr lang="pl-PL" sz="1400" b="1" i="1" dirty="0" err="1">
                <a:solidFill>
                  <a:srgbClr val="FFFFFF"/>
                </a:solidFill>
              </a:rPr>
              <a:t>Key</a:t>
            </a:r>
            <a:r>
              <a:rPr lang="pl-PL" sz="1400" b="1" i="1" dirty="0">
                <a:solidFill>
                  <a:srgbClr val="FFFFFF"/>
                </a:solidFill>
              </a:rPr>
              <a:t>): </a:t>
            </a:r>
            <a:r>
              <a:rPr lang="pl-PL" sz="1400" dirty="0">
                <a:solidFill>
                  <a:srgbClr val="FFFFFF"/>
                </a:solidFill>
              </a:rPr>
              <a:t>Kolumna lub zestaw kolumn w jednej tabeli, które odnoszą się do klucza głównego w innej tabeli, tworząc relację między tabelami.</a:t>
            </a:r>
          </a:p>
          <a:p>
            <a:pPr marL="342900" indent="-342900">
              <a:lnSpc>
                <a:spcPct val="110000"/>
              </a:lnSpc>
              <a:buFont typeface="+mj-lt"/>
              <a:buAutoNum type="arabicPeriod"/>
            </a:pPr>
            <a:r>
              <a:rPr lang="pl-PL" sz="1400" b="1" i="1" dirty="0">
                <a:solidFill>
                  <a:srgbClr val="FFFFFF"/>
                </a:solidFill>
              </a:rPr>
              <a:t>Integralność danych: </a:t>
            </a:r>
            <a:r>
              <a:rPr lang="pl-PL" sz="1400" dirty="0">
                <a:solidFill>
                  <a:srgbClr val="FFFFFF"/>
                </a:solidFill>
              </a:rPr>
              <a:t>Model relacyjny zapewnia ścisłe reguły (ograniczenia integralności), które gwarantują poprawność danych, takie jak integralność klucza głównego, integralność klucza obcego, i integralność dziedzinową.</a:t>
            </a:r>
          </a:p>
          <a:p>
            <a:pPr marL="342900" indent="-342900">
              <a:lnSpc>
                <a:spcPct val="110000"/>
              </a:lnSpc>
              <a:buFont typeface="+mj-lt"/>
              <a:buAutoNum type="arabicPeriod"/>
            </a:pPr>
            <a:r>
              <a:rPr lang="pl-PL" sz="1400" b="1" i="1" dirty="0">
                <a:solidFill>
                  <a:srgbClr val="FFFFFF"/>
                </a:solidFill>
              </a:rPr>
              <a:t>Niezależność danych: </a:t>
            </a:r>
            <a:r>
              <a:rPr lang="pl-PL" sz="1400" dirty="0">
                <a:solidFill>
                  <a:srgbClr val="FFFFFF"/>
                </a:solidFill>
              </a:rPr>
              <a:t>Struktura fizycznego przechowywania danych jest oddzielona od sposobu ich dostępu i manipulacji.</a:t>
            </a:r>
          </a:p>
          <a:p>
            <a:pPr marL="342900" indent="-342900">
              <a:lnSpc>
                <a:spcPct val="110000"/>
              </a:lnSpc>
              <a:buFont typeface="+mj-lt"/>
              <a:buAutoNum type="arabicPeriod"/>
            </a:pPr>
            <a:r>
              <a:rPr lang="pl-PL" sz="1400" b="1" i="1" dirty="0">
                <a:solidFill>
                  <a:srgbClr val="FFFFFF"/>
                </a:solidFill>
              </a:rPr>
              <a:t>Operacje algebry relacyjnej: </a:t>
            </a:r>
            <a:r>
              <a:rPr lang="pl-PL" sz="1400" dirty="0">
                <a:solidFill>
                  <a:srgbClr val="FFFFFF"/>
                </a:solidFill>
              </a:rPr>
              <a:t>Pozwalają na manipulowanie danymi, najbardziej znanymi są operacje takie jak selekcja, projekcja, złączenie (JOIN), suma zbiorów (UNION), różnica zbiorów i iloczyn kartezjański.</a:t>
            </a:r>
          </a:p>
          <a:p>
            <a:pPr marL="342900" indent="-342900">
              <a:lnSpc>
                <a:spcPct val="110000"/>
              </a:lnSpc>
              <a:buFont typeface="+mj-lt"/>
              <a:buAutoNum type="arabicPeriod"/>
            </a:pPr>
            <a:r>
              <a:rPr lang="pl-PL" sz="1400" b="1" i="1" dirty="0">
                <a:solidFill>
                  <a:srgbClr val="FFFFFF"/>
                </a:solidFill>
              </a:rPr>
              <a:t>Język zapytań: </a:t>
            </a:r>
            <a:r>
              <a:rPr lang="pl-PL" sz="1400" dirty="0">
                <a:solidFill>
                  <a:srgbClr val="FFFFFF"/>
                </a:solidFill>
              </a:rPr>
              <a:t>SQL (</a:t>
            </a:r>
            <a:r>
              <a:rPr lang="pl-PL" sz="1400" dirty="0" err="1">
                <a:solidFill>
                  <a:srgbClr val="FFFFFF"/>
                </a:solidFill>
              </a:rPr>
              <a:t>Structured</a:t>
            </a:r>
            <a:r>
              <a:rPr lang="pl-PL" sz="1400" dirty="0">
                <a:solidFill>
                  <a:srgbClr val="FFFFFF"/>
                </a:solidFill>
              </a:rPr>
              <a:t> Query Language) jest standardowym językiem używanym do pisania zapytań w relacyjnych systemach baz danych.</a:t>
            </a:r>
          </a:p>
        </p:txBody>
      </p:sp>
    </p:spTree>
    <p:extLst>
      <p:ext uri="{BB962C8B-B14F-4D97-AF65-F5344CB8AC3E}">
        <p14:creationId xmlns:p14="http://schemas.microsoft.com/office/powerpoint/2010/main" val="772389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of cubes connected with black lines">
            <a:extLst>
              <a:ext uri="{FF2B5EF4-FFF2-40B4-BE49-F238E27FC236}">
                <a16:creationId xmlns:a16="http://schemas.microsoft.com/office/drawing/2014/main" id="{88FC8634-41DF-C798-95D2-660516FF6668}"/>
              </a:ext>
            </a:extLst>
          </p:cNvPr>
          <p:cNvPicPr>
            <a:picLocks noChangeAspect="1"/>
          </p:cNvPicPr>
          <p:nvPr/>
        </p:nvPicPr>
        <p:blipFill rotWithShape="1">
          <a:blip r:embed="rId2">
            <a:alphaModFix amt="60000"/>
            <a:extLst>
              <a:ext uri="{BEBA8EAE-BF5A-486C-A8C5-ECC9F3942E4B}">
                <a14:imgProps xmlns:a14="http://schemas.microsoft.com/office/drawing/2010/main">
                  <a14:imgLayer r:embed="rId3">
                    <a14:imgEffect>
                      <a14:artisticBlur/>
                    </a14:imgEffect>
                    <a14:imgEffect>
                      <a14:brightnessContrast bright="-40000"/>
                    </a14:imgEffect>
                  </a14:imgLayer>
                </a14:imgProps>
              </a:ext>
            </a:extLst>
          </a:blip>
          <a:srcRect t="14721" b="10279"/>
          <a:stretch/>
        </p:blipFill>
        <p:spPr>
          <a:xfrm>
            <a:off x="20" y="10"/>
            <a:ext cx="12191980" cy="6857990"/>
          </a:xfrm>
          <a:prstGeom prst="rect">
            <a:avLst/>
          </a:prstGeom>
        </p:spPr>
      </p:pic>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327048" y="54311"/>
            <a:ext cx="11713663" cy="1080346"/>
          </a:xfrm>
        </p:spPr>
        <p:txBody>
          <a:bodyPr vert="horz" lIns="91440" tIns="45720" rIns="91440" bIns="45720" rtlCol="0" anchor="ctr">
            <a:normAutofit/>
          </a:bodyPr>
          <a:lstStyle/>
          <a:p>
            <a:pPr algn="ctr"/>
            <a:r>
              <a:rPr lang="en-US" sz="4000" dirty="0" err="1">
                <a:solidFill>
                  <a:srgbClr val="FFFFFF"/>
                </a:solidFill>
              </a:rPr>
              <a:t>Przykład</a:t>
            </a:r>
            <a:r>
              <a:rPr lang="en-US" sz="4000" dirty="0">
                <a:solidFill>
                  <a:srgbClr val="FFFFFF"/>
                </a:solidFill>
              </a:rPr>
              <a:t> </a:t>
            </a:r>
            <a:r>
              <a:rPr lang="en-US" sz="4000" dirty="0" err="1">
                <a:solidFill>
                  <a:srgbClr val="FFFFFF"/>
                </a:solidFill>
              </a:rPr>
              <a:t>omawiany</a:t>
            </a:r>
            <a:r>
              <a:rPr lang="en-US" sz="4000" dirty="0">
                <a:solidFill>
                  <a:srgbClr val="FFFFFF"/>
                </a:solidFill>
              </a:rPr>
              <a:t> </a:t>
            </a:r>
            <a:r>
              <a:rPr lang="en-US" sz="4000" dirty="0" err="1">
                <a:solidFill>
                  <a:srgbClr val="FFFFFF"/>
                </a:solidFill>
              </a:rPr>
              <a:t>na</a:t>
            </a:r>
            <a:r>
              <a:rPr lang="en-US" sz="4000" dirty="0">
                <a:solidFill>
                  <a:srgbClr val="FFFFFF"/>
                </a:solidFill>
              </a:rPr>
              <a:t> </a:t>
            </a:r>
            <a:r>
              <a:rPr lang="en-US" sz="4000" dirty="0" err="1">
                <a:solidFill>
                  <a:srgbClr val="FFFFFF"/>
                </a:solidFill>
              </a:rPr>
              <a:t>zajęciach</a:t>
            </a:r>
            <a:endParaRPr lang="en-US" sz="4000" dirty="0">
              <a:solidFill>
                <a:srgbClr val="FFFFFF"/>
              </a:solidFill>
            </a:endParaRPr>
          </a:p>
        </p:txBody>
      </p:sp>
      <p:sp>
        <p:nvSpPr>
          <p:cNvPr id="10" name="Prostokąt 9">
            <a:extLst>
              <a:ext uri="{FF2B5EF4-FFF2-40B4-BE49-F238E27FC236}">
                <a16:creationId xmlns:a16="http://schemas.microsoft.com/office/drawing/2014/main" id="{54A6F7B4-E461-3779-F3C5-CC792BFCA2B9}"/>
              </a:ext>
            </a:extLst>
          </p:cNvPr>
          <p:cNvSpPr/>
          <p:nvPr/>
        </p:nvSpPr>
        <p:spPr>
          <a:xfrm>
            <a:off x="1342417" y="1337435"/>
            <a:ext cx="9507166" cy="531778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8" name="Symbol zastępczy zawartości 7" descr="Obraz zawierający tekst, zrzut ekranu, Czcionka, linia&#10;&#10;Opis wygenerowany automatycznie">
            <a:extLst>
              <a:ext uri="{FF2B5EF4-FFF2-40B4-BE49-F238E27FC236}">
                <a16:creationId xmlns:a16="http://schemas.microsoft.com/office/drawing/2014/main" id="{D1C34A3D-99C2-5D4C-BCC8-8B28E6F15FE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13893" y="1369165"/>
            <a:ext cx="9139972" cy="5254325"/>
          </a:xfrm>
        </p:spPr>
      </p:pic>
    </p:spTree>
    <p:extLst>
      <p:ext uri="{BB962C8B-B14F-4D97-AF65-F5344CB8AC3E}">
        <p14:creationId xmlns:p14="http://schemas.microsoft.com/office/powerpoint/2010/main" val="1032655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5" descr="Obraz zawierający w pomieszczeniu, światło&#10;&#10;Opis wygenerowany automatycznie przy średnim poziomie pewności">
            <a:extLst>
              <a:ext uri="{FF2B5EF4-FFF2-40B4-BE49-F238E27FC236}">
                <a16:creationId xmlns:a16="http://schemas.microsoft.com/office/drawing/2014/main" id="{57EBD2AD-C1B8-E0F3-F8BE-8784DD8CD19D}"/>
              </a:ext>
            </a:extLst>
          </p:cNvPr>
          <p:cNvPicPr>
            <a:picLocks noChangeAspect="1"/>
          </p:cNvPicPr>
          <p:nvPr/>
        </p:nvPicPr>
        <p:blipFill rotWithShape="1">
          <a:blip r:embed="rId2">
            <a:alphaModFix amt="60000"/>
          </a:blip>
          <a:srcRect/>
          <a:stretch/>
        </p:blipFill>
        <p:spPr>
          <a:xfrm>
            <a:off x="20" y="-1"/>
            <a:ext cx="12191980" cy="6858001"/>
          </a:xfrm>
          <a:prstGeom prst="rect">
            <a:avLst/>
          </a:prstGeom>
        </p:spPr>
      </p:pic>
      <p:sp>
        <p:nvSpPr>
          <p:cNvPr id="4" name="Tytuł 3">
            <a:extLst>
              <a:ext uri="{FF2B5EF4-FFF2-40B4-BE49-F238E27FC236}">
                <a16:creationId xmlns:a16="http://schemas.microsoft.com/office/drawing/2014/main" id="{D5CB7B58-FC73-794F-F648-86931DDC8D03}"/>
              </a:ext>
            </a:extLst>
          </p:cNvPr>
          <p:cNvSpPr>
            <a:spLocks noGrp="1"/>
          </p:cNvSpPr>
          <p:nvPr>
            <p:ph type="title"/>
          </p:nvPr>
        </p:nvSpPr>
        <p:spPr>
          <a:xfrm>
            <a:off x="2301923" y="1622807"/>
            <a:ext cx="7588155" cy="2236264"/>
          </a:xfrm>
        </p:spPr>
        <p:txBody>
          <a:bodyPr vert="horz" lIns="91440" tIns="45720" rIns="91440" bIns="45720" rtlCol="0" anchor="b">
            <a:normAutofit/>
          </a:bodyPr>
          <a:lstStyle/>
          <a:p>
            <a:pPr algn="ctr"/>
            <a:r>
              <a:rPr lang="en-US" sz="4000">
                <a:solidFill>
                  <a:srgbClr val="FFFFFF"/>
                </a:solidFill>
              </a:rPr>
              <a:t>Godzina 2: Charakterystyka i cechy relacyjnych baz danych</a:t>
            </a:r>
            <a:endParaRPr lang="en-US" sz="4000" dirty="0">
              <a:solidFill>
                <a:srgbClr val="FFFFFF"/>
              </a:solidFill>
            </a:endParaRPr>
          </a:p>
        </p:txBody>
      </p:sp>
    </p:spTree>
    <p:extLst>
      <p:ext uri="{BB962C8B-B14F-4D97-AF65-F5344CB8AC3E}">
        <p14:creationId xmlns:p14="http://schemas.microsoft.com/office/powerpoint/2010/main" val="3640115069"/>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akiet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themeOverride>
</file>

<file path=docProps/app.xml><?xml version="1.0" encoding="utf-8"?>
<Properties xmlns="http://schemas.openxmlformats.org/officeDocument/2006/extended-properties" xmlns:vt="http://schemas.openxmlformats.org/officeDocument/2006/docPropsVTypes">
  <Template/>
  <TotalTime>344</TotalTime>
  <Words>1413</Words>
  <Application>Microsoft Office PowerPoint</Application>
  <PresentationFormat>Panoramiczny</PresentationFormat>
  <Paragraphs>89</Paragraphs>
  <Slides>14</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14</vt:i4>
      </vt:variant>
    </vt:vector>
  </HeadingPairs>
  <TitlesOfParts>
    <vt:vector size="18" baseType="lpstr">
      <vt:lpstr>Aptos</vt:lpstr>
      <vt:lpstr>Arial</vt:lpstr>
      <vt:lpstr>Neue Haas Grotesk Text Pro</vt:lpstr>
      <vt:lpstr>VanillaVTI</vt:lpstr>
      <vt:lpstr>Bazy danych</vt:lpstr>
      <vt:lpstr>Podstawowe pojęcia z zakresu BD. Model relacyjny, cechy relacyjnej bazy danych. (2 godziny)</vt:lpstr>
      <vt:lpstr>Godzina 1: Wprowadzenie do baz danych i modelu relacyjnego</vt:lpstr>
      <vt:lpstr>Definicja bazy danych Źródło: oracle.com</vt:lpstr>
      <vt:lpstr>Typy bazy danych Źródło: oracle.com</vt:lpstr>
      <vt:lpstr>Czym jest model relacyjny w bazach danych?</vt:lpstr>
      <vt:lpstr>Kluczowe cechy modelu relacyjnego:</vt:lpstr>
      <vt:lpstr>Przykład omawiany na zajęciach</vt:lpstr>
      <vt:lpstr>Godzina 2: Charakterystyka i cechy relacyjnych baz danych</vt:lpstr>
      <vt:lpstr>Czym jest relacyjna baza danych? Źródło: oracle.com</vt:lpstr>
      <vt:lpstr>Kluczowe cechy relacyjnych baz danych:</vt:lpstr>
      <vt:lpstr>Integralność danych</vt:lpstr>
      <vt:lpstr>Dlaczego jest to relacyjna baza danych?</vt:lpstr>
      <vt:lpstr>Sprawdź siebie!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Bazy danych</dc:title>
  <dc:creator>Patryk Serafin</dc:creator>
  <cp:lastModifiedBy>Patryk Serafin</cp:lastModifiedBy>
  <cp:revision>1</cp:revision>
  <dcterms:created xsi:type="dcterms:W3CDTF">2024-01-27T10:38:11Z</dcterms:created>
  <dcterms:modified xsi:type="dcterms:W3CDTF">2024-01-31T08:39:26Z</dcterms:modified>
</cp:coreProperties>
</file>