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Barczak" userId="86fa742248e137ce" providerId="LiveId" clId="{7263042C-F9CC-424E-B392-47C0EB0F612A}"/>
    <pc:docChg chg="undo custSel modSld">
      <pc:chgData name="Patryk Barczak" userId="86fa742248e137ce" providerId="LiveId" clId="{7263042C-F9CC-424E-B392-47C0EB0F612A}" dt="2023-05-15T11:34:46.065" v="86" actId="9405"/>
      <pc:docMkLst>
        <pc:docMk/>
      </pc:docMkLst>
      <pc:sldChg chg="addSp delSp modSp mod">
        <pc:chgData name="Patryk Barczak" userId="86fa742248e137ce" providerId="LiveId" clId="{7263042C-F9CC-424E-B392-47C0EB0F612A}" dt="2023-05-15T11:34:46.065" v="86" actId="9405"/>
        <pc:sldMkLst>
          <pc:docMk/>
          <pc:sldMk cId="3907626728" sldId="272"/>
        </pc:sldMkLst>
        <pc:spChg chg="mod">
          <ac:chgData name="Patryk Barczak" userId="86fa742248e137ce" providerId="LiveId" clId="{7263042C-F9CC-424E-B392-47C0EB0F612A}" dt="2023-05-15T11:33:20.733" v="0" actId="20578"/>
          <ac:spMkLst>
            <pc:docMk/>
            <pc:sldMk cId="3907626728" sldId="272"/>
            <ac:spMk id="3" creationId="{D9F2456B-D097-A1E3-D0E8-ECC14DB0A931}"/>
          </ac:spMkLst>
        </pc:spChg>
        <pc:grpChg chg="del mod">
          <ac:chgData name="Patryk Barczak" userId="86fa742248e137ce" providerId="LiveId" clId="{7263042C-F9CC-424E-B392-47C0EB0F612A}" dt="2023-05-15T11:33:48.491" v="16"/>
          <ac:grpSpMkLst>
            <pc:docMk/>
            <pc:sldMk cId="3907626728" sldId="272"/>
            <ac:grpSpMk id="7" creationId="{474039A6-F854-052C-2A7F-E4DC2223B4D4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15" creationId="{89CE3C52-48B7-1B8B-7540-F209951894B0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16" creationId="{3B88D67B-A069-8DFD-9252-2610BDEAE5B6}"/>
          </ac:grpSpMkLst>
        </pc:grpChg>
        <pc:grpChg chg="del mod">
          <ac:chgData name="Patryk Barczak" userId="86fa742248e137ce" providerId="LiveId" clId="{7263042C-F9CC-424E-B392-47C0EB0F612A}" dt="2023-05-15T11:33:55.948" v="22"/>
          <ac:grpSpMkLst>
            <pc:docMk/>
            <pc:sldMk cId="3907626728" sldId="272"/>
            <ac:grpSpMk id="20" creationId="{132BC94A-399B-0D82-4CFB-70311BA68C91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22" creationId="{9325E68F-8E98-55D8-6850-CD93531798C8}"/>
          </ac:grpSpMkLst>
        </pc:grpChg>
        <pc:grpChg chg="del mod">
          <ac:chgData name="Patryk Barczak" userId="86fa742248e137ce" providerId="LiveId" clId="{7263042C-F9CC-424E-B392-47C0EB0F612A}" dt="2023-05-15T11:33:59.675" v="29"/>
          <ac:grpSpMkLst>
            <pc:docMk/>
            <pc:sldMk cId="3907626728" sldId="272"/>
            <ac:grpSpMk id="27" creationId="{D9A3F192-FB61-EF0B-F8B4-5541A3030E2A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29" creationId="{B38AB25C-B833-4427-B56E-F0977F5B61B5}"/>
          </ac:grpSpMkLst>
        </pc:grpChg>
        <pc:grpChg chg="add del mod">
          <ac:chgData name="Patryk Barczak" userId="86fa742248e137ce" providerId="LiveId" clId="{7263042C-F9CC-424E-B392-47C0EB0F612A}" dt="2023-05-15T11:34:45.871" v="85"/>
          <ac:grpSpMkLst>
            <pc:docMk/>
            <pc:sldMk cId="3907626728" sldId="272"/>
            <ac:grpSpMk id="36" creationId="{288FD580-9EDB-8F53-E82E-94C9782BC6F7}"/>
          </ac:grpSpMkLst>
        </pc:grpChg>
        <pc:grpChg chg="add del mod">
          <ac:chgData name="Patryk Barczak" userId="86fa742248e137ce" providerId="LiveId" clId="{7263042C-F9CC-424E-B392-47C0EB0F612A}" dt="2023-05-15T11:34:44.316" v="74"/>
          <ac:grpSpMkLst>
            <pc:docMk/>
            <pc:sldMk cId="3907626728" sldId="272"/>
            <ac:grpSpMk id="47" creationId="{92BD18E7-D117-18E9-6B2B-90A9E4C27E6F}"/>
          </ac:grpSpMkLst>
        </pc:grpChg>
        <pc:grpChg chg="add del mod">
          <ac:chgData name="Patryk Barczak" userId="86fa742248e137ce" providerId="LiveId" clId="{7263042C-F9CC-424E-B392-47C0EB0F612A}" dt="2023-05-15T11:34:44.255" v="71"/>
          <ac:grpSpMkLst>
            <pc:docMk/>
            <pc:sldMk cId="3907626728" sldId="272"/>
            <ac:grpSpMk id="50" creationId="{D4F88F8E-7EB5-6AFB-3127-21D87DD86CDF}"/>
          </ac:grpSpMkLst>
        </pc:grpChg>
        <pc:grpChg chg="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52" creationId="{4A968772-F711-F3A0-21ED-1E4CCABE071E}"/>
          </ac:grpSpMkLst>
        </pc:grpChg>
        <pc:grpChg chg="mod">
          <ac:chgData name="Patryk Barczak" userId="86fa742248e137ce" providerId="LiveId" clId="{7263042C-F9CC-424E-B392-47C0EB0F612A}" dt="2023-05-15T11:34:43.393" v="63"/>
          <ac:grpSpMkLst>
            <pc:docMk/>
            <pc:sldMk cId="3907626728" sldId="272"/>
            <ac:grpSpMk id="58" creationId="{2A078058-E0BB-ABCD-5932-777D61F99BAE}"/>
          </ac:grpSpMkLst>
        </pc:grpChg>
        <pc:inkChg chg="add">
          <ac:chgData name="Patryk Barczak" userId="86fa742248e137ce" providerId="LiveId" clId="{7263042C-F9CC-424E-B392-47C0EB0F612A}" dt="2023-05-15T11:33:40.725" v="5" actId="9405"/>
          <ac:inkMkLst>
            <pc:docMk/>
            <pc:sldMk cId="3907626728" sldId="272"/>
            <ac:inkMk id="4" creationId="{2D1DDD3C-2DA8-B187-FB99-B2AE29E1DDBB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5" creationId="{79A2C079-61D2-C8C5-369B-4292850CA177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6" creationId="{B7B1DE59-84DE-3852-8171-6EB65E62BFAE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8" creationId="{6C5E55FA-79ED-D9A3-904C-060EB9EB9F6F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9" creationId="{1020FB35-CFB7-3C4F-B9AB-3B8B8C38C0FF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0" creationId="{2AB42302-34C0-AE41-E1CB-C4042B154E1D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1" creationId="{5F6F2289-5E6E-53BA-1DA7-EE5B8B806586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2" creationId="{7F26C17E-E465-71A7-B211-DEEE9C640C37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3" creationId="{BA77097A-865B-ACCA-467F-8060C51F074B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4" creationId="{A0AD21AB-6542-F060-0B2E-7C1FC474784B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7" creationId="{A58ACEF3-7073-4C17-40A3-1C32F051D2E8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8" creationId="{0B0D24E2-D087-42FE-7E69-7AF19453B682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9" creationId="{BB4A5672-080E-A6CA-3F12-C30387E994E6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1" creationId="{422A9CF6-5816-E0AF-E6E1-F1716AE2AFB1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3" creationId="{3F0F6E79-0D79-0703-8ECE-516FA82009B5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4" creationId="{775086FC-B77C-8C67-660E-2A03BD3237E6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5" creationId="{0AE44134-2518-ABD5-B0DD-C87A024B4863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6" creationId="{EDCEFC8C-BEBD-F084-689F-000E14880849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8" creationId="{38369277-EB14-3E95-F394-72F3E54471D4}"/>
          </ac:inkMkLst>
        </pc:inkChg>
        <pc:inkChg chg="add del">
          <ac:chgData name="Patryk Barczak" userId="86fa742248e137ce" providerId="LiveId" clId="{7263042C-F9CC-424E-B392-47C0EB0F612A}" dt="2023-05-15T11:34:08.871" v="31" actId="9405"/>
          <ac:inkMkLst>
            <pc:docMk/>
            <pc:sldMk cId="3907626728" sldId="272"/>
            <ac:inkMk id="30" creationId="{39F08FD9-77D9-5C2B-A72F-37F1A59EFB4D}"/>
          </ac:inkMkLst>
        </pc:inkChg>
        <pc:inkChg chg="add del">
          <ac:chgData name="Patryk Barczak" userId="86fa742248e137ce" providerId="LiveId" clId="{7263042C-F9CC-424E-B392-47C0EB0F612A}" dt="2023-05-15T11:34:10.815" v="33" actId="9405"/>
          <ac:inkMkLst>
            <pc:docMk/>
            <pc:sldMk cId="3907626728" sldId="272"/>
            <ac:inkMk id="31" creationId="{25118EC9-E301-A31E-AEE4-B31EEAECD2F1}"/>
          </ac:inkMkLst>
        </pc:inkChg>
        <pc:inkChg chg="add del">
          <ac:chgData name="Patryk Barczak" userId="86fa742248e137ce" providerId="LiveId" clId="{7263042C-F9CC-424E-B392-47C0EB0F612A}" dt="2023-05-15T11:34:12.798" v="35" actId="9405"/>
          <ac:inkMkLst>
            <pc:docMk/>
            <pc:sldMk cId="3907626728" sldId="272"/>
            <ac:inkMk id="32" creationId="{5E37B1DF-57C6-C2F6-4438-00888E9C0F5D}"/>
          </ac:inkMkLst>
        </pc:inkChg>
        <pc:inkChg chg="add mod">
          <ac:chgData name="Patryk Barczak" userId="86fa742248e137ce" providerId="LiveId" clId="{7263042C-F9CC-424E-B392-47C0EB0F612A}" dt="2023-05-15T11:34:45.871" v="85"/>
          <ac:inkMkLst>
            <pc:docMk/>
            <pc:sldMk cId="3907626728" sldId="272"/>
            <ac:inkMk id="33" creationId="{3DA64CE7-D014-D07A-B898-9469448B3311}"/>
          </ac:inkMkLst>
        </pc:inkChg>
        <pc:inkChg chg="add del mod">
          <ac:chgData name="Patryk Barczak" userId="86fa742248e137ce" providerId="LiveId" clId="{7263042C-F9CC-424E-B392-47C0EB0F612A}" dt="2023-05-15T11:34:46.065" v="86" actId="9405"/>
          <ac:inkMkLst>
            <pc:docMk/>
            <pc:sldMk cId="3907626728" sldId="272"/>
            <ac:inkMk id="34" creationId="{61BE5FB6-CBCA-43CD-0A4C-3EE7E5D4554D}"/>
          </ac:inkMkLst>
        </pc:inkChg>
        <pc:inkChg chg="add del mod">
          <ac:chgData name="Patryk Barczak" userId="86fa742248e137ce" providerId="LiveId" clId="{7263042C-F9CC-424E-B392-47C0EB0F612A}" dt="2023-05-15T11:34:45.871" v="85"/>
          <ac:inkMkLst>
            <pc:docMk/>
            <pc:sldMk cId="3907626728" sldId="272"/>
            <ac:inkMk id="35" creationId="{85F83A8B-4355-965E-848D-DAA861172574}"/>
          </ac:inkMkLst>
        </pc:inkChg>
        <pc:inkChg chg="add del mod">
          <ac:chgData name="Patryk Barczak" userId="86fa742248e137ce" providerId="LiveId" clId="{7263042C-F9CC-424E-B392-47C0EB0F612A}" dt="2023-05-15T11:34:45.674" v="83" actId="9405"/>
          <ac:inkMkLst>
            <pc:docMk/>
            <pc:sldMk cId="3907626728" sldId="272"/>
            <ac:inkMk id="37" creationId="{ADC100D3-714A-EAAC-2284-991A8B1AD8B4}"/>
          </ac:inkMkLst>
        </pc:inkChg>
        <pc:inkChg chg="add del mod">
          <ac:chgData name="Patryk Barczak" userId="86fa742248e137ce" providerId="LiveId" clId="{7263042C-F9CC-424E-B392-47C0EB0F612A}" dt="2023-05-15T11:34:45.332" v="82" actId="9405"/>
          <ac:inkMkLst>
            <pc:docMk/>
            <pc:sldMk cId="3907626728" sldId="272"/>
            <ac:inkMk id="38" creationId="{562ABA02-2BA6-9169-BCAE-0B0601DE2186}"/>
          </ac:inkMkLst>
        </pc:inkChg>
        <pc:inkChg chg="add del mod">
          <ac:chgData name="Patryk Barczak" userId="86fa742248e137ce" providerId="LiveId" clId="{7263042C-F9CC-424E-B392-47C0EB0F612A}" dt="2023-05-15T11:34:45.301" v="81" actId="9405"/>
          <ac:inkMkLst>
            <pc:docMk/>
            <pc:sldMk cId="3907626728" sldId="272"/>
            <ac:inkMk id="39" creationId="{1BF64171-4F32-8085-AA4D-A09C46E68B32}"/>
          </ac:inkMkLst>
        </pc:inkChg>
        <pc:inkChg chg="add del mod">
          <ac:chgData name="Patryk Barczak" userId="86fa742248e137ce" providerId="LiveId" clId="{7263042C-F9CC-424E-B392-47C0EB0F612A}" dt="2023-05-15T11:34:45.253" v="80" actId="9405"/>
          <ac:inkMkLst>
            <pc:docMk/>
            <pc:sldMk cId="3907626728" sldId="272"/>
            <ac:inkMk id="40" creationId="{03F7F04A-C211-8145-4C10-604C9CC24EDF}"/>
          </ac:inkMkLst>
        </pc:inkChg>
        <pc:inkChg chg="add del mod">
          <ac:chgData name="Patryk Barczak" userId="86fa742248e137ce" providerId="LiveId" clId="{7263042C-F9CC-424E-B392-47C0EB0F612A}" dt="2023-05-15T11:34:45.222" v="79" actId="9405"/>
          <ac:inkMkLst>
            <pc:docMk/>
            <pc:sldMk cId="3907626728" sldId="272"/>
            <ac:inkMk id="41" creationId="{73D3BE2C-EEE3-8242-7C09-9A5C3C70A234}"/>
          </ac:inkMkLst>
        </pc:inkChg>
        <pc:inkChg chg="add del mod">
          <ac:chgData name="Patryk Barczak" userId="86fa742248e137ce" providerId="LiveId" clId="{7263042C-F9CC-424E-B392-47C0EB0F612A}" dt="2023-05-15T11:34:45.190" v="78" actId="9405"/>
          <ac:inkMkLst>
            <pc:docMk/>
            <pc:sldMk cId="3907626728" sldId="272"/>
            <ac:inkMk id="42" creationId="{D023EE24-3682-6282-07A6-D6484A0F124B}"/>
          </ac:inkMkLst>
        </pc:inkChg>
        <pc:inkChg chg="add del mod">
          <ac:chgData name="Patryk Barczak" userId="86fa742248e137ce" providerId="LiveId" clId="{7263042C-F9CC-424E-B392-47C0EB0F612A}" dt="2023-05-15T11:34:44.692" v="77" actId="9405"/>
          <ac:inkMkLst>
            <pc:docMk/>
            <pc:sldMk cId="3907626728" sldId="272"/>
            <ac:inkMk id="43" creationId="{E3CAA334-6710-D7F7-BC18-BC25D78C17BD}"/>
          </ac:inkMkLst>
        </pc:inkChg>
        <pc:inkChg chg="add del mod">
          <ac:chgData name="Patryk Barczak" userId="86fa742248e137ce" providerId="LiveId" clId="{7263042C-F9CC-424E-B392-47C0EB0F612A}" dt="2023-05-15T11:34:44.378" v="76" actId="9405"/>
          <ac:inkMkLst>
            <pc:docMk/>
            <pc:sldMk cId="3907626728" sldId="272"/>
            <ac:inkMk id="44" creationId="{D3EC91E3-87B6-A403-1C2D-E89EE30D6232}"/>
          </ac:inkMkLst>
        </pc:inkChg>
        <pc:inkChg chg="add del mod">
          <ac:chgData name="Patryk Barczak" userId="86fa742248e137ce" providerId="LiveId" clId="{7263042C-F9CC-424E-B392-47C0EB0F612A}" dt="2023-05-15T11:34:44.349" v="75" actId="9405"/>
          <ac:inkMkLst>
            <pc:docMk/>
            <pc:sldMk cId="3907626728" sldId="272"/>
            <ac:inkMk id="45" creationId="{56BF2B4D-3A1B-ED58-53B6-86CF074DE5CD}"/>
          </ac:inkMkLst>
        </pc:inkChg>
        <pc:inkChg chg="add del mod">
          <ac:chgData name="Patryk Barczak" userId="86fa742248e137ce" providerId="LiveId" clId="{7263042C-F9CC-424E-B392-47C0EB0F612A}" dt="2023-05-15T11:34:44.316" v="74"/>
          <ac:inkMkLst>
            <pc:docMk/>
            <pc:sldMk cId="3907626728" sldId="272"/>
            <ac:inkMk id="46" creationId="{F89B506D-239A-326F-A0AE-5D8A1101899C}"/>
          </ac:inkMkLst>
        </pc:inkChg>
        <pc:inkChg chg="add del mod">
          <ac:chgData name="Patryk Barczak" userId="86fa742248e137ce" providerId="LiveId" clId="{7263042C-F9CC-424E-B392-47C0EB0F612A}" dt="2023-05-15T11:34:44.285" v="72" actId="9405"/>
          <ac:inkMkLst>
            <pc:docMk/>
            <pc:sldMk cId="3907626728" sldId="272"/>
            <ac:inkMk id="48" creationId="{92E1A93C-83C8-32C2-3131-1CB8E5212C68}"/>
          </ac:inkMkLst>
        </pc:inkChg>
        <pc:inkChg chg="add del mod">
          <ac:chgData name="Patryk Barczak" userId="86fa742248e137ce" providerId="LiveId" clId="{7263042C-F9CC-424E-B392-47C0EB0F612A}" dt="2023-05-15T11:34:44.255" v="71"/>
          <ac:inkMkLst>
            <pc:docMk/>
            <pc:sldMk cId="3907626728" sldId="272"/>
            <ac:inkMk id="49" creationId="{E69E5268-586E-D241-C364-EF38ACAA20CD}"/>
          </ac:inkMkLst>
        </pc:inkChg>
        <pc:inkChg chg="add del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51" creationId="{7259148E-1599-70AA-9BF6-1AFFF38B42C5}"/>
          </ac:inkMkLst>
        </pc:inkChg>
        <pc:inkChg chg="add del mod">
          <ac:chgData name="Patryk Barczak" userId="86fa742248e137ce" providerId="LiveId" clId="{7263042C-F9CC-424E-B392-47C0EB0F612A}" dt="2023-05-15T11:34:44.193" v="67" actId="9405"/>
          <ac:inkMkLst>
            <pc:docMk/>
            <pc:sldMk cId="3907626728" sldId="272"/>
            <ac:inkMk id="53" creationId="{EBA66041-D509-FC64-4A7E-D23796ED5634}"/>
          </ac:inkMkLst>
        </pc:inkChg>
        <pc:inkChg chg="add del mod">
          <ac:chgData name="Patryk Barczak" userId="86fa742248e137ce" providerId="LiveId" clId="{7263042C-F9CC-424E-B392-47C0EB0F612A}" dt="2023-05-15T11:34:44.146" v="66" actId="9405"/>
          <ac:inkMkLst>
            <pc:docMk/>
            <pc:sldMk cId="3907626728" sldId="272"/>
            <ac:inkMk id="54" creationId="{D2DB3754-25C2-8DAA-763D-AC6A2AE18BA0}"/>
          </ac:inkMkLst>
        </pc:inkChg>
        <pc:inkChg chg="add del mod">
          <ac:chgData name="Patryk Barczak" userId="86fa742248e137ce" providerId="LiveId" clId="{7263042C-F9CC-424E-B392-47C0EB0F612A}" dt="2023-05-15T11:34:44.116" v="65" actId="9405"/>
          <ac:inkMkLst>
            <pc:docMk/>
            <pc:sldMk cId="3907626728" sldId="272"/>
            <ac:inkMk id="55" creationId="{ED1F7B19-727C-5FC4-86BC-1F794C9E8420}"/>
          </ac:inkMkLst>
        </pc:inkChg>
        <pc:inkChg chg="add del mod">
          <ac:chgData name="Patryk Barczak" userId="86fa742248e137ce" providerId="LiveId" clId="{7263042C-F9CC-424E-B392-47C0EB0F612A}" dt="2023-05-15T11:34:43.618" v="64" actId="9405"/>
          <ac:inkMkLst>
            <pc:docMk/>
            <pc:sldMk cId="3907626728" sldId="272"/>
            <ac:inkMk id="56" creationId="{EE53EA3B-F7A5-F97B-AD7D-1AD02F6D2C9D}"/>
          </ac:inkMkLst>
        </pc:inkChg>
        <pc:inkChg chg="add del mod">
          <ac:chgData name="Patryk Barczak" userId="86fa742248e137ce" providerId="LiveId" clId="{7263042C-F9CC-424E-B392-47C0EB0F612A}" dt="2023-05-15T11:34:43.393" v="63"/>
          <ac:inkMkLst>
            <pc:docMk/>
            <pc:sldMk cId="3907626728" sldId="272"/>
            <ac:inkMk id="57" creationId="{73A7E26D-8EE3-9361-DFFE-5391ECB667F1}"/>
          </ac:inkMkLst>
        </pc:inkChg>
      </pc:sldChg>
      <pc:sldChg chg="modSp mod">
        <pc:chgData name="Patryk Barczak" userId="86fa742248e137ce" providerId="LiveId" clId="{7263042C-F9CC-424E-B392-47C0EB0F612A}" dt="2023-05-15T11:33:22.145" v="4" actId="27636"/>
        <pc:sldMkLst>
          <pc:docMk/>
          <pc:sldMk cId="1108411131" sldId="275"/>
        </pc:sldMkLst>
        <pc:spChg chg="mod">
          <ac:chgData name="Patryk Barczak" userId="86fa742248e137ce" providerId="LiveId" clId="{7263042C-F9CC-424E-B392-47C0EB0F612A}" dt="2023-05-15T11:33:22.145" v="4" actId="27636"/>
          <ac:spMkLst>
            <pc:docMk/>
            <pc:sldMk cId="1108411131" sldId="275"/>
            <ac:spMk id="3" creationId="{122ED531-0A6E-942E-D689-8A78F97C1A8E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Patryk Serafin" userId="86fa742248e137ce" providerId="LiveId" clId="{26F56921-C26D-43D2-B2ED-B969DE2EB2CA}"/>
    <pc:docChg chg="modSld">
      <pc:chgData name="Patryk Serafin" userId="86fa742248e137ce" providerId="LiveId" clId="{26F56921-C26D-43D2-B2ED-B969DE2EB2CA}" dt="2024-01-17T09:16:28.283" v="13" actId="20577"/>
      <pc:docMkLst>
        <pc:docMk/>
      </pc:docMkLst>
      <pc:sldChg chg="modSp mod">
        <pc:chgData name="Patryk Serafin" userId="86fa742248e137ce" providerId="LiveId" clId="{26F56921-C26D-43D2-B2ED-B969DE2EB2CA}" dt="2024-01-17T09:16:28.283" v="13" actId="20577"/>
        <pc:sldMkLst>
          <pc:docMk/>
          <pc:sldMk cId="527867234" sldId="256"/>
        </pc:sldMkLst>
        <pc:spChg chg="mod">
          <ac:chgData name="Patryk Serafin" userId="86fa742248e137ce" providerId="LiveId" clId="{26F56921-C26D-43D2-B2ED-B969DE2EB2CA}" dt="2024-01-17T09:16:28.283" v="13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AD00EF5C-F953-4F40-8FAB-C79E4222907D}"/>
    <pc:docChg chg="undo custSel modSld">
      <pc:chgData name="Patryk Barczak" userId="86fa742248e137ce" providerId="LiveId" clId="{AD00EF5C-F953-4F40-8FAB-C79E4222907D}" dt="2023-06-01T12:03:14.200" v="4" actId="478"/>
      <pc:docMkLst>
        <pc:docMk/>
      </pc:docMkLst>
      <pc:sldChg chg="delSp modSp mod">
        <pc:chgData name="Patryk Barczak" userId="86fa742248e137ce" providerId="LiveId" clId="{AD00EF5C-F953-4F40-8FAB-C79E4222907D}" dt="2023-06-01T12:03:14.200" v="4" actId="478"/>
        <pc:sldMkLst>
          <pc:docMk/>
          <pc:sldMk cId="3907626728" sldId="272"/>
        </pc:sldMkLst>
        <pc:spChg chg="mod">
          <ac:chgData name="Patryk Barczak" userId="86fa742248e137ce" providerId="LiveId" clId="{AD00EF5C-F953-4F40-8FAB-C79E4222907D}" dt="2023-06-01T12:03:10.597" v="3" actId="6549"/>
          <ac:spMkLst>
            <pc:docMk/>
            <pc:sldMk cId="3907626728" sldId="272"/>
            <ac:spMk id="3" creationId="{D9F2456B-D097-A1E3-D0E8-ECC14DB0A931}"/>
          </ac:spMkLst>
        </pc:spChg>
        <pc:grpChg chg="del">
          <ac:chgData name="Patryk Barczak" userId="86fa742248e137ce" providerId="LiveId" clId="{AD00EF5C-F953-4F40-8FAB-C79E4222907D}" dt="2023-06-01T12:03:14.200" v="4" actId="478"/>
          <ac:grpSpMkLst>
            <pc:docMk/>
            <pc:sldMk cId="3907626728" sldId="272"/>
            <ac:grpSpMk id="15" creationId="{89CE3C52-48B7-1B8B-7540-F209951894B0}"/>
          </ac:grpSpMkLst>
        </pc:grpChg>
        <pc:grpChg chg="del">
          <ac:chgData name="Patryk Barczak" userId="86fa742248e137ce" providerId="LiveId" clId="{AD00EF5C-F953-4F40-8FAB-C79E4222907D}" dt="2023-06-01T12:03:14.200" v="4" actId="478"/>
          <ac:grpSpMkLst>
            <pc:docMk/>
            <pc:sldMk cId="3907626728" sldId="272"/>
            <ac:grpSpMk id="16" creationId="{3B88D67B-A069-8DFD-9252-2610BDEAE5B6}"/>
          </ac:grpSpMkLst>
        </pc:grpChg>
        <pc:grpChg chg="del">
          <ac:chgData name="Patryk Barczak" userId="86fa742248e137ce" providerId="LiveId" clId="{AD00EF5C-F953-4F40-8FAB-C79E4222907D}" dt="2023-06-01T12:03:08.368" v="0" actId="478"/>
          <ac:grpSpMkLst>
            <pc:docMk/>
            <pc:sldMk cId="3907626728" sldId="272"/>
            <ac:grpSpMk id="22" creationId="{9325E68F-8E98-55D8-6850-CD93531798C8}"/>
          </ac:grpSpMkLst>
        </pc:grpChg>
        <pc:grpChg chg="del">
          <ac:chgData name="Patryk Barczak" userId="86fa742248e137ce" providerId="LiveId" clId="{AD00EF5C-F953-4F40-8FAB-C79E4222907D}" dt="2023-06-01T12:03:14.200" v="4" actId="478"/>
          <ac:grpSpMkLst>
            <pc:docMk/>
            <pc:sldMk cId="3907626728" sldId="272"/>
            <ac:grpSpMk id="29" creationId="{B38AB25C-B833-4427-B56E-F0977F5B61B5}"/>
          </ac:grpSpMkLst>
        </pc:grpChg>
        <pc:inkChg chg="del">
          <ac:chgData name="Patryk Barczak" userId="86fa742248e137ce" providerId="LiveId" clId="{AD00EF5C-F953-4F40-8FAB-C79E4222907D}" dt="2023-06-01T12:03:14.200" v="4" actId="478"/>
          <ac:inkMkLst>
            <pc:docMk/>
            <pc:sldMk cId="3907626728" sldId="272"/>
            <ac:inkMk id="23" creationId="{3F0F6E79-0D79-0703-8ECE-516FA82009B5}"/>
          </ac:inkMkLst>
        </pc:inkChg>
        <pc:inkChg chg="del">
          <ac:chgData name="Patryk Barczak" userId="86fa742248e137ce" providerId="LiveId" clId="{AD00EF5C-F953-4F40-8FAB-C79E4222907D}" dt="2023-06-01T12:03:14.200" v="4" actId="478"/>
          <ac:inkMkLst>
            <pc:docMk/>
            <pc:sldMk cId="3907626728" sldId="272"/>
            <ac:inkMk id="33" creationId="{3DA64CE7-D014-D07A-B898-9469448B331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3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0 220,'-15'49'384,"-3"0"-836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/>
              <a:t>Teoretyczne Podstawy Informatyki</a:t>
            </a:r>
            <a:br>
              <a:rPr lang="en-US" sz="2900"/>
            </a:br>
            <a:r>
              <a:rPr lang="en-US" sz="2900"/>
              <a:t>Ćwiczenia nr 1</a:t>
            </a:r>
            <a:br>
              <a:rPr lang="en-US" sz="2900"/>
            </a:br>
            <a:r>
              <a:rPr lang="en-US" sz="2900"/>
              <a:t>Zapis problemów, maszyna Turinga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ppor</a:t>
            </a:r>
            <a:r>
              <a:rPr lang="en-US" sz="2400" dirty="0"/>
              <a:t>. </a:t>
            </a:r>
            <a:r>
              <a:rPr lang="en-US" sz="2400" dirty="0" err="1"/>
              <a:t>mgr</a:t>
            </a:r>
            <a:r>
              <a:rPr lang="en-US" sz="2400" dirty="0"/>
              <a:t> </a:t>
            </a:r>
            <a:r>
              <a:rPr lang="en-US" sz="2400" dirty="0" err="1"/>
              <a:t>inż</a:t>
            </a:r>
            <a:r>
              <a:rPr lang="en-US" sz="2400" dirty="0"/>
              <a:t>. Patryk </a:t>
            </a:r>
            <a:r>
              <a:rPr lang="pl-PL" sz="2400" dirty="0"/>
              <a:t>SERAFIN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/>
              <a:t>serafin</a:t>
            </a:r>
            <a:r>
              <a:rPr lang="en-US" sz="2400"/>
              <a:t>@</a:t>
            </a:r>
            <a:r>
              <a:rPr lang="en-US" sz="2400" dirty="0"/>
              <a:t>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Konsultacje</a:t>
            </a:r>
            <a:r>
              <a:rPr lang="en-US" sz="2400" dirty="0"/>
              <a:t>: </a:t>
            </a:r>
            <a:endParaRPr lang="pl-PL" sz="24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pok</a:t>
            </a:r>
            <a:r>
              <a:rPr lang="en-US" sz="1600" dirty="0"/>
              <a:t>. 254B,  </a:t>
            </a:r>
            <a:endParaRPr lang="pl-PL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wtorek</a:t>
            </a:r>
            <a:r>
              <a:rPr lang="en-US" sz="1600" dirty="0"/>
              <a:t> 13</a:t>
            </a:r>
            <a:r>
              <a:rPr lang="pl-PL" sz="1600" dirty="0"/>
              <a:t>:00</a:t>
            </a:r>
            <a:r>
              <a:rPr lang="en-US" sz="1600" dirty="0"/>
              <a:t>-15</a:t>
            </a:r>
            <a:r>
              <a:rPr lang="pl-PL" sz="1600" dirty="0"/>
              <a:t>:00</a:t>
            </a:r>
            <a:r>
              <a:rPr lang="en-US" sz="1600" dirty="0"/>
              <a:t>,</a:t>
            </a:r>
            <a:endParaRPr lang="pl-PL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po</a:t>
            </a:r>
            <a:r>
              <a:rPr lang="pl-PL" sz="1600" dirty="0"/>
              <a:t> </a:t>
            </a:r>
            <a:r>
              <a:rPr lang="en-US" sz="1600" dirty="0" err="1"/>
              <a:t>wcześniejszym</a:t>
            </a:r>
            <a:r>
              <a:rPr lang="en-US" sz="1600" dirty="0"/>
              <a:t> </a:t>
            </a:r>
            <a:r>
              <a:rPr lang="en-US" sz="1600" dirty="0" err="1"/>
              <a:t>kontakcie</a:t>
            </a:r>
            <a:r>
              <a:rPr lang="en-US" sz="1600" dirty="0"/>
              <a:t> </a:t>
            </a:r>
            <a:r>
              <a:rPr lang="en-US" sz="1600" dirty="0" err="1"/>
              <a:t>telefonicznym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C384D8-D779-D4C0-92E7-21B6CF99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5634E3-B3F4-ED55-263C-D89796CB4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l-PL" dirty="0"/>
                  <a:t>Rozmiarem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problemu nazywamy długość łańcucha danych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)=[101_1010_1100_101_11_10_100_11_11_100_10_110_1]</m:t>
                      </m:r>
                    </m:oMath>
                  </m:oMathPara>
                </a14:m>
                <a:endParaRPr lang="pl-PL" dirty="0"/>
              </a:p>
              <a:p>
                <a:pPr marL="0" indent="0" algn="just">
                  <a:buNone/>
                </a:pPr>
                <a:r>
                  <a:rPr lang="pl-PL" dirty="0"/>
                  <a:t>w naszym przypadku 46, tyle jest znaków w kodzie problemu. </a:t>
                </a:r>
              </a:p>
              <a:p>
                <a:pPr algn="just"/>
                <a:r>
                  <a:rPr lang="pl-PL" dirty="0"/>
                  <a:t>Czyli: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46</m:t>
                    </m:r>
                  </m:oMath>
                </a14:m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5634E3-B3F4-ED55-263C-D89796CB4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r="-11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0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CA8EDE-A862-5066-B9C7-B8FDFE3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17C4BA6-ED37-E832-FAE1-A501B7E6F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l-PL" dirty="0"/>
                  <a:t>Mówimy, że kod problemu o rozmiarze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jest zwięzły, jeśli </a:t>
                </a:r>
                <a:r>
                  <a:rPr lang="pl-PL" u="sng" dirty="0"/>
                  <a:t>nie istnieje </a:t>
                </a:r>
                <a:r>
                  <a:rPr lang="pl-PL" dirty="0"/>
                  <a:t>inny kod tego problemu o rozmiarze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taki, że: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𝑑𝑙𝑎</m:t>
                      </m:r>
                      <m: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𝑝𝑒𝑤𝑛𝑒𝑔𝑜</m:t>
                      </m:r>
                      <m:r>
                        <m:rPr>
                          <m:nor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&gt;1.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Oznacza to, że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Oszacowanie długości naszego łańcucha N(z) wynosi: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17C4BA6-ED37-E832-FAE1-A501B7E6F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7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FD267-A842-440D-675F-9AA44FF1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4E51D61-5872-166C-BC14-D42EF41AD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algn="just"/>
                <a:r>
                  <a:rPr lang="pl-PL" dirty="0"/>
                  <a:t>Ten sam problem zapiszemy w alfabecie: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{1,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𝑠𝑝𝑎𝑐𝑗𝑎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𝑝𝑜𝑑𝑘𝑟𝑒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𝑙𝑒𝑛𝑖𝑒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Wtedy zapis problemu ma postać: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)=[11111_1111111111_111111111111_11111_111_11_1111_1_111_1111_11_111111_1]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Zatem: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)=72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A oszacowanie długości łańcucha ma postać: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Kodowanie jedynkowe należy odrzucić, jako nie spełniające postulatu zwięzłości (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=1.08, 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dirty="0"/>
                  <a:t>).</a:t>
                </a:r>
              </a:p>
              <a:p>
                <a:pPr algn="just"/>
                <a:r>
                  <a:rPr lang="pl-PL" dirty="0">
                    <a:solidFill>
                      <a:srgbClr val="C00000"/>
                    </a:solidFill>
                  </a:rPr>
                  <a:t>Pozostawiam to Państwu do sprawdzenia.</a:t>
                </a:r>
              </a:p>
              <a:p>
                <a:pPr algn="just"/>
                <a:r>
                  <a:rPr lang="pl-PL" dirty="0">
                    <a:solidFill>
                      <a:srgbClr val="0070C0"/>
                    </a:solidFill>
                  </a:rPr>
                  <a:t>Sprawdzenie: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pl-PL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=72</m:t>
                    </m:r>
                    <m:r>
                      <a:rPr lang="pl-PL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1,08</m:t>
                    </m:r>
                    <m:r>
                      <a:rPr lang="pl-PL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46</m:t>
                    </m:r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34,47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4E51D61-5872-166C-BC14-D42EF41AD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09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73EB8-5F34-563E-ACE4-3DEF7DA0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Maszyna Turinga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EA8D6F-1E75-72DD-4C0A-A66A6A8C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rgbClr val="FF0000"/>
                </a:solidFill>
              </a:rPr>
              <a:t>Deterministyczna, jednotaśmowa maszyna Turinga (DTM)</a:t>
            </a:r>
          </a:p>
          <a:p>
            <a:r>
              <a:rPr lang="pl-PL" dirty="0"/>
              <a:t>Modele obliczeń zainicjowane przez Alana M. Turinga (1912-1954) pozwalają dokonywać analizy algorytmów i problemów bez odwoływania się do konkretnej specyfiki komputera </a:t>
            </a:r>
            <a:r>
              <a:rPr lang="pl-PL" u="sng" dirty="0"/>
              <a:t>uwzględniając tylko istotę obliczeń</a:t>
            </a:r>
            <a:r>
              <a:rPr lang="pl-PL" dirty="0"/>
              <a:t>.</a:t>
            </a:r>
          </a:p>
          <a:p>
            <a:r>
              <a:rPr lang="pl-PL" u="sng" dirty="0"/>
              <a:t>Teza Churcha:</a:t>
            </a:r>
          </a:p>
          <a:p>
            <a:pPr lvl="1"/>
            <a:r>
              <a:rPr lang="pl-PL" dirty="0"/>
              <a:t>Każdy algorytm i dowolny język programowania można przedstawić jako maszynę Turinga.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590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23544-39C8-D65A-D24D-D92A7394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Teza Churcha-Turinga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60817A-3E80-6D8A-E6C9-4A1B6F62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Cokolwiek da się obliczyć algorytmicznie, da się przedstawić jako obliczenie pewnej maszyny Turinga.</a:t>
            </a:r>
          </a:p>
          <a:p>
            <a:r>
              <a:rPr lang="pl-PL" dirty="0"/>
              <a:t>Inaczej mówiąc:</a:t>
            </a:r>
          </a:p>
          <a:p>
            <a:pPr lvl="1"/>
            <a:r>
              <a:rPr lang="pl-PL" dirty="0"/>
              <a:t>Jeżeli do jakiegoś problemu nie ma rozwiązującej go maszyny Turinga, to problem nie jest rozwiązywalny algorytmicznie.</a:t>
            </a:r>
          </a:p>
          <a:p>
            <a:r>
              <a:rPr lang="pl-PL" dirty="0"/>
              <a:t>Ze względu na koncepcyjną prostotę maszyn Turinga, łatwo jest użyć ich do badania problemów obliczalności i rozstrzygalności.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7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9BA9D8-325C-47EB-357E-2819F932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maszyny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2F9B3-DFA4-A1CB-77BC-49B7B30F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DTM składa się z bloku sterowania, głowicy </a:t>
            </a:r>
            <a:r>
              <a:rPr lang="pl-PL" dirty="0" err="1"/>
              <a:t>odczytująco</a:t>
            </a:r>
            <a:r>
              <a:rPr lang="pl-PL" dirty="0"/>
              <a:t>-zapisującej i nieskończenie długiej taśmy z jednobitowymi komórkami.</a:t>
            </a:r>
          </a:p>
          <a:p>
            <a:endParaRPr lang="pl-PL" dirty="0"/>
          </a:p>
        </p:txBody>
      </p:sp>
      <p:pic>
        <p:nvPicPr>
          <p:cNvPr id="4" name="Picture 89" descr="mt">
            <a:extLst>
              <a:ext uri="{FF2B5EF4-FFF2-40B4-BE49-F238E27FC236}">
                <a16:creationId xmlns:a16="http://schemas.microsoft.com/office/drawing/2014/main" id="{304FED55-F9B3-63DB-09DC-B3378D74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77" y="95396"/>
            <a:ext cx="2210463" cy="176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0">
            <a:extLst>
              <a:ext uri="{FF2B5EF4-FFF2-40B4-BE49-F238E27FC236}">
                <a16:creationId xmlns:a16="http://schemas.microsoft.com/office/drawing/2014/main" id="{B2DBEDCD-F24F-40C3-4C6B-E18EC601E440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3804699"/>
            <a:ext cx="7239000" cy="2720975"/>
            <a:chOff x="870" y="983"/>
            <a:chExt cx="10376" cy="3685"/>
          </a:xfrm>
        </p:grpSpPr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58E591D2-989A-8D27-D4B6-7E0739005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" y="983"/>
              <a:ext cx="10376" cy="3292"/>
              <a:chOff x="870" y="983"/>
              <a:chExt cx="10376" cy="3292"/>
            </a:xfrm>
          </p:grpSpPr>
          <p:grpSp>
            <p:nvGrpSpPr>
              <p:cNvPr id="20" name="Group 42">
                <a:extLst>
                  <a:ext uri="{FF2B5EF4-FFF2-40B4-BE49-F238E27FC236}">
                    <a16:creationId xmlns:a16="http://schemas.microsoft.com/office/drawing/2014/main" id="{BBADC854-CCB4-E1EC-7FEC-A7E09D585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7" y="983"/>
                <a:ext cx="2115" cy="2989"/>
                <a:chOff x="5246" y="1016"/>
                <a:chExt cx="2115" cy="2989"/>
              </a:xfrm>
            </p:grpSpPr>
            <p:sp>
              <p:nvSpPr>
                <p:cNvPr id="38" name="Rectangle 43">
                  <a:extLst>
                    <a:ext uri="{FF2B5EF4-FFF2-40B4-BE49-F238E27FC236}">
                      <a16:creationId xmlns:a16="http://schemas.microsoft.com/office/drawing/2014/main" id="{6010971E-4205-0054-6BDB-661F88E42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1016"/>
                  <a:ext cx="2115" cy="198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pl-PL" altLang="pl-PL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44">
                  <a:extLst>
                    <a:ext uri="{FF2B5EF4-FFF2-40B4-BE49-F238E27FC236}">
                      <a16:creationId xmlns:a16="http://schemas.microsoft.com/office/drawing/2014/main" id="{F2E4ACD7-2BA5-D54E-6EFB-3045EBFC7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5" y="2730"/>
                  <a:ext cx="0" cy="12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0" name="Text Box 45">
                  <a:extLst>
                    <a:ext uri="{FF2B5EF4-FFF2-40B4-BE49-F238E27FC236}">
                      <a16:creationId xmlns:a16="http://schemas.microsoft.com/office/drawing/2014/main" id="{C168D781-7E7E-0C24-5E60-0083FE1CEF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91" y="1511"/>
                  <a:ext cx="2070" cy="10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Sterowanie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(program)</a:t>
                  </a:r>
                  <a:endParaRPr kumimoji="0" lang="pl-PL" altLang="pl-PL" sz="1600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46">
                <a:extLst>
                  <a:ext uri="{FF2B5EF4-FFF2-40B4-BE49-F238E27FC236}">
                    <a16:creationId xmlns:a16="http://schemas.microsoft.com/office/drawing/2014/main" id="{8AA28EA6-4224-2EAE-8C4E-FFCAAE858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5" y="2984"/>
                <a:ext cx="4691" cy="510"/>
                <a:chOff x="6555" y="2984"/>
                <a:chExt cx="4691" cy="510"/>
              </a:xfrm>
            </p:grpSpPr>
            <p:sp>
              <p:nvSpPr>
                <p:cNvPr id="36" name="Text Box 47">
                  <a:extLst>
                    <a:ext uri="{FF2B5EF4-FFF2-40B4-BE49-F238E27FC236}">
                      <a16:creationId xmlns:a16="http://schemas.microsoft.com/office/drawing/2014/main" id="{16720F8E-61DE-044F-9D8E-544B318B3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91" y="2984"/>
                  <a:ext cx="4155" cy="5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głowica </a:t>
                  </a:r>
                  <a:r>
                    <a:rPr kumimoji="0" lang="pl-PL" altLang="pl-PL" sz="1200" b="1" dirty="0" err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odczytująco</a:t>
                  </a:r>
                  <a:r>
                    <a:rPr kumimoji="0" lang="pl-PL" altLang="pl-PL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- zapisująca</a:t>
                  </a:r>
                </a:p>
              </p:txBody>
            </p:sp>
            <p:sp>
              <p:nvSpPr>
                <p:cNvPr id="37" name="Line 48">
                  <a:extLst>
                    <a:ext uri="{FF2B5EF4-FFF2-40B4-BE49-F238E27FC236}">
                      <a16:creationId xmlns:a16="http://schemas.microsoft.com/office/drawing/2014/main" id="{E3DF5F88-13B7-8920-4C67-E280570E6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55" y="321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sp>
            <p:nvSpPr>
              <p:cNvPr id="22" name="Text Box 49">
                <a:extLst>
                  <a:ext uri="{FF2B5EF4-FFF2-40B4-BE49-F238E27FC236}">
                    <a16:creationId xmlns:a16="http://schemas.microsoft.com/office/drawing/2014/main" id="{194F8295-55D3-82D4-04C2-962FD6C84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" y="3599"/>
                <a:ext cx="6060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725" tIns="47625" rIns="85725" bIns="47625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4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l-PL" altLang="pl-PL" sz="12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taśma o nieskończonej ilości klatek (1 bitowych)</a:t>
                </a:r>
              </a:p>
            </p:txBody>
          </p:sp>
          <p:grpSp>
            <p:nvGrpSpPr>
              <p:cNvPr id="23" name="Group 50">
                <a:extLst>
                  <a:ext uri="{FF2B5EF4-FFF2-40B4-BE49-F238E27FC236}">
                    <a16:creationId xmlns:a16="http://schemas.microsoft.com/office/drawing/2014/main" id="{6B92EDEF-17EF-DD44-D40E-883537AF8B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0" y="3972"/>
                <a:ext cx="10185" cy="303"/>
                <a:chOff x="870" y="3972"/>
                <a:chExt cx="10185" cy="303"/>
              </a:xfrm>
            </p:grpSpPr>
            <p:sp>
              <p:nvSpPr>
                <p:cNvPr id="24" name="Line 51">
                  <a:extLst>
                    <a:ext uri="{FF2B5EF4-FFF2-40B4-BE49-F238E27FC236}">
                      <a16:creationId xmlns:a16="http://schemas.microsoft.com/office/drawing/2014/main" id="{4FB136F2-BC6F-D7C1-0E02-790F91BA5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" y="3975"/>
                  <a:ext cx="10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5" name="Line 52">
                  <a:extLst>
                    <a:ext uri="{FF2B5EF4-FFF2-40B4-BE49-F238E27FC236}">
                      <a16:creationId xmlns:a16="http://schemas.microsoft.com/office/drawing/2014/main" id="{6E0B4B7E-126F-B93B-7852-55359DCDA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" y="4275"/>
                  <a:ext cx="1015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6" name="Line 53">
                  <a:extLst>
                    <a:ext uri="{FF2B5EF4-FFF2-40B4-BE49-F238E27FC236}">
                      <a16:creationId xmlns:a16="http://schemas.microsoft.com/office/drawing/2014/main" id="{350EE6CE-81AB-FC4C-4AC4-68F253E63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5" y="397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7" name="Line 54">
                  <a:extLst>
                    <a:ext uri="{FF2B5EF4-FFF2-40B4-BE49-F238E27FC236}">
                      <a16:creationId xmlns:a16="http://schemas.microsoft.com/office/drawing/2014/main" id="{D339EC5D-C823-18EF-E6C8-02723FBB5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5" y="3978"/>
                  <a:ext cx="0" cy="2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EF4530A7-0552-9F46-CC8D-EB60F8931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45" y="397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89F1B95B-8A3D-01A6-009C-D5C52375E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5" y="3972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08BA5E6C-ED2C-B4EB-0545-CAF538766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0" y="39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1" name="Line 58">
                  <a:extLst>
                    <a:ext uri="{FF2B5EF4-FFF2-40B4-BE49-F238E27FC236}">
                      <a16:creationId xmlns:a16="http://schemas.microsoft.com/office/drawing/2014/main" id="{C5AF2A1B-0D71-CF13-6E0C-B15880957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984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2" name="Line 59">
                  <a:extLst>
                    <a:ext uri="{FF2B5EF4-FFF2-40B4-BE49-F238E27FC236}">
                      <a16:creationId xmlns:a16="http://schemas.microsoft.com/office/drawing/2014/main" id="{56237C9D-F9A7-F5AB-0793-4D6410C67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25" y="397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3" name="Line 60">
                  <a:extLst>
                    <a:ext uri="{FF2B5EF4-FFF2-40B4-BE49-F238E27FC236}">
                      <a16:creationId xmlns:a16="http://schemas.microsoft.com/office/drawing/2014/main" id="{39C8F2AC-9B87-DAC6-723B-C57F2BB69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30" y="3978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4" name="Line 61">
                  <a:extLst>
                    <a:ext uri="{FF2B5EF4-FFF2-40B4-BE49-F238E27FC236}">
                      <a16:creationId xmlns:a16="http://schemas.microsoft.com/office/drawing/2014/main" id="{DFF92106-3791-3DBA-AED7-C070A788E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62" y="3978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5" name="Line 62">
                  <a:extLst>
                    <a:ext uri="{FF2B5EF4-FFF2-40B4-BE49-F238E27FC236}">
                      <a16:creationId xmlns:a16="http://schemas.microsoft.com/office/drawing/2014/main" id="{F21F94A0-E5B3-8D9A-C0D7-B65309FC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24" y="3978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E2152993-88BF-8CD4-F9CC-B014A555B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3958"/>
              <a:ext cx="6000" cy="710"/>
              <a:chOff x="3411" y="3958"/>
              <a:chExt cx="6000" cy="710"/>
            </a:xfrm>
          </p:grpSpPr>
          <p:sp>
            <p:nvSpPr>
              <p:cNvPr id="8" name="Text Box 64">
                <a:extLst>
                  <a:ext uri="{FF2B5EF4-FFF2-40B4-BE49-F238E27FC236}">
                    <a16:creationId xmlns:a16="http://schemas.microsoft.com/office/drawing/2014/main" id="{1C550C5D-298D-C5BE-4C6E-EBABA3D8E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1" y="3958"/>
                <a:ext cx="1080" cy="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725" tIns="47625" rIns="85725" bIns="47625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4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l-PL" altLang="pl-PL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. .</a:t>
                </a:r>
              </a:p>
            </p:txBody>
          </p:sp>
          <p:sp>
            <p:nvSpPr>
              <p:cNvPr id="9" name="Text Box 65">
                <a:extLst>
                  <a:ext uri="{FF2B5EF4-FFF2-40B4-BE49-F238E27FC236}">
                    <a16:creationId xmlns:a16="http://schemas.microsoft.com/office/drawing/2014/main" id="{ED84A1BC-D8EA-FD25-464E-F6D7E2181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" y="3978"/>
                <a:ext cx="1080" cy="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725" tIns="47625" rIns="85725" bIns="47625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4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l-PL" altLang="pl-PL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. .</a:t>
                </a:r>
              </a:p>
            </p:txBody>
          </p:sp>
          <p:grpSp>
            <p:nvGrpSpPr>
              <p:cNvPr id="10" name="Group 66">
                <a:extLst>
                  <a:ext uri="{FF2B5EF4-FFF2-40B4-BE49-F238E27FC236}">
                    <a16:creationId xmlns:a16="http://schemas.microsoft.com/office/drawing/2014/main" id="{8858DD5E-FDC5-4DB8-AB2E-43604F4EDB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6" y="4178"/>
                <a:ext cx="3845" cy="490"/>
                <a:chOff x="4466" y="4178"/>
                <a:chExt cx="3845" cy="490"/>
              </a:xfrm>
            </p:grpSpPr>
            <p:sp>
              <p:nvSpPr>
                <p:cNvPr id="11" name="Text Box 67">
                  <a:extLst>
                    <a:ext uri="{FF2B5EF4-FFF2-40B4-BE49-F238E27FC236}">
                      <a16:creationId xmlns:a16="http://schemas.microsoft.com/office/drawing/2014/main" id="{C262D462-610C-4EBE-B790-08BF9296EF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6" y="418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-4</a:t>
                  </a:r>
                </a:p>
              </p:txBody>
            </p:sp>
            <p:sp>
              <p:nvSpPr>
                <p:cNvPr id="12" name="Text Box 68">
                  <a:extLst>
                    <a:ext uri="{FF2B5EF4-FFF2-40B4-BE49-F238E27FC236}">
                      <a16:creationId xmlns:a16="http://schemas.microsoft.com/office/drawing/2014/main" id="{7A691068-0165-C7DE-0D9B-B832C302CE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56" y="419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3" name="Text Box 69">
                  <a:extLst>
                    <a:ext uri="{FF2B5EF4-FFF2-40B4-BE49-F238E27FC236}">
                      <a16:creationId xmlns:a16="http://schemas.microsoft.com/office/drawing/2014/main" id="{F17CD908-2356-5401-FF47-2D65239B2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1" y="4193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-3</a:t>
                  </a:r>
                </a:p>
              </p:txBody>
            </p:sp>
            <p:sp>
              <p:nvSpPr>
                <p:cNvPr id="14" name="Text Box 70">
                  <a:extLst>
                    <a:ext uri="{FF2B5EF4-FFF2-40B4-BE49-F238E27FC236}">
                      <a16:creationId xmlns:a16="http://schemas.microsoft.com/office/drawing/2014/main" id="{4875D8C5-8DC1-B03C-BBEE-6C926ACC8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1" y="417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-2</a:t>
                  </a:r>
                </a:p>
              </p:txBody>
            </p:sp>
            <p:sp>
              <p:nvSpPr>
                <p:cNvPr id="15" name="Text Box 71">
                  <a:extLst>
                    <a:ext uri="{FF2B5EF4-FFF2-40B4-BE49-F238E27FC236}">
                      <a16:creationId xmlns:a16="http://schemas.microsoft.com/office/drawing/2014/main" id="{7EF1AC6C-A836-2A5C-8A0D-D4857D6040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46" y="418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-1</a:t>
                  </a:r>
                </a:p>
              </p:txBody>
            </p:sp>
            <p:sp>
              <p:nvSpPr>
                <p:cNvPr id="16" name="Text Box 72">
                  <a:extLst>
                    <a:ext uri="{FF2B5EF4-FFF2-40B4-BE49-F238E27FC236}">
                      <a16:creationId xmlns:a16="http://schemas.microsoft.com/office/drawing/2014/main" id="{93DF4607-E0D7-4FCD-D28A-7EDC1490DB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6" y="4203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7" name="Text Box 73">
                  <a:extLst>
                    <a:ext uri="{FF2B5EF4-FFF2-40B4-BE49-F238E27FC236}">
                      <a16:creationId xmlns:a16="http://schemas.microsoft.com/office/drawing/2014/main" id="{3086FC28-F340-9950-6A4A-BFAFB42E7D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51" y="4193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8" name="Text Box 74">
                  <a:extLst>
                    <a:ext uri="{FF2B5EF4-FFF2-40B4-BE49-F238E27FC236}">
                      <a16:creationId xmlns:a16="http://schemas.microsoft.com/office/drawing/2014/main" id="{5E7635A8-2A09-5445-1F2E-A06B300F8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1" y="419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9" name="Text Box 75">
                  <a:extLst>
                    <a:ext uri="{FF2B5EF4-FFF2-40B4-BE49-F238E27FC236}">
                      <a16:creationId xmlns:a16="http://schemas.microsoft.com/office/drawing/2014/main" id="{419C380B-08B5-E199-E2C4-B757185A03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6" y="418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567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A3758F-61BF-B8F9-EA88-A6B7B8B0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pl-PL" sz="3600"/>
              <a:t>Model maszyny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ykonana metodą chałupniczą maszyna Turinga [wideo]">
            <a:extLst>
              <a:ext uri="{FF2B5EF4-FFF2-40B4-BE49-F238E27FC236}">
                <a16:creationId xmlns:a16="http://schemas.microsoft.com/office/drawing/2014/main" id="{605B175E-949D-DC5D-FE4B-EFF4D8F9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059034"/>
            <a:ext cx="6702552" cy="38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83D97-3F87-97D5-92C1-5A8A8739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https://gadzetomania.pl/25032,wykonana-metoda-chalupnicza-maszyna-turinga-wideo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04827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BD36B9-B133-64CD-9D6F-4969B26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Formalna definicja modelu </a:t>
            </a:r>
            <a:br>
              <a:rPr lang="pl-PL" dirty="0"/>
            </a:br>
            <a:r>
              <a:rPr lang="pl-PL" dirty="0"/>
              <a:t>– Deterministyczna Maszyna Turinga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9F2456B-D097-A1E3-D0E8-ECC14DB0A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l-PL" dirty="0"/>
                  <a:t>Program dla DTM jest dany gdy ustalone są: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Skończony zbiór </a:t>
                </a: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pl-PL" dirty="0"/>
                  <a:t> symboli taśmy, podzbiór symboli wejściowych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pl-PL" dirty="0"/>
                  <a:t> oraz wyróżniony symbol pusty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𝚪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pl-PL" dirty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Skończony zbiór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dirty="0"/>
                  <a:t> stanów maszyny zawierający wyróżniony stan początkowy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i dwa stany końcowe: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dla odpowiedzi „tak”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/>
                  <a:t> dla odpowiedzi „nie”.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Funkcja przejść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,+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	czyli: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p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9F2456B-D097-A1E3-D0E8-ECC14DB0A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9" t="-16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2D1DDD3C-2DA8-B187-FB99-B2AE29E1DDBB}"/>
                  </a:ext>
                </a:extLst>
              </p14:cNvPr>
              <p14:cNvContentPartPr/>
              <p14:nvPr/>
            </p14:nvContentPartPr>
            <p14:xfrm>
              <a:off x="4553553" y="2738365"/>
              <a:ext cx="12240" cy="3564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2D1DDD3C-2DA8-B187-FB99-B2AE29E1D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4553" y="2729365"/>
                <a:ext cx="2988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62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6B10F-F345-C377-066B-41AE2517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działania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C9EE25-7303-B9E0-E04A-4D3590D00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l-PL" dirty="0"/>
                  <a:t>Łańcuch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danych problemu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l-PL" dirty="0"/>
                  <a:t> umieszcza się początkowo w klatkach od nr 1 do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pl-PL" dirty="0"/>
                  <a:t>; w pozostałych klatkach znajduje się początkowo wyróżniony symbol pusty.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l-PL" dirty="0"/>
                  <a:t>DTM rozpoczyna wykonywanie programu w stanie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z głowicą znajdującą się nad klatką nr 1 oraz zgodnie z funkcją przejść h.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l-PL" dirty="0"/>
                  <a:t>Program jest wykonywany do chwili gdy DTM znajdzie się w jednym ze stanów końcowych tzn.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lub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/>
                  <a:t> 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C9EE25-7303-B9E0-E04A-4D3590D00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155" r="-1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0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77CAC-E33C-C94C-088F-0F25E8CD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Rozwiązywalność problemu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7812A20-CCF6-41B4-C297-848053E90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1592" y="2482000"/>
                <a:ext cx="10168128" cy="3694176"/>
              </a:xfrm>
            </p:spPr>
            <p:txBody>
              <a:bodyPr/>
              <a:lstStyle/>
              <a:p>
                <a:r>
                  <a:rPr lang="pl-PL" u="sng" dirty="0"/>
                  <a:t>Określenie:</a:t>
                </a:r>
              </a:p>
              <a:p>
                <a:pPr lvl="1"/>
                <a:r>
                  <a:rPr lang="pl-PL" dirty="0"/>
                  <a:t>Mówimy, że DTM rozwiązuje decyzyjny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l-PL" dirty="0"/>
                  <a:t> dla ustalonego kodowania jeśli kończy obliczenia dla wszystkich łańcuchów danych problemu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l-PL" dirty="0"/>
                  <a:t>, przy czym kończy obliczenia w stanie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kern="1200" dirty="0">
                    <a:solidFill>
                      <a:srgbClr val="000000"/>
                    </a:solidFill>
                    <a:effectLst/>
                  </a:rPr>
                  <a:t> dla wszystkich </a:t>
                </a:r>
                <a14:m>
                  <m:oMath xmlns:m="http://schemas.openxmlformats.org/officeDocument/2006/math"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kern="1200" dirty="0">
                    <a:solidFill>
                      <a:srgbClr val="000000"/>
                    </a:solidFill>
                    <a:effectLst/>
                  </a:rPr>
                  <a:t>takich, ze </a:t>
                </a:r>
                <a14:m>
                  <m:oMath xmlns:m="http://schemas.openxmlformats.org/officeDocument/2006/math"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pl-PL" kern="1200" dirty="0">
                    <a:solidFill>
                      <a:srgbClr val="000000"/>
                    </a:solidFill>
                    <a:effectLst/>
                  </a:rPr>
                  <a:t> i tylko dla nich.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7812A20-CCF6-41B4-C297-848053E90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592" y="2482000"/>
                <a:ext cx="10168128" cy="3694176"/>
              </a:xfrm>
              <a:blipFill>
                <a:blip r:embed="rId2"/>
                <a:stretch>
                  <a:fillRect l="-107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9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F1119-2E8A-467A-3FC0-C51536B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54EC3-26D9-55BF-8CBD-D7F92D5A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Marian Chudy – Elementy teoretycznych podstaw informatyki, Wydawnictwo </a:t>
            </a:r>
            <a:r>
              <a:rPr lang="pl-PL" dirty="0" err="1"/>
              <a:t>Exit</a:t>
            </a:r>
            <a:r>
              <a:rPr lang="pl-PL" dirty="0"/>
              <a:t>, Warszawa 2006</a:t>
            </a:r>
          </a:p>
          <a:p>
            <a:r>
              <a:rPr lang="pl-PL" dirty="0"/>
              <a:t>Marian Chudy – Jakość algorytmów w obliczeniach sekwencyjnych i równoległych. Wydawnictwo Bellona, Warszawa 2001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769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D491D-F1B7-3C2B-46B0-E686E537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Rozwiązywalność problemu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2ED531-0A6E-942E-D689-8A78F97C1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l-PL" sz="1800" u="sng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Przykład:</a:t>
                </a:r>
              </a:p>
              <a:p>
                <a:pPr marL="0" indent="0">
                  <a:buNone/>
                </a:pPr>
                <a:r>
                  <a:rPr lang="pl-PL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Zadajmy program DTM do badania czy dana liczba jest parzysta. (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1010110101</m:t>
                    </m:r>
                    <m:r>
                      <a:rPr lang="pl-PL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l-PL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𝛤</m:t>
                    </m:r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</m:t>
                        </m:r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𝛴</m:t>
                    </m:r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l-PL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l-PL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,0,+1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,1,+1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2ED531-0A6E-942E-D689-8A78F97C1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6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1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1: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302">
            <a:extLst>
              <a:ext uri="{FF2B5EF4-FFF2-40B4-BE49-F238E27FC236}">
                <a16:creationId xmlns:a16="http://schemas.microsoft.com/office/drawing/2014/main" id="{C492518C-7955-312A-A344-79AD44864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69053"/>
              </p:ext>
            </p:extLst>
          </p:nvPr>
        </p:nvGraphicFramePr>
        <p:xfrm>
          <a:off x="4635379" y="2068001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9" name="Object 302">
                        <a:extLst>
                          <a:ext uri="{FF2B5EF4-FFF2-40B4-BE49-F238E27FC236}">
                            <a16:creationId xmlns:a16="http://schemas.microsoft.com/office/drawing/2014/main" id="{C492518C-7955-312A-A344-79AD44864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9" y="2068001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2" y="4371892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2: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67" y="4161212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F7D45C-800C-E2E1-1840-456B88BE2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40356"/>
              </p:ext>
            </p:extLst>
          </p:nvPr>
        </p:nvGraphicFramePr>
        <p:xfrm>
          <a:off x="4635379" y="2068001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8F7D45C-800C-E2E1-1840-456B88BE2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9" y="2068001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</a:t>
                </a:r>
                <a:r>
                  <a:rPr lang="pl-PL" sz="2000" dirty="0">
                    <a:latin typeface="+mj-lt"/>
                  </a:rPr>
                  <a:t>3</a:t>
                </a:r>
                <a:r>
                  <a:rPr lang="pl-PL" sz="2000" i="0" dirty="0">
                    <a:latin typeface="+mj-lt"/>
                  </a:rPr>
                  <a:t>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67" y="4161212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7EF7A9A-AD44-6287-6522-F424FCCEA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29963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87EF7A9A-AD44-6287-6522-F424FCCEA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4: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692" y="4614437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FA0657-41E6-14AC-D9CA-566E13FB2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80096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FA0657-41E6-14AC-D9CA-566E13FB2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8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</a:t>
                </a:r>
                <a:r>
                  <a:rPr lang="pl-PL" sz="2000" dirty="0">
                    <a:latin typeface="+mj-lt"/>
                  </a:rPr>
                  <a:t>5</a:t>
                </a:r>
                <a:r>
                  <a:rPr lang="pl-PL" sz="2000" i="0" dirty="0">
                    <a:latin typeface="+mj-lt"/>
                  </a:rPr>
                  <a:t>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911" y="4860927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75DC05-7957-961A-A4B7-288EFD65F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35353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75DC05-7957-961A-A4B7-288EFD65F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8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</a:t>
                </a:r>
                <a:r>
                  <a:rPr lang="pl-PL" sz="2000" dirty="0">
                    <a:latin typeface="+mj-lt"/>
                  </a:rPr>
                  <a:t>6</a:t>
                </a:r>
                <a:r>
                  <a:rPr lang="pl-PL" sz="2000" i="0" dirty="0">
                    <a:latin typeface="+mj-lt"/>
                  </a:rPr>
                  <a:t>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0F0EFD-A5A0-9E83-DC65-611A12765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70334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11">
                  <p:embed/>
                </p:oleObj>
              </mc:Choice>
              <mc:Fallback>
                <p:oleObj name="Visio" r:id="rId4" imgW="5073396" imgH="1292352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90F0EFD-A5A0-9E83-DC65-611A12765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76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Dziękuję</a:t>
            </a:r>
            <a:r>
              <a:rPr lang="en-US" sz="7200" dirty="0"/>
              <a:t> za </a:t>
            </a:r>
            <a:r>
              <a:rPr lang="en-US" sz="7200" dirty="0" err="1"/>
              <a:t>uwagę</a:t>
            </a:r>
            <a:endParaRPr lang="en-US" sz="7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15AC45-9603-80C4-FC19-5E740A3E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zaliczenia ćwiczeń i laboratoriów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156ED6-1EA8-B393-99F3-588FB557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Kolokwium na ostatnich zajęciach – forma pisemna</a:t>
            </a:r>
          </a:p>
          <a:p>
            <a:r>
              <a:rPr lang="pl-PL" dirty="0"/>
              <a:t>Materiały przy sobie – nie trzeba umieć na pamięć</a:t>
            </a:r>
          </a:p>
          <a:p>
            <a:r>
              <a:rPr lang="pl-PL" dirty="0"/>
              <a:t>Brak komunikowania się</a:t>
            </a:r>
          </a:p>
          <a:p>
            <a:r>
              <a:rPr lang="pl-PL" dirty="0"/>
              <a:t>Ocena z kolokwium jest oceną z ćwiczeń</a:t>
            </a:r>
          </a:p>
          <a:p>
            <a:r>
              <a:rPr lang="pl-PL" dirty="0"/>
              <a:t>Laboratoria muszą być zaliczone aby podejść do kolokwium</a:t>
            </a:r>
          </a:p>
          <a:p>
            <a:r>
              <a:rPr lang="pl-PL" dirty="0"/>
              <a:t>Laboratorium zaliczamy realizacją postawionego zadania i wysłaniem sprawozdania drogą mailową lub na </a:t>
            </a:r>
            <a:r>
              <a:rPr lang="pl-PL" dirty="0" err="1"/>
              <a:t>teamsach</a:t>
            </a:r>
            <a:r>
              <a:rPr lang="pl-PL" dirty="0"/>
              <a:t> (do uzgodnienia)</a:t>
            </a:r>
          </a:p>
        </p:txBody>
      </p:sp>
    </p:spTree>
    <p:extLst>
      <p:ext uri="{BB962C8B-B14F-4D97-AF65-F5344CB8AC3E}">
        <p14:creationId xmlns:p14="http://schemas.microsoft.com/office/powerpoint/2010/main" val="20999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BE330-9C81-F3CD-E973-9CBD8589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7A34E2-C31B-F70B-860C-4CD3D3AB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Kodowanie problemów decyzyjnych związane jest z tym, że ma spełniać dwa postulaty:</a:t>
            </a:r>
          </a:p>
          <a:p>
            <a:pPr lvl="1"/>
            <a:r>
              <a:rPr lang="pl-PL" dirty="0"/>
              <a:t>jednoznaczność,</a:t>
            </a:r>
          </a:p>
          <a:p>
            <a:pPr lvl="1"/>
            <a:r>
              <a:rPr lang="pl-PL" dirty="0"/>
              <a:t>zwięzłość.</a:t>
            </a:r>
          </a:p>
          <a:p>
            <a:r>
              <a:rPr lang="pl-PL" dirty="0"/>
              <a:t>Pierwszy postulat jest oczywisty, trzeba zapisać wszelkie dane potrzebne do rozwiązania zadania decyzyjnego.</a:t>
            </a:r>
          </a:p>
          <a:p>
            <a:r>
              <a:rPr lang="pl-PL" dirty="0"/>
              <a:t>Drugi, mniej oczywisty, oznacza, że rozmiar opisanego zadania powinien być najmniejszy z możliwych. Temu zagadnieniu przyjrzymy się dokładniej. </a:t>
            </a:r>
          </a:p>
          <a:p>
            <a:r>
              <a:rPr lang="pl-PL" dirty="0"/>
              <a:t>Prof. Chudy podaje ciekawy przykład zadania załadunku.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91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0084CF-124E-61DC-7B7A-D2CD0EB2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Wyjaśnienia operatorów zadania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D8713-F7FF-247A-BDC7-ED417E7F2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b="0" dirty="0"/>
                  <a:t>Operator </a:t>
                </a:r>
                <a:r>
                  <a:rPr lang="pl-PL" b="1" dirty="0"/>
                  <a:t>S</a:t>
                </a:r>
                <a:r>
                  <a:rPr lang="pl-PL" b="0" dirty="0"/>
                  <a:t> nazywamy </a:t>
                </a:r>
                <a:r>
                  <a:rPr lang="pl-PL" b="0" u="sng" dirty="0"/>
                  <a:t>operatorem rozwiązania</a:t>
                </a:r>
                <a:r>
                  <a:rPr lang="pl-PL" b="0" dirty="0"/>
                  <a:t> lub skrótowo </a:t>
                </a:r>
                <a:r>
                  <a:rPr lang="pl-PL" b="0" u="sng" dirty="0"/>
                  <a:t>zadaniem</a:t>
                </a:r>
                <a:r>
                  <a:rPr lang="pl-PL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−&gt;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pl-P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b="0" dirty="0"/>
                  <a:t>- zbiór zawarty w </a:t>
                </a:r>
                <a:r>
                  <a:rPr lang="pl-PL" b="0" u="sng" dirty="0"/>
                  <a:t>liniowej</a:t>
                </a:r>
                <a:r>
                  <a:rPr lang="pl-PL" b="0" dirty="0"/>
                  <a:t> przestrzeni X</a:t>
                </a:r>
              </a:p>
              <a:p>
                <a:r>
                  <a:rPr lang="pl-PL" b="0" dirty="0"/>
                  <a:t>X – zbiór wartości danych zadania</a:t>
                </a:r>
              </a:p>
              <a:p>
                <a:r>
                  <a:rPr lang="pl-PL" b="0" dirty="0"/>
                  <a:t>Y – przestrzeń unormowana (przestrzeń wartości rozwiązań)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b="0" dirty="0"/>
                  <a:t> – kostka binarna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b="0" dirty="0"/>
                  <a:t> – własność liniowa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D8713-F7FF-247A-BDC7-ED417E7F2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 b="-1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7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FDF111E-A293-AFD8-07B7-32B3A02D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dirty="0"/>
              <a:t>Kodowanie problemów decyzyjnych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E3EA97-37F9-918B-E69D-F8F2FD35F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numCol="1"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l-PL" sz="1900"/>
                  <a:t>Zadanie załadunku ma postać:</a:t>
                </a:r>
                <a:endParaRPr lang="pl-PL" sz="1900" b="0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900" b="0" i="1">
                        <a:latin typeface="Cambria Math" panose="02040503050406030204" pitchFamily="18" charset="0"/>
                      </a:rPr>
                      <m:t>=(1,1,0,1,0)</m:t>
                    </m:r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Wyznaczyć: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∗∈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=1,...,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Taki, że: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sz="19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d>
                      <m:dPr>
                        <m:begChr m:val="⟨"/>
                        <m:endChr m:val="⟩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sz="19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Gdzie: 			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:</m:t>
                        </m:r>
                        <m:nary>
                          <m:naryPr>
                            <m:chr m:val="∑"/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nary>
                      </m:e>
                    </m:d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Przy czym: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900"/>
                  <a:t> – wartość towaru typu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sz="190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900"/>
                  <a:t> – objętość towaru typu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l-PL" sz="190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900"/>
                  <a:t> -  pojemność środka transportu.</a:t>
                </a:r>
              </a:p>
              <a:p>
                <a:pPr>
                  <a:lnSpc>
                    <a:spcPct val="100000"/>
                  </a:lnSpc>
                </a:pPr>
                <a:endParaRPr lang="pl-PL" sz="190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E3EA97-37F9-918B-E69D-F8F2FD35F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 l="-721" t="-19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79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59161-0C3D-C820-B4EB-75BA8246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F4CA2BE-EAC6-072C-695D-2E1F916E0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pl-PL" dirty="0"/>
                  <a:t>Przykład podanego zadania załadunku ma postać:</a:t>
                </a:r>
              </a:p>
              <a:p>
                <a:r>
                  <a:rPr lang="pl-PL" dirty="0"/>
                  <a:t>Wyznaczyć:	</a:t>
                </a:r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∗∈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pl-PL" dirty="0"/>
                  <a:t>	</a:t>
                </a:r>
              </a:p>
              <a:p>
                <a:r>
                  <a:rPr lang="pl-PL" dirty="0"/>
                  <a:t>takie, aby: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∗+4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∗+2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∗+6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∗=</m:t>
                    </m:r>
                    <m:limLow>
                      <m:limLow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gdzie: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:5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≤10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Problem spełnialności polega na tym (jest określony), czy dany problem jest rozwiązywalny, czy nie. Zatem odpowiadamy na pytanie, czy dany zbiór parametrów problemu oraz sformułowane pytanie pozwalają odpowiedzieć na pytanie: tak, czy nie.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F4CA2BE-EAC6-072C-695D-2E1F916E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16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FAC86-2433-FB56-B953-9FD41C60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F2317AF-CADC-8E48-8ABF-2959BF8CD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l-PL" dirty="0"/>
                  <a:t>Zasada kodowania:</a:t>
                </a:r>
              </a:p>
              <a:p>
                <a:r>
                  <a:rPr lang="pl-PL" dirty="0"/>
                  <a:t>kolejność danych –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l-PL" dirty="0"/>
                  <a:t>. </a:t>
                </a:r>
              </a:p>
              <a:p>
                <a:r>
                  <a:rPr lang="pl-PL" dirty="0"/>
                  <a:t>Symbol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jest liczbą wprowadzonych parametrów, zatem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/>
                  <a:t>Rozpatrywany problem załadunku możemy opisać zatem w postaci: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=10, 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=12, 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br>
                  <a:rPr lang="pl-PL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F2317AF-CADC-8E48-8ABF-2959BF8CD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0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2C8D8-2B27-F0A2-309E-8B88B6D4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06F87D-7E32-6476-2270-142B2B02E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l-PL" dirty="0"/>
                  <a:t>Przyjmijmy, że zapisujemy problem przy pomocy alfabetu:</a:t>
                </a:r>
              </a:p>
              <a:p>
                <a:pPr marL="0" indent="0" algn="just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{0,1,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𝑠𝑝𝑎𝑐𝑗𝑎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𝑝𝑜𝑑𝑘𝑟𝑒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𝑙𝑒𝑛𝑖𝑒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Wtedy łańcuch w tym kodzie ma postać:</a:t>
                </a:r>
              </a:p>
              <a:p>
                <a:pPr marL="0" indent="0" algn="just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)=[101_1010_1100_101_11_10_100_11_11_100_10_110_1]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Pamiętamy: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101 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22∗1+ 21∗0+ 20∗1=5</m:t>
                    </m:r>
                  </m:oMath>
                </a14:m>
                <a:endParaRPr lang="pl-PL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1010 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23∗1+ 22∗0+ 21∗1+ 20∗0=10</m:t>
                    </m:r>
                  </m:oMath>
                </a14:m>
                <a:endParaRPr lang="pl-PL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1100 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23∗1+ 22∗1+ 21∗0+ 20∗0=12</m:t>
                    </m:r>
                  </m:oMath>
                </a14:m>
                <a:endParaRPr lang="pl-PL" dirty="0"/>
              </a:p>
              <a:p>
                <a:pPr lvl="1" algn="just"/>
                <a:r>
                  <a:rPr lang="pl-PL" dirty="0"/>
                  <a:t>itd.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06F87D-7E32-6476-2270-142B2B02E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 b="-23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767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1366</Words>
  <Application>Microsoft Office PowerPoint</Application>
  <PresentationFormat>Panoramiczny</PresentationFormat>
  <Paragraphs>201</Paragraphs>
  <Slides>27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27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Times New Roman</vt:lpstr>
      <vt:lpstr>Wingdings</vt:lpstr>
      <vt:lpstr>AccentBoxVTI</vt:lpstr>
      <vt:lpstr>VISIO</vt:lpstr>
      <vt:lpstr>Visio</vt:lpstr>
      <vt:lpstr>Teoretyczne Podstawy Informatyki Ćwiczenia nr 1 Zapis problemów, maszyna Turinga</vt:lpstr>
      <vt:lpstr>Literatura</vt:lpstr>
      <vt:lpstr>Zasady zaliczenia ćwiczeń i laboratoriów</vt:lpstr>
      <vt:lpstr>Kodowanie problemów decyzyjnych</vt:lpstr>
      <vt:lpstr>Wyjaśnienia operatorów zadania</vt:lpstr>
      <vt:lpstr>Kodowanie problemów decyzyjnych</vt:lpstr>
      <vt:lpstr>Kodowanie problemów decyzyjnych</vt:lpstr>
      <vt:lpstr>Kodowanie problemów decyzyjnych</vt:lpstr>
      <vt:lpstr>Kodowanie problemów decyzyjnych</vt:lpstr>
      <vt:lpstr>Kodowanie problemów decyzyjnych</vt:lpstr>
      <vt:lpstr>Kodowanie problemów decyzyjnych</vt:lpstr>
      <vt:lpstr>Kodowanie problemów decyzyjnych</vt:lpstr>
      <vt:lpstr>Maszyna Turinga</vt:lpstr>
      <vt:lpstr>Teza Churcha-Turinga</vt:lpstr>
      <vt:lpstr>Model maszyny</vt:lpstr>
      <vt:lpstr>Model maszyny</vt:lpstr>
      <vt:lpstr>Formalna definicja modelu  – Deterministyczna Maszyna Turinga</vt:lpstr>
      <vt:lpstr>Algorytm działania DTM</vt:lpstr>
      <vt:lpstr>Rozwiązywalność problemu</vt:lpstr>
      <vt:lpstr>Rozwiązywalność problemu</vt:lpstr>
      <vt:lpstr>Przykład działania  x′=&lt;1,0,0&gt;</vt:lpstr>
      <vt:lpstr>Przykład działania  x′=&lt;1,0,0&gt;</vt:lpstr>
      <vt:lpstr>Przykład działania  x′=&lt;1,0,0&gt;</vt:lpstr>
      <vt:lpstr>Przykład działania  x′=&lt;1,0,0&gt;</vt:lpstr>
      <vt:lpstr>Przykład działania  x′=&lt;1,0,0&gt;</vt:lpstr>
      <vt:lpstr>Przykład działania  x′=&lt;1,0,0&gt;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Patryk Serafin</cp:lastModifiedBy>
  <cp:revision>1</cp:revision>
  <dcterms:created xsi:type="dcterms:W3CDTF">2023-04-14T08:43:41Z</dcterms:created>
  <dcterms:modified xsi:type="dcterms:W3CDTF">2024-01-17T09:16:31Z</dcterms:modified>
</cp:coreProperties>
</file>