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381" r:id="rId2"/>
    <p:sldId id="421" r:id="rId3"/>
    <p:sldId id="422" r:id="rId4"/>
    <p:sldId id="423" r:id="rId5"/>
    <p:sldId id="424" r:id="rId6"/>
    <p:sldId id="425" r:id="rId7"/>
    <p:sldId id="426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DB47A-C827-48AB-B1C4-8C2F1C1FB68E}" v="1" dt="2024-02-13T08:55:45.732"/>
    <p1510:client id="{9B6C8081-79AC-4E5A-94B5-A1550F67EA47}" v="10" dt="2024-02-13T08:54:4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afin Patryk" userId="ce8cf8d3-b140-43f7-9541-10745587815e" providerId="ADAL" clId="{021338D8-5A39-4268-94E8-22C1389F0145}"/>
    <pc:docChg chg="delSld">
      <pc:chgData name="Serafin Patryk" userId="ce8cf8d3-b140-43f7-9541-10745587815e" providerId="ADAL" clId="{021338D8-5A39-4268-94E8-22C1389F0145}" dt="2024-02-13T09:01:19.455" v="0" actId="47"/>
      <pc:docMkLst>
        <pc:docMk/>
      </pc:docMkLst>
      <pc:sldChg chg="del">
        <pc:chgData name="Serafin Patryk" userId="ce8cf8d3-b140-43f7-9541-10745587815e" providerId="ADAL" clId="{021338D8-5A39-4268-94E8-22C1389F0145}" dt="2024-02-13T09:01:19.455" v="0" actId="47"/>
        <pc:sldMkLst>
          <pc:docMk/>
          <pc:sldMk cId="1509778692" sldId="417"/>
        </pc:sldMkLst>
      </pc:sldChg>
    </pc:docChg>
  </pc:docChgLst>
  <pc:docChgLst>
    <pc:chgData name="Serafin Patryk" userId="ce8cf8d3-b140-43f7-9541-10745587815e" providerId="ADAL" clId="{9B6C8081-79AC-4E5A-94B5-A1550F67EA47}"/>
    <pc:docChg chg="undo custSel addSld delSld modSld sldOrd">
      <pc:chgData name="Serafin Patryk" userId="ce8cf8d3-b140-43f7-9541-10745587815e" providerId="ADAL" clId="{9B6C8081-79AC-4E5A-94B5-A1550F67EA47}" dt="2024-02-13T08:54:51.186" v="1224" actId="207"/>
      <pc:docMkLst>
        <pc:docMk/>
      </pc:docMkLst>
      <pc:sldChg chg="ord">
        <pc:chgData name="Serafin Patryk" userId="ce8cf8d3-b140-43f7-9541-10745587815e" providerId="ADAL" clId="{9B6C8081-79AC-4E5A-94B5-A1550F67EA47}" dt="2024-02-13T06:22:37.581" v="12"/>
        <pc:sldMkLst>
          <pc:docMk/>
          <pc:sldMk cId="3105423532" sldId="329"/>
        </pc:sldMkLst>
      </pc:sldChg>
      <pc:sldChg chg="modSp mod">
        <pc:chgData name="Serafin Patryk" userId="ce8cf8d3-b140-43f7-9541-10745587815e" providerId="ADAL" clId="{9B6C8081-79AC-4E5A-94B5-A1550F67EA47}" dt="2024-02-13T06:21:50.226" v="10"/>
        <pc:sldMkLst>
          <pc:docMk/>
          <pc:sldMk cId="3300100965" sldId="417"/>
        </pc:sldMkLst>
        <pc:spChg chg="mod">
          <ac:chgData name="Serafin Patryk" userId="ce8cf8d3-b140-43f7-9541-10745587815e" providerId="ADAL" clId="{9B6C8081-79AC-4E5A-94B5-A1550F67EA47}" dt="2024-02-13T06:21:25.450" v="7" actId="20577"/>
          <ac:spMkLst>
            <pc:docMk/>
            <pc:sldMk cId="3300100965" sldId="417"/>
            <ac:spMk id="2" creationId="{66FC3E3A-F431-0565-C39B-1FC46D269DF0}"/>
          </ac:spMkLst>
        </pc:spChg>
        <pc:spChg chg="mod">
          <ac:chgData name="Serafin Patryk" userId="ce8cf8d3-b140-43f7-9541-10745587815e" providerId="ADAL" clId="{9B6C8081-79AC-4E5A-94B5-A1550F67EA47}" dt="2024-02-13T06:21:50.226" v="10"/>
          <ac:spMkLst>
            <pc:docMk/>
            <pc:sldMk cId="3300100965" sldId="417"/>
            <ac:spMk id="4" creationId="{CB2AC939-AC74-79AB-2261-C19BF0B72BAC}"/>
          </ac:spMkLst>
        </pc:spChg>
      </pc:sldChg>
      <pc:sldChg chg="modSp mod">
        <pc:chgData name="Serafin Patryk" userId="ce8cf8d3-b140-43f7-9541-10745587815e" providerId="ADAL" clId="{9B6C8081-79AC-4E5A-94B5-A1550F67EA47}" dt="2024-02-13T06:23:44.473" v="35"/>
        <pc:sldMkLst>
          <pc:docMk/>
          <pc:sldMk cId="3648858167" sldId="418"/>
        </pc:sldMkLst>
        <pc:spChg chg="mod">
          <ac:chgData name="Serafin Patryk" userId="ce8cf8d3-b140-43f7-9541-10745587815e" providerId="ADAL" clId="{9B6C8081-79AC-4E5A-94B5-A1550F67EA47}" dt="2024-02-13T06:22:47.683" v="34" actId="20577"/>
          <ac:spMkLst>
            <pc:docMk/>
            <pc:sldMk cId="3648858167" sldId="418"/>
            <ac:spMk id="2" creationId="{02FCC940-466D-EB17-AE6E-F6E6E1BBAA75}"/>
          </ac:spMkLst>
        </pc:spChg>
        <pc:spChg chg="mod">
          <ac:chgData name="Serafin Patryk" userId="ce8cf8d3-b140-43f7-9541-10745587815e" providerId="ADAL" clId="{9B6C8081-79AC-4E5A-94B5-A1550F67EA47}" dt="2024-02-13T06:23:44.473" v="35"/>
          <ac:spMkLst>
            <pc:docMk/>
            <pc:sldMk cId="3648858167" sldId="418"/>
            <ac:spMk id="4" creationId="{F9461C33-D355-5067-8222-6C83560BD606}"/>
          </ac:spMkLst>
        </pc:spChg>
      </pc:sldChg>
      <pc:sldChg chg="addSp delSp modSp del mod">
        <pc:chgData name="Serafin Patryk" userId="ce8cf8d3-b140-43f7-9541-10745587815e" providerId="ADAL" clId="{9B6C8081-79AC-4E5A-94B5-A1550F67EA47}" dt="2024-02-13T06:32:11.687" v="889" actId="47"/>
        <pc:sldMkLst>
          <pc:docMk/>
          <pc:sldMk cId="1514191305" sldId="419"/>
        </pc:sldMkLst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2" creationId="{B0094DAD-C883-1F38-7AEB-CFFB06BED3BC}"/>
          </ac:spMkLst>
        </pc:spChg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3" creationId="{77DD6971-6F0A-A730-B92D-F9BF2FCB8205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9" creationId="{71881A66-B944-190F-8C30-94711F2FFB31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14" creationId="{CD59064A-7BD3-673D-2606-9507EFB48AA1}"/>
          </ac:spMkLst>
        </pc:spChg>
        <pc:picChg chg="mod">
          <ac:chgData name="Serafin Patryk" userId="ce8cf8d3-b140-43f7-9541-10745587815e" providerId="ADAL" clId="{9B6C8081-79AC-4E5A-94B5-A1550F67EA47}" dt="2024-02-13T06:31:37.009" v="885" actId="26606"/>
          <ac:picMkLst>
            <pc:docMk/>
            <pc:sldMk cId="1514191305" sldId="419"/>
            <ac:picMk id="7" creationId="{A5389B2C-F0BE-8F44-602C-52332F765785}"/>
          </ac:picMkLst>
        </pc:picChg>
      </pc:sldChg>
      <pc:sldChg chg="modSp mod">
        <pc:chgData name="Serafin Patryk" userId="ce8cf8d3-b140-43f7-9541-10745587815e" providerId="ADAL" clId="{9B6C8081-79AC-4E5A-94B5-A1550F67EA47}" dt="2024-02-13T06:32:20.404" v="891" actId="27636"/>
        <pc:sldMkLst>
          <pc:docMk/>
          <pc:sldMk cId="354141627" sldId="420"/>
        </pc:sldMkLst>
        <pc:spChg chg="mod">
          <ac:chgData name="Serafin Patryk" userId="ce8cf8d3-b140-43f7-9541-10745587815e" providerId="ADAL" clId="{9B6C8081-79AC-4E5A-94B5-A1550F67EA47}" dt="2024-02-13T06:32:03.081" v="886"/>
          <ac:spMkLst>
            <pc:docMk/>
            <pc:sldMk cId="354141627" sldId="420"/>
            <ac:spMk id="2" creationId="{DE7A8F96-030B-D4F9-DE04-6B7B4E64D6A4}"/>
          </ac:spMkLst>
        </pc:spChg>
        <pc:spChg chg="mod">
          <ac:chgData name="Serafin Patryk" userId="ce8cf8d3-b140-43f7-9541-10745587815e" providerId="ADAL" clId="{9B6C8081-79AC-4E5A-94B5-A1550F67EA47}" dt="2024-02-13T06:32:20.404" v="891" actId="27636"/>
          <ac:spMkLst>
            <pc:docMk/>
            <pc:sldMk cId="354141627" sldId="420"/>
            <ac:spMk id="3" creationId="{34011C1F-D19A-FD39-241A-FA5CB7AF574B}"/>
          </ac:spMkLst>
        </pc:spChg>
      </pc:sldChg>
      <pc:sldChg chg="modSp mod">
        <pc:chgData name="Serafin Patryk" userId="ce8cf8d3-b140-43f7-9541-10745587815e" providerId="ADAL" clId="{9B6C8081-79AC-4E5A-94B5-A1550F67EA47}" dt="2024-02-13T08:54:06.752" v="1219" actId="20577"/>
        <pc:sldMkLst>
          <pc:docMk/>
          <pc:sldMk cId="2814370535" sldId="421"/>
        </pc:sldMkLst>
        <pc:spChg chg="mod">
          <ac:chgData name="Serafin Patryk" userId="ce8cf8d3-b140-43f7-9541-10745587815e" providerId="ADAL" clId="{9B6C8081-79AC-4E5A-94B5-A1550F67EA47}" dt="2024-02-13T08:43:29.604" v="914" actId="20577"/>
          <ac:spMkLst>
            <pc:docMk/>
            <pc:sldMk cId="2814370535" sldId="421"/>
            <ac:spMk id="2" creationId="{114C4403-83BA-8CA5-2DD0-AB217297B4CE}"/>
          </ac:spMkLst>
        </pc:spChg>
        <pc:spChg chg="mod">
          <ac:chgData name="Serafin Patryk" userId="ce8cf8d3-b140-43f7-9541-10745587815e" providerId="ADAL" clId="{9B6C8081-79AC-4E5A-94B5-A1550F67EA47}" dt="2024-02-13T08:54:06.752" v="1219" actId="20577"/>
          <ac:spMkLst>
            <pc:docMk/>
            <pc:sldMk cId="2814370535" sldId="421"/>
            <ac:spMk id="3" creationId="{D689B2BB-B4A1-47CD-D1A0-B6B9D44E71A4}"/>
          </ac:spMkLst>
        </pc:spChg>
      </pc:sldChg>
      <pc:sldChg chg="modSp mod">
        <pc:chgData name="Serafin Patryk" userId="ce8cf8d3-b140-43f7-9541-10745587815e" providerId="ADAL" clId="{9B6C8081-79AC-4E5A-94B5-A1550F67EA47}" dt="2024-02-13T08:44:56.469" v="946"/>
        <pc:sldMkLst>
          <pc:docMk/>
          <pc:sldMk cId="925758333" sldId="422"/>
        </pc:sldMkLst>
        <pc:spChg chg="mod">
          <ac:chgData name="Serafin Patryk" userId="ce8cf8d3-b140-43f7-9541-10745587815e" providerId="ADAL" clId="{9B6C8081-79AC-4E5A-94B5-A1550F67EA47}" dt="2024-02-13T08:44:56.469" v="946"/>
          <ac:spMkLst>
            <pc:docMk/>
            <pc:sldMk cId="925758333" sldId="422"/>
            <ac:spMk id="4" creationId="{0A882931-9900-F0A6-34B6-BD3D0002582E}"/>
          </ac:spMkLst>
        </pc:spChg>
      </pc:sldChg>
      <pc:sldChg chg="modSp mod">
        <pc:chgData name="Serafin Patryk" userId="ce8cf8d3-b140-43f7-9541-10745587815e" providerId="ADAL" clId="{9B6C8081-79AC-4E5A-94B5-A1550F67EA47}" dt="2024-02-13T08:45:28.903" v="949" actId="20577"/>
        <pc:sldMkLst>
          <pc:docMk/>
          <pc:sldMk cId="1426184852" sldId="423"/>
        </pc:sldMkLst>
        <pc:spChg chg="mod">
          <ac:chgData name="Serafin Patryk" userId="ce8cf8d3-b140-43f7-9541-10745587815e" providerId="ADAL" clId="{9B6C8081-79AC-4E5A-94B5-A1550F67EA47}" dt="2024-02-13T08:45:09.189" v="947"/>
          <ac:spMkLst>
            <pc:docMk/>
            <pc:sldMk cId="1426184852" sldId="423"/>
            <ac:spMk id="2" creationId="{B913EE26-36C1-6195-81CF-E96F54223DE4}"/>
          </ac:spMkLst>
        </pc:spChg>
        <pc:spChg chg="mod">
          <ac:chgData name="Serafin Patryk" userId="ce8cf8d3-b140-43f7-9541-10745587815e" providerId="ADAL" clId="{9B6C8081-79AC-4E5A-94B5-A1550F67EA47}" dt="2024-02-13T08:45:28.903" v="949" actId="20577"/>
          <ac:spMkLst>
            <pc:docMk/>
            <pc:sldMk cId="1426184852" sldId="423"/>
            <ac:spMk id="3" creationId="{72344B53-19F4-EF25-F56C-BDD835735E7E}"/>
          </ac:spMkLst>
        </pc:spChg>
      </pc:sldChg>
      <pc:sldChg chg="modSp add mod">
        <pc:chgData name="Serafin Patryk" userId="ce8cf8d3-b140-43f7-9541-10745587815e" providerId="ADAL" clId="{9B6C8081-79AC-4E5A-94B5-A1550F67EA47}" dt="2024-02-13T08:46:03.434" v="954" actId="20577"/>
        <pc:sldMkLst>
          <pc:docMk/>
          <pc:sldMk cId="1852254844" sldId="424"/>
        </pc:sldMkLst>
        <pc:spChg chg="mod">
          <ac:chgData name="Serafin Patryk" userId="ce8cf8d3-b140-43f7-9541-10745587815e" providerId="ADAL" clId="{9B6C8081-79AC-4E5A-94B5-A1550F67EA47}" dt="2024-02-13T08:45:48.428" v="952"/>
          <ac:spMkLst>
            <pc:docMk/>
            <pc:sldMk cId="1852254844" sldId="424"/>
            <ac:spMk id="2" creationId="{4C88AD9D-3EB2-C9D0-93CB-35D5EFEE1804}"/>
          </ac:spMkLst>
        </pc:spChg>
        <pc:spChg chg="mod">
          <ac:chgData name="Serafin Patryk" userId="ce8cf8d3-b140-43f7-9541-10745587815e" providerId="ADAL" clId="{9B6C8081-79AC-4E5A-94B5-A1550F67EA47}" dt="2024-02-13T08:46:03.434" v="954" actId="20577"/>
          <ac:spMkLst>
            <pc:docMk/>
            <pc:sldMk cId="1852254844" sldId="424"/>
            <ac:spMk id="3" creationId="{EB49DA16-793F-3312-472D-65D3C7CAB06D}"/>
          </ac:spMkLst>
        </pc:spChg>
      </pc:sldChg>
      <pc:sldChg chg="modSp add mod">
        <pc:chgData name="Serafin Patryk" userId="ce8cf8d3-b140-43f7-9541-10745587815e" providerId="ADAL" clId="{9B6C8081-79AC-4E5A-94B5-A1550F67EA47}" dt="2024-02-13T08:51:23.176" v="1156" actId="114"/>
        <pc:sldMkLst>
          <pc:docMk/>
          <pc:sldMk cId="162257550" sldId="425"/>
        </pc:sldMkLst>
        <pc:spChg chg="mod">
          <ac:chgData name="Serafin Patryk" userId="ce8cf8d3-b140-43f7-9541-10745587815e" providerId="ADAL" clId="{9B6C8081-79AC-4E5A-94B5-A1550F67EA47}" dt="2024-02-13T08:46:12.224" v="955"/>
          <ac:spMkLst>
            <pc:docMk/>
            <pc:sldMk cId="162257550" sldId="425"/>
            <ac:spMk id="2" creationId="{5259C722-F6DF-20E1-7B63-564D610ADA88}"/>
          </ac:spMkLst>
        </pc:spChg>
        <pc:spChg chg="mod">
          <ac:chgData name="Serafin Patryk" userId="ce8cf8d3-b140-43f7-9541-10745587815e" providerId="ADAL" clId="{9B6C8081-79AC-4E5A-94B5-A1550F67EA47}" dt="2024-02-13T08:51:23.176" v="1156" actId="114"/>
          <ac:spMkLst>
            <pc:docMk/>
            <pc:sldMk cId="162257550" sldId="425"/>
            <ac:spMk id="3" creationId="{FADDD536-683B-4B9D-5DEB-D04008F8F37D}"/>
          </ac:spMkLst>
        </pc:spChg>
      </pc:sldChg>
      <pc:sldChg chg="addSp modSp add mod setBg">
        <pc:chgData name="Serafin Patryk" userId="ce8cf8d3-b140-43f7-9541-10745587815e" providerId="ADAL" clId="{9B6C8081-79AC-4E5A-94B5-A1550F67EA47}" dt="2024-02-13T08:54:51.186" v="1224" actId="207"/>
        <pc:sldMkLst>
          <pc:docMk/>
          <pc:sldMk cId="662022885" sldId="426"/>
        </pc:sldMkLst>
        <pc:spChg chg="mod">
          <ac:chgData name="Serafin Patryk" userId="ce8cf8d3-b140-43f7-9541-10745587815e" providerId="ADAL" clId="{9B6C8081-79AC-4E5A-94B5-A1550F67EA47}" dt="2024-02-13T08:54:51.186" v="1224" actId="207"/>
          <ac:spMkLst>
            <pc:docMk/>
            <pc:sldMk cId="662022885" sldId="426"/>
            <ac:spMk id="2" creationId="{8423D88A-313C-2E3E-6D3A-7C069ABAF90E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9" creationId="{D1BA7680-B1FB-4B6B-2155-45DD5D6C4CF8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11" creationId="{A9CCD9CD-49AE-3D3E-923B-81ECD3FBF75F}"/>
          </ac:spMkLst>
        </pc:spChg>
        <pc:picChg chg="mod">
          <ac:chgData name="Serafin Patryk" userId="ce8cf8d3-b140-43f7-9541-10745587815e" providerId="ADAL" clId="{9B6C8081-79AC-4E5A-94B5-A1550F67EA47}" dt="2024-02-13T08:53:09.405" v="1158" actId="26606"/>
          <ac:picMkLst>
            <pc:docMk/>
            <pc:sldMk cId="662022885" sldId="426"/>
            <ac:picMk id="4" creationId="{17B6778A-D52F-1FBF-0732-AC5399C2DA73}"/>
          </ac:picMkLst>
        </pc:picChg>
      </pc:sldChg>
    </pc:docChg>
  </pc:docChgLst>
  <pc:docChgLst>
    <pc:chgData name="Serafin Patryk" userId="ce8cf8d3-b140-43f7-9541-10745587815e" providerId="ADAL" clId="{04ADB47A-C827-48AB-B1C4-8C2F1C1FB68E}"/>
    <pc:docChg chg="delSld">
      <pc:chgData name="Serafin Patryk" userId="ce8cf8d3-b140-43f7-9541-10745587815e" providerId="ADAL" clId="{04ADB47A-C827-48AB-B1C4-8C2F1C1FB68E}" dt="2024-02-13T08:55:35.982" v="1" actId="47"/>
      <pc:docMkLst>
        <pc:docMk/>
      </pc:docMkLst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8985000" sldId="30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58177806" sldId="30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199598623" sldId="302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067300260" sldId="328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105423532" sldId="329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2953213920" sldId="330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451375755" sldId="331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103524922" sldId="332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1164664569" sldId="333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1240097952" sldId="334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792520985" sldId="33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549208066" sldId="339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4007445916" sldId="34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95400592" sldId="40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49638887" sldId="40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915548103" sldId="40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963804126" sldId="41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93308458" sldId="41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572792617" sldId="41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902559619" sldId="41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303263368" sldId="41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25475236" sldId="41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759454836" sldId="416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300100965" sldId="417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648858167" sldId="418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54141627" sldId="420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icL5M75JBQNAjk99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A7659-DEF6-6B87-CC3F-C3CF51D9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09A40A3-C149-34DC-B5B8-E98B54FBC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4C4403-83BA-8CA5-2DD0-AB21729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Relacje w bazach danych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9FD27A0C-EE96-E023-91DD-EC25CA1B8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89B2BB-B4A1-47CD-D1A0-B6B9D44E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Typy relacji między tabelami</a:t>
            </a:r>
          </a:p>
          <a:p>
            <a:pPr lvl="1"/>
            <a:r>
              <a:rPr lang="pl-PL" sz="1600" dirty="0"/>
              <a:t>Jeden-do-jednego</a:t>
            </a:r>
          </a:p>
          <a:p>
            <a:pPr lvl="1"/>
            <a:r>
              <a:rPr lang="pl-PL" sz="1600" dirty="0"/>
              <a:t>Jeden-do-wielu</a:t>
            </a:r>
          </a:p>
          <a:p>
            <a:pPr lvl="1"/>
            <a:r>
              <a:rPr lang="pl-PL" sz="1600" dirty="0"/>
              <a:t>Wiele-do-wielu</a:t>
            </a:r>
          </a:p>
        </p:txBody>
      </p:sp>
    </p:spTree>
    <p:extLst>
      <p:ext uri="{BB962C8B-B14F-4D97-AF65-F5344CB8AC3E}">
        <p14:creationId xmlns:p14="http://schemas.microsoft.com/office/powerpoint/2010/main" val="28143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71D8-C098-8A4D-D691-A16D6342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0ED2B0EF-12FF-4B24-D104-D8A0472E4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0A882931-9900-F0A6-34B6-BD3D0002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Typy relacji między tabelami</a:t>
            </a:r>
          </a:p>
        </p:txBody>
      </p:sp>
    </p:spTree>
    <p:extLst>
      <p:ext uri="{BB962C8B-B14F-4D97-AF65-F5344CB8AC3E}">
        <p14:creationId xmlns:p14="http://schemas.microsoft.com/office/powerpoint/2010/main" val="9257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9BFF-D603-5CF9-52EC-854AA232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3EE26-36C1-6195-81CF-E96F5422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Jeden-do-jednego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E9F481D-9C7E-836D-9BCD-90E58AE8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344B53-19F4-EF25-F56C-BDD83573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każdy element występuje w każdej tabeli tylko raz.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każdy z pracowników może mieć co najwyżej jeden samochód służbowy.</a:t>
            </a:r>
          </a:p>
        </p:txBody>
      </p:sp>
    </p:spTree>
    <p:extLst>
      <p:ext uri="{BB962C8B-B14F-4D97-AF65-F5344CB8AC3E}">
        <p14:creationId xmlns:p14="http://schemas.microsoft.com/office/powerpoint/2010/main" val="142618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9593-C83C-3957-691C-109C75DBE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8AD9D-3EB2-C9D0-93CB-35D5EFE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Jeden-do-wielu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8933AAB-AC75-FB86-7732-CBAE79F27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49DA16-793F-3312-472D-65D3C7CA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jeden element w jednej tabeli może być powiązany z większą liczbą elementów w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jedno zamówienie zakupu może zawierać wiele produktów.</a:t>
            </a:r>
          </a:p>
        </p:txBody>
      </p:sp>
    </p:spTree>
    <p:extLst>
      <p:ext uri="{BB962C8B-B14F-4D97-AF65-F5344CB8AC3E}">
        <p14:creationId xmlns:p14="http://schemas.microsoft.com/office/powerpoint/2010/main" val="18522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5ECE-BA8A-0D82-C6CD-0B208952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9C722-F6DF-20E1-7B63-564D610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Wiele-do-wielu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935D825-47A8-5067-642B-07BAAA64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DD536-683B-4B9D-5DEB-D04008F8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element lub kilka elementów w jednej tabeli może mieć relację z jednym elementem lub kilkoma elementami w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jedno zamówienie może zawierać wiele produktów, a jeden produkt może występować w wielu zamówieniach.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Wymaga utworzenia dodatkowej tabeli pomocniczej łączącej dwie tabele, które połączone są tą relacją.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Tabelę pomocniczą nazywamy </a:t>
            </a:r>
            <a:r>
              <a:rPr lang="pl-PL" sz="1800" b="1" i="1" dirty="0"/>
              <a:t>tabelą pośrednią</a:t>
            </a:r>
            <a:r>
              <a:rPr lang="pl-PL" sz="1800" dirty="0"/>
              <a:t> (</a:t>
            </a:r>
            <a:r>
              <a:rPr lang="pl-PL" sz="1800" b="1" i="1" dirty="0"/>
              <a:t>tabelą łączącą </a:t>
            </a:r>
            <a:r>
              <a:rPr lang="pl-PL" sz="1800" dirty="0"/>
              <a:t>lub </a:t>
            </a:r>
            <a:r>
              <a:rPr lang="pl-PL" sz="1800" b="1" i="1" dirty="0"/>
              <a:t>tabelą skrzyżowań</a:t>
            </a:r>
            <a:r>
              <a:rPr lang="pl-P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5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DEE44-F362-86E4-81F5-44245A1A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17B6778A-D52F-1FBF-0732-AC5399C2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4" b="177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3D88A-313C-2E3E-6D3A-7C069ABA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2288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169</Words>
  <Application>Microsoft Office PowerPoint</Application>
  <PresentationFormat>Panoramiczny</PresentationFormat>
  <Paragraphs>22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VanillaVTI</vt:lpstr>
      <vt:lpstr>Bazy danych</vt:lpstr>
      <vt:lpstr>Relacje w bazach danych</vt:lpstr>
      <vt:lpstr>Typy relacji między tabelami</vt:lpstr>
      <vt:lpstr>Jeden-do-jednego</vt:lpstr>
      <vt:lpstr>Jeden-do-wielu</vt:lpstr>
      <vt:lpstr>Wiele-do-wielu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2024-02-13T09:01:20Z</dcterms:modified>
</cp:coreProperties>
</file>