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381" r:id="rId2"/>
    <p:sldId id="340" r:id="rId3"/>
    <p:sldId id="420" r:id="rId4"/>
    <p:sldId id="428" r:id="rId5"/>
    <p:sldId id="328" r:id="rId6"/>
    <p:sldId id="329" r:id="rId7"/>
    <p:sldId id="417" r:id="rId8"/>
    <p:sldId id="418" r:id="rId9"/>
    <p:sldId id="330" r:id="rId10"/>
    <p:sldId id="331" r:id="rId11"/>
    <p:sldId id="332" r:id="rId12"/>
    <p:sldId id="333" r:id="rId13"/>
    <p:sldId id="334" r:id="rId14"/>
    <p:sldId id="335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42C6C-0560-4BB5-A23F-D4CFE33765F5}" v="4" dt="2024-02-13T08:59:30.741"/>
    <p1510:client id="{9B6C8081-79AC-4E5A-94B5-A1550F67EA47}" v="10" dt="2024-02-13T08:54:4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afin Patryk" userId="ce8cf8d3-b140-43f7-9541-10745587815e" providerId="ADAL" clId="{9B6C8081-79AC-4E5A-94B5-A1550F67EA47}"/>
    <pc:docChg chg="undo custSel addSld delSld modSld sldOrd">
      <pc:chgData name="Serafin Patryk" userId="ce8cf8d3-b140-43f7-9541-10745587815e" providerId="ADAL" clId="{9B6C8081-79AC-4E5A-94B5-A1550F67EA47}" dt="2024-02-13T08:54:51.186" v="1224" actId="207"/>
      <pc:docMkLst>
        <pc:docMk/>
      </pc:docMkLst>
      <pc:sldChg chg="ord">
        <pc:chgData name="Serafin Patryk" userId="ce8cf8d3-b140-43f7-9541-10745587815e" providerId="ADAL" clId="{9B6C8081-79AC-4E5A-94B5-A1550F67EA47}" dt="2024-02-13T06:22:37.581" v="12"/>
        <pc:sldMkLst>
          <pc:docMk/>
          <pc:sldMk cId="3105423532" sldId="329"/>
        </pc:sldMkLst>
      </pc:sldChg>
      <pc:sldChg chg="modSp mod">
        <pc:chgData name="Serafin Patryk" userId="ce8cf8d3-b140-43f7-9541-10745587815e" providerId="ADAL" clId="{9B6C8081-79AC-4E5A-94B5-A1550F67EA47}" dt="2024-02-13T06:21:50.226" v="10"/>
        <pc:sldMkLst>
          <pc:docMk/>
          <pc:sldMk cId="3300100965" sldId="417"/>
        </pc:sldMkLst>
        <pc:spChg chg="mod">
          <ac:chgData name="Serafin Patryk" userId="ce8cf8d3-b140-43f7-9541-10745587815e" providerId="ADAL" clId="{9B6C8081-79AC-4E5A-94B5-A1550F67EA47}" dt="2024-02-13T06:21:25.450" v="7" actId="20577"/>
          <ac:spMkLst>
            <pc:docMk/>
            <pc:sldMk cId="3300100965" sldId="417"/>
            <ac:spMk id="2" creationId="{66FC3E3A-F431-0565-C39B-1FC46D269DF0}"/>
          </ac:spMkLst>
        </pc:spChg>
        <pc:spChg chg="mod">
          <ac:chgData name="Serafin Patryk" userId="ce8cf8d3-b140-43f7-9541-10745587815e" providerId="ADAL" clId="{9B6C8081-79AC-4E5A-94B5-A1550F67EA47}" dt="2024-02-13T06:21:50.226" v="10"/>
          <ac:spMkLst>
            <pc:docMk/>
            <pc:sldMk cId="3300100965" sldId="417"/>
            <ac:spMk id="4" creationId="{CB2AC939-AC74-79AB-2261-C19BF0B72BAC}"/>
          </ac:spMkLst>
        </pc:spChg>
      </pc:sldChg>
      <pc:sldChg chg="modSp mod">
        <pc:chgData name="Serafin Patryk" userId="ce8cf8d3-b140-43f7-9541-10745587815e" providerId="ADAL" clId="{9B6C8081-79AC-4E5A-94B5-A1550F67EA47}" dt="2024-02-13T06:23:44.473" v="35"/>
        <pc:sldMkLst>
          <pc:docMk/>
          <pc:sldMk cId="3648858167" sldId="418"/>
        </pc:sldMkLst>
        <pc:spChg chg="mod">
          <ac:chgData name="Serafin Patryk" userId="ce8cf8d3-b140-43f7-9541-10745587815e" providerId="ADAL" clId="{9B6C8081-79AC-4E5A-94B5-A1550F67EA47}" dt="2024-02-13T06:22:47.683" v="34" actId="20577"/>
          <ac:spMkLst>
            <pc:docMk/>
            <pc:sldMk cId="3648858167" sldId="418"/>
            <ac:spMk id="2" creationId="{02FCC940-466D-EB17-AE6E-F6E6E1BBAA75}"/>
          </ac:spMkLst>
        </pc:spChg>
        <pc:spChg chg="mod">
          <ac:chgData name="Serafin Patryk" userId="ce8cf8d3-b140-43f7-9541-10745587815e" providerId="ADAL" clId="{9B6C8081-79AC-4E5A-94B5-A1550F67EA47}" dt="2024-02-13T06:23:44.473" v="35"/>
          <ac:spMkLst>
            <pc:docMk/>
            <pc:sldMk cId="3648858167" sldId="418"/>
            <ac:spMk id="4" creationId="{F9461C33-D355-5067-8222-6C83560BD606}"/>
          </ac:spMkLst>
        </pc:spChg>
      </pc:sldChg>
      <pc:sldChg chg="addSp delSp modSp del mod">
        <pc:chgData name="Serafin Patryk" userId="ce8cf8d3-b140-43f7-9541-10745587815e" providerId="ADAL" clId="{9B6C8081-79AC-4E5A-94B5-A1550F67EA47}" dt="2024-02-13T06:32:11.687" v="889" actId="47"/>
        <pc:sldMkLst>
          <pc:docMk/>
          <pc:sldMk cId="1514191305" sldId="419"/>
        </pc:sldMkLst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2" creationId="{B0094DAD-C883-1F38-7AEB-CFFB06BED3BC}"/>
          </ac:spMkLst>
        </pc:spChg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3" creationId="{77DD6971-6F0A-A730-B92D-F9BF2FCB8205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9" creationId="{71881A66-B944-190F-8C30-94711F2FFB31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14" creationId="{CD59064A-7BD3-673D-2606-9507EFB48AA1}"/>
          </ac:spMkLst>
        </pc:spChg>
        <pc:picChg chg="mod">
          <ac:chgData name="Serafin Patryk" userId="ce8cf8d3-b140-43f7-9541-10745587815e" providerId="ADAL" clId="{9B6C8081-79AC-4E5A-94B5-A1550F67EA47}" dt="2024-02-13T06:31:37.009" v="885" actId="26606"/>
          <ac:picMkLst>
            <pc:docMk/>
            <pc:sldMk cId="1514191305" sldId="419"/>
            <ac:picMk id="7" creationId="{A5389B2C-F0BE-8F44-602C-52332F765785}"/>
          </ac:picMkLst>
        </pc:picChg>
      </pc:sldChg>
      <pc:sldChg chg="modSp mod">
        <pc:chgData name="Serafin Patryk" userId="ce8cf8d3-b140-43f7-9541-10745587815e" providerId="ADAL" clId="{9B6C8081-79AC-4E5A-94B5-A1550F67EA47}" dt="2024-02-13T06:32:20.404" v="891" actId="27636"/>
        <pc:sldMkLst>
          <pc:docMk/>
          <pc:sldMk cId="354141627" sldId="420"/>
        </pc:sldMkLst>
        <pc:spChg chg="mod">
          <ac:chgData name="Serafin Patryk" userId="ce8cf8d3-b140-43f7-9541-10745587815e" providerId="ADAL" clId="{9B6C8081-79AC-4E5A-94B5-A1550F67EA47}" dt="2024-02-13T06:32:03.081" v="886"/>
          <ac:spMkLst>
            <pc:docMk/>
            <pc:sldMk cId="354141627" sldId="420"/>
            <ac:spMk id="2" creationId="{DE7A8F96-030B-D4F9-DE04-6B7B4E64D6A4}"/>
          </ac:spMkLst>
        </pc:spChg>
        <pc:spChg chg="mod">
          <ac:chgData name="Serafin Patryk" userId="ce8cf8d3-b140-43f7-9541-10745587815e" providerId="ADAL" clId="{9B6C8081-79AC-4E5A-94B5-A1550F67EA47}" dt="2024-02-13T06:32:20.404" v="891" actId="27636"/>
          <ac:spMkLst>
            <pc:docMk/>
            <pc:sldMk cId="354141627" sldId="420"/>
            <ac:spMk id="3" creationId="{34011C1F-D19A-FD39-241A-FA5CB7AF574B}"/>
          </ac:spMkLst>
        </pc:spChg>
      </pc:sldChg>
      <pc:sldChg chg="modSp mod">
        <pc:chgData name="Serafin Patryk" userId="ce8cf8d3-b140-43f7-9541-10745587815e" providerId="ADAL" clId="{9B6C8081-79AC-4E5A-94B5-A1550F67EA47}" dt="2024-02-13T08:54:06.752" v="1219" actId="20577"/>
        <pc:sldMkLst>
          <pc:docMk/>
          <pc:sldMk cId="2814370535" sldId="421"/>
        </pc:sldMkLst>
        <pc:spChg chg="mod">
          <ac:chgData name="Serafin Patryk" userId="ce8cf8d3-b140-43f7-9541-10745587815e" providerId="ADAL" clId="{9B6C8081-79AC-4E5A-94B5-A1550F67EA47}" dt="2024-02-13T08:43:29.604" v="914" actId="20577"/>
          <ac:spMkLst>
            <pc:docMk/>
            <pc:sldMk cId="2814370535" sldId="421"/>
            <ac:spMk id="2" creationId="{114C4403-83BA-8CA5-2DD0-AB217297B4CE}"/>
          </ac:spMkLst>
        </pc:spChg>
        <pc:spChg chg="mod">
          <ac:chgData name="Serafin Patryk" userId="ce8cf8d3-b140-43f7-9541-10745587815e" providerId="ADAL" clId="{9B6C8081-79AC-4E5A-94B5-A1550F67EA47}" dt="2024-02-13T08:54:06.752" v="1219" actId="20577"/>
          <ac:spMkLst>
            <pc:docMk/>
            <pc:sldMk cId="2814370535" sldId="421"/>
            <ac:spMk id="3" creationId="{D689B2BB-B4A1-47CD-D1A0-B6B9D44E71A4}"/>
          </ac:spMkLst>
        </pc:spChg>
      </pc:sldChg>
      <pc:sldChg chg="modSp mod">
        <pc:chgData name="Serafin Patryk" userId="ce8cf8d3-b140-43f7-9541-10745587815e" providerId="ADAL" clId="{9B6C8081-79AC-4E5A-94B5-A1550F67EA47}" dt="2024-02-13T08:44:56.469" v="946"/>
        <pc:sldMkLst>
          <pc:docMk/>
          <pc:sldMk cId="925758333" sldId="422"/>
        </pc:sldMkLst>
        <pc:spChg chg="mod">
          <ac:chgData name="Serafin Patryk" userId="ce8cf8d3-b140-43f7-9541-10745587815e" providerId="ADAL" clId="{9B6C8081-79AC-4E5A-94B5-A1550F67EA47}" dt="2024-02-13T08:44:56.469" v="946"/>
          <ac:spMkLst>
            <pc:docMk/>
            <pc:sldMk cId="925758333" sldId="422"/>
            <ac:spMk id="4" creationId="{0A882931-9900-F0A6-34B6-BD3D0002582E}"/>
          </ac:spMkLst>
        </pc:spChg>
      </pc:sldChg>
      <pc:sldChg chg="modSp mod">
        <pc:chgData name="Serafin Patryk" userId="ce8cf8d3-b140-43f7-9541-10745587815e" providerId="ADAL" clId="{9B6C8081-79AC-4E5A-94B5-A1550F67EA47}" dt="2024-02-13T08:45:28.903" v="949" actId="20577"/>
        <pc:sldMkLst>
          <pc:docMk/>
          <pc:sldMk cId="1426184852" sldId="423"/>
        </pc:sldMkLst>
        <pc:spChg chg="mod">
          <ac:chgData name="Serafin Patryk" userId="ce8cf8d3-b140-43f7-9541-10745587815e" providerId="ADAL" clId="{9B6C8081-79AC-4E5A-94B5-A1550F67EA47}" dt="2024-02-13T08:45:09.189" v="947"/>
          <ac:spMkLst>
            <pc:docMk/>
            <pc:sldMk cId="1426184852" sldId="423"/>
            <ac:spMk id="2" creationId="{B913EE26-36C1-6195-81CF-E96F54223DE4}"/>
          </ac:spMkLst>
        </pc:spChg>
        <pc:spChg chg="mod">
          <ac:chgData name="Serafin Patryk" userId="ce8cf8d3-b140-43f7-9541-10745587815e" providerId="ADAL" clId="{9B6C8081-79AC-4E5A-94B5-A1550F67EA47}" dt="2024-02-13T08:45:28.903" v="949" actId="20577"/>
          <ac:spMkLst>
            <pc:docMk/>
            <pc:sldMk cId="1426184852" sldId="423"/>
            <ac:spMk id="3" creationId="{72344B53-19F4-EF25-F56C-BDD835735E7E}"/>
          </ac:spMkLst>
        </pc:spChg>
      </pc:sldChg>
      <pc:sldChg chg="modSp add mod">
        <pc:chgData name="Serafin Patryk" userId="ce8cf8d3-b140-43f7-9541-10745587815e" providerId="ADAL" clId="{9B6C8081-79AC-4E5A-94B5-A1550F67EA47}" dt="2024-02-13T08:46:03.434" v="954" actId="20577"/>
        <pc:sldMkLst>
          <pc:docMk/>
          <pc:sldMk cId="1852254844" sldId="424"/>
        </pc:sldMkLst>
        <pc:spChg chg="mod">
          <ac:chgData name="Serafin Patryk" userId="ce8cf8d3-b140-43f7-9541-10745587815e" providerId="ADAL" clId="{9B6C8081-79AC-4E5A-94B5-A1550F67EA47}" dt="2024-02-13T08:45:48.428" v="952"/>
          <ac:spMkLst>
            <pc:docMk/>
            <pc:sldMk cId="1852254844" sldId="424"/>
            <ac:spMk id="2" creationId="{4C88AD9D-3EB2-C9D0-93CB-35D5EFEE1804}"/>
          </ac:spMkLst>
        </pc:spChg>
        <pc:spChg chg="mod">
          <ac:chgData name="Serafin Patryk" userId="ce8cf8d3-b140-43f7-9541-10745587815e" providerId="ADAL" clId="{9B6C8081-79AC-4E5A-94B5-A1550F67EA47}" dt="2024-02-13T08:46:03.434" v="954" actId="20577"/>
          <ac:spMkLst>
            <pc:docMk/>
            <pc:sldMk cId="1852254844" sldId="424"/>
            <ac:spMk id="3" creationId="{EB49DA16-793F-3312-472D-65D3C7CAB06D}"/>
          </ac:spMkLst>
        </pc:spChg>
      </pc:sldChg>
      <pc:sldChg chg="modSp add mod">
        <pc:chgData name="Serafin Patryk" userId="ce8cf8d3-b140-43f7-9541-10745587815e" providerId="ADAL" clId="{9B6C8081-79AC-4E5A-94B5-A1550F67EA47}" dt="2024-02-13T08:51:23.176" v="1156" actId="114"/>
        <pc:sldMkLst>
          <pc:docMk/>
          <pc:sldMk cId="162257550" sldId="425"/>
        </pc:sldMkLst>
        <pc:spChg chg="mod">
          <ac:chgData name="Serafin Patryk" userId="ce8cf8d3-b140-43f7-9541-10745587815e" providerId="ADAL" clId="{9B6C8081-79AC-4E5A-94B5-A1550F67EA47}" dt="2024-02-13T08:46:12.224" v="955"/>
          <ac:spMkLst>
            <pc:docMk/>
            <pc:sldMk cId="162257550" sldId="425"/>
            <ac:spMk id="2" creationId="{5259C722-F6DF-20E1-7B63-564D610ADA88}"/>
          </ac:spMkLst>
        </pc:spChg>
        <pc:spChg chg="mod">
          <ac:chgData name="Serafin Patryk" userId="ce8cf8d3-b140-43f7-9541-10745587815e" providerId="ADAL" clId="{9B6C8081-79AC-4E5A-94B5-A1550F67EA47}" dt="2024-02-13T08:51:23.176" v="1156" actId="114"/>
          <ac:spMkLst>
            <pc:docMk/>
            <pc:sldMk cId="162257550" sldId="425"/>
            <ac:spMk id="3" creationId="{FADDD536-683B-4B9D-5DEB-D04008F8F37D}"/>
          </ac:spMkLst>
        </pc:spChg>
      </pc:sldChg>
      <pc:sldChg chg="addSp modSp add mod setBg">
        <pc:chgData name="Serafin Patryk" userId="ce8cf8d3-b140-43f7-9541-10745587815e" providerId="ADAL" clId="{9B6C8081-79AC-4E5A-94B5-A1550F67EA47}" dt="2024-02-13T08:54:51.186" v="1224" actId="207"/>
        <pc:sldMkLst>
          <pc:docMk/>
          <pc:sldMk cId="662022885" sldId="426"/>
        </pc:sldMkLst>
        <pc:spChg chg="mod">
          <ac:chgData name="Serafin Patryk" userId="ce8cf8d3-b140-43f7-9541-10745587815e" providerId="ADAL" clId="{9B6C8081-79AC-4E5A-94B5-A1550F67EA47}" dt="2024-02-13T08:54:51.186" v="1224" actId="207"/>
          <ac:spMkLst>
            <pc:docMk/>
            <pc:sldMk cId="662022885" sldId="426"/>
            <ac:spMk id="2" creationId="{8423D88A-313C-2E3E-6D3A-7C069ABAF90E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9" creationId="{D1BA7680-B1FB-4B6B-2155-45DD5D6C4CF8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11" creationId="{A9CCD9CD-49AE-3D3E-923B-81ECD3FBF75F}"/>
          </ac:spMkLst>
        </pc:spChg>
        <pc:picChg chg="mod">
          <ac:chgData name="Serafin Patryk" userId="ce8cf8d3-b140-43f7-9541-10745587815e" providerId="ADAL" clId="{9B6C8081-79AC-4E5A-94B5-A1550F67EA47}" dt="2024-02-13T08:53:09.405" v="1158" actId="26606"/>
          <ac:picMkLst>
            <pc:docMk/>
            <pc:sldMk cId="662022885" sldId="426"/>
            <ac:picMk id="4" creationId="{17B6778A-D52F-1FBF-0732-AC5399C2DA73}"/>
          </ac:picMkLst>
        </pc:picChg>
      </pc:sldChg>
    </pc:docChg>
  </pc:docChgLst>
  <pc:docChgLst>
    <pc:chgData name="Serafin Patryk" userId="ce8cf8d3-b140-43f7-9541-10745587815e" providerId="ADAL" clId="{F89A7370-7D17-4BFD-9244-D92E9A2D09D2}"/>
    <pc:docChg chg="delSld">
      <pc:chgData name="Serafin Patryk" userId="ce8cf8d3-b140-43f7-9541-10745587815e" providerId="ADAL" clId="{F89A7370-7D17-4BFD-9244-D92E9A2D09D2}" dt="2024-02-13T09:01:25.920" v="0" actId="47"/>
      <pc:docMkLst>
        <pc:docMk/>
      </pc:docMkLst>
      <pc:sldChg chg="del">
        <pc:chgData name="Serafin Patryk" userId="ce8cf8d3-b140-43f7-9541-10745587815e" providerId="ADAL" clId="{F89A7370-7D17-4BFD-9244-D92E9A2D09D2}" dt="2024-02-13T09:01:25.920" v="0" actId="47"/>
        <pc:sldMkLst>
          <pc:docMk/>
          <pc:sldMk cId="1509778692" sldId="427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Serafin Patryk" userId="ce8cf8d3-b140-43f7-9541-10745587815e" providerId="ADAL" clId="{02442C6C-0560-4BB5-A23F-D4CFE33765F5}"/>
    <pc:docChg chg="undo custSel addSld delSld modSld">
      <pc:chgData name="Serafin Patryk" userId="ce8cf8d3-b140-43f7-9541-10745587815e" providerId="ADAL" clId="{02442C6C-0560-4BB5-A23F-D4CFE33765F5}" dt="2024-02-13T08:59:30.741" v="133"/>
      <pc:docMkLst>
        <pc:docMk/>
      </pc:docMkLst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78985000" sldId="30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758177806" sldId="30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199598623" sldId="30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549208066" sldId="33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995400592" sldId="407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249638887" sldId="408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915548103" sldId="409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963804126" sldId="410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093308458" sldId="41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572792617" sldId="41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902559619" sldId="41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303263368" sldId="41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525475236" sldId="41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3759454836" sldId="416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2814370535" sldId="421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925758333" sldId="422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426184852" sldId="423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852254844" sldId="424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162257550" sldId="425"/>
        </pc:sldMkLst>
      </pc:sldChg>
      <pc:sldChg chg="del">
        <pc:chgData name="Serafin Patryk" userId="ce8cf8d3-b140-43f7-9541-10745587815e" providerId="ADAL" clId="{02442C6C-0560-4BB5-A23F-D4CFE33765F5}" dt="2024-02-13T08:56:29.691" v="0" actId="47"/>
        <pc:sldMkLst>
          <pc:docMk/>
          <pc:sldMk cId="662022885" sldId="426"/>
        </pc:sldMkLst>
      </pc:sldChg>
      <pc:sldChg chg="addSp delSp modSp new mod setBg addAnim delAnim modAnim">
        <pc:chgData name="Serafin Patryk" userId="ce8cf8d3-b140-43f7-9541-10745587815e" providerId="ADAL" clId="{02442C6C-0560-4BB5-A23F-D4CFE33765F5}" dt="2024-02-13T08:59:30.741" v="133"/>
        <pc:sldMkLst>
          <pc:docMk/>
          <pc:sldMk cId="841064069" sldId="428"/>
        </pc:sldMkLst>
        <pc:spChg chg="mod ord">
          <ac:chgData name="Serafin Patryk" userId="ce8cf8d3-b140-43f7-9541-10745587815e" providerId="ADAL" clId="{02442C6C-0560-4BB5-A23F-D4CFE33765F5}" dt="2024-02-13T08:59:09.265" v="127" actId="26606"/>
          <ac:spMkLst>
            <pc:docMk/>
            <pc:sldMk cId="841064069" sldId="428"/>
            <ac:spMk id="2" creationId="{4AB49386-9C99-BC76-64F6-B8B221408481}"/>
          </ac:spMkLst>
        </pc:spChg>
        <pc:spChg chg="mod">
          <ac:chgData name="Serafin Patryk" userId="ce8cf8d3-b140-43f7-9541-10745587815e" providerId="ADAL" clId="{02442C6C-0560-4BB5-A23F-D4CFE33765F5}" dt="2024-02-13T08:59:22.091" v="132" actId="207"/>
          <ac:spMkLst>
            <pc:docMk/>
            <pc:sldMk cId="841064069" sldId="428"/>
            <ac:spMk id="3" creationId="{DBE75581-F70E-B0F9-BA00-340A0FB52DE5}"/>
          </ac:spMkLst>
        </pc:spChg>
        <pc:spChg chg="add del">
          <ac:chgData name="Serafin Patryk" userId="ce8cf8d3-b140-43f7-9541-10745587815e" providerId="ADAL" clId="{02442C6C-0560-4BB5-A23F-D4CFE33765F5}" dt="2024-02-13T08:58:41.435" v="121" actId="26606"/>
          <ac:spMkLst>
            <pc:docMk/>
            <pc:sldMk cId="841064069" sldId="428"/>
            <ac:spMk id="9" creationId="{E01013C5-0169-8F8C-FA57-62D87022AD98}"/>
          </ac:spMkLst>
        </pc:spChg>
        <pc:spChg chg="add del">
          <ac:chgData name="Serafin Patryk" userId="ce8cf8d3-b140-43f7-9541-10745587815e" providerId="ADAL" clId="{02442C6C-0560-4BB5-A23F-D4CFE33765F5}" dt="2024-02-13T08:58:41.435" v="121" actId="26606"/>
          <ac:spMkLst>
            <pc:docMk/>
            <pc:sldMk cId="841064069" sldId="428"/>
            <ac:spMk id="11" creationId="{A9CCD9CD-49AE-3D3E-923B-81ECD3FBF75F}"/>
          </ac:spMkLst>
        </pc:spChg>
        <pc:spChg chg="add del">
          <ac:chgData name="Serafin Patryk" userId="ce8cf8d3-b140-43f7-9541-10745587815e" providerId="ADAL" clId="{02442C6C-0560-4BB5-A23F-D4CFE33765F5}" dt="2024-02-13T08:59:10.639" v="128" actId="26606"/>
          <ac:spMkLst>
            <pc:docMk/>
            <pc:sldMk cId="841064069" sldId="428"/>
            <ac:spMk id="13" creationId="{92CC1E4F-F1F0-B945-BE50-C72A7103E8AC}"/>
          </ac:spMkLst>
        </pc:spChg>
        <pc:spChg chg="add">
          <ac:chgData name="Serafin Patryk" userId="ce8cf8d3-b140-43f7-9541-10745587815e" providerId="ADAL" clId="{02442C6C-0560-4BB5-A23F-D4CFE33765F5}" dt="2024-02-13T08:59:10.639" v="128" actId="26606"/>
          <ac:spMkLst>
            <pc:docMk/>
            <pc:sldMk cId="841064069" sldId="428"/>
            <ac:spMk id="16" creationId="{92CC1E4F-F1F0-B945-BE50-C72A7103E8AC}"/>
          </ac:spMkLst>
        </pc:spChg>
        <pc:spChg chg="add del">
          <ac:chgData name="Serafin Patryk" userId="ce8cf8d3-b140-43f7-9541-10745587815e" providerId="ADAL" clId="{02442C6C-0560-4BB5-A23F-D4CFE33765F5}" dt="2024-02-13T08:59:09.265" v="127" actId="26606"/>
          <ac:spMkLst>
            <pc:docMk/>
            <pc:sldMk cId="841064069" sldId="428"/>
            <ac:spMk id="19" creationId="{7A875D55-4A80-43E9-38F6-27E3664939B0}"/>
          </ac:spMkLst>
        </pc:spChg>
        <pc:spChg chg="add del">
          <ac:chgData name="Serafin Patryk" userId="ce8cf8d3-b140-43f7-9541-10745587815e" providerId="ADAL" clId="{02442C6C-0560-4BB5-A23F-D4CFE33765F5}" dt="2024-02-13T08:59:09.265" v="127" actId="26606"/>
          <ac:spMkLst>
            <pc:docMk/>
            <pc:sldMk cId="841064069" sldId="428"/>
            <ac:spMk id="21" creationId="{3D572980-FB84-8C29-1FAC-FAC5ECE29A39}"/>
          </ac:spMkLst>
        </pc:spChg>
        <pc:picChg chg="add del">
          <ac:chgData name="Serafin Patryk" userId="ce8cf8d3-b140-43f7-9541-10745587815e" providerId="ADAL" clId="{02442C6C-0560-4BB5-A23F-D4CFE33765F5}" dt="2024-02-13T08:58:41.435" v="121" actId="26606"/>
          <ac:picMkLst>
            <pc:docMk/>
            <pc:sldMk cId="841064069" sldId="428"/>
            <ac:picMk id="5" creationId="{BDB1838A-7BAD-C111-EA04-DC30330DF3FA}"/>
          </ac:picMkLst>
        </pc:picChg>
        <pc:picChg chg="add mod">
          <ac:chgData name="Serafin Patryk" userId="ce8cf8d3-b140-43f7-9541-10745587815e" providerId="ADAL" clId="{02442C6C-0560-4BB5-A23F-D4CFE33765F5}" dt="2024-02-13T08:59:10.639" v="128" actId="26606"/>
          <ac:picMkLst>
            <pc:docMk/>
            <pc:sldMk cId="841064069" sldId="428"/>
            <ac:picMk id="14" creationId="{9E8B161F-9D79-E167-9D28-7B42E20ACC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13.02.2024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0CBF-29D4-49A9-8D8B-4D18590A51E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05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A177D-3AC7-82AB-7461-E03F1FC9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C154506-1AC7-2C41-6079-C45B0DF4B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83F98C3-6E27-9FBA-4086-14D4C0B1E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B9E814-64D4-5AC7-E417-4E374320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07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758C-D07C-E00F-0175-902FECF24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E9FD024-DEBE-1C49-6DA7-C6F28B788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9EF8C7E-2A4A-D40E-CA88-263D56ACD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F0725B8-9AC5-AA3D-8634-B34C2E77F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610CBF-29D4-49A9-8D8B-4D18590A51E2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05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 danych do tabeli przy użyciu instrukcji INSERT: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Nazwa, Adres, Miasto)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'Jan Kowalski'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'ul. Miodowa 10'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137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kodu SQL do wprowadzania danych do tabel połączonych relacjami: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ZamowienieID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Kwota)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'2024-01-27'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0352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aktualizacji danych w tabeli: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Klienci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Adres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'ul. Słoneczna 20'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466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Pisanie zapytań SELECT w celu weryfikacji poprawności danych: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*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</a:t>
            </a: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Miasto =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'Warszawa'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009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JOIN do testowania relacji: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K.Nazwa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Z.DataZamowienia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Z.Kwota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 K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K.KlientID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Z.KlientID</a:t>
            </a:r>
            <a:r>
              <a:rPr lang="pl-PL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25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Tworzenie bazy danych. Projekt.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Planowanie projektu i projektowanie schematu bazy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Rozpoczęcie implementacji bazy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Dalsza implementacja i wprowadzanie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Testowanie i debugowanie.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Finalizacja projektu i omówienie.</a:t>
            </a:r>
          </a:p>
        </p:txBody>
      </p:sp>
    </p:spTree>
    <p:extLst>
      <p:ext uri="{BB962C8B-B14F-4D97-AF65-F5344CB8AC3E}">
        <p14:creationId xmlns:p14="http://schemas.microsoft.com/office/powerpoint/2010/main" val="40074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3E2A0-D674-72B5-9BF2-9C44F4B6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7A8F96-030B-D4F9-DE04-6B7B4E64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326" y="266996"/>
            <a:ext cx="7374404" cy="1101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400" dirty="0"/>
              <a:t>Projekt - Sprawozdanie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6221A3C6-4AC2-4131-C2FE-BD266DD3F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5" r="21390"/>
          <a:stretch/>
        </p:blipFill>
        <p:spPr>
          <a:xfrm>
            <a:off x="0" y="0"/>
            <a:ext cx="4078618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011C1F-D19A-FD39-241A-FA5CB7AF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26" y="1756437"/>
            <a:ext cx="7374404" cy="4690412"/>
          </a:xfrm>
        </p:spPr>
        <p:txBody>
          <a:bodyPr vert="horz" lIns="91440" tIns="45720" rIns="91440" bIns="45720" numCol="2" rtlCol="0">
            <a:normAutofit fontScale="700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Schemat bazy danych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utworzenia bazy danych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uzupełnienia tabel danymi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Dowód, że baza danych jest w 3NF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Omówienie istniejących relacji w BD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modyfikacji min. 10 wartości w tabelach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usunięcia min. 5 rekordów z tabel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do usunięcia min. 1 tabeli z bazy danych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SELECT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WHERE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ORDER BY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każdą z omawianych funkcji agregujących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GROUP BY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HAVING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INNER JOIN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LEFT JOIN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3 zapytaniami RIGHT JOIN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Opisać różnice między INNER, LEFT i RIGHT JOIN na przedstawionych wynikach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Kod z jednym zapytaniem UNION + wynik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pl-PL" sz="2000" dirty="0"/>
              <a:t>Podsumowanie + własne wnioski</a:t>
            </a:r>
          </a:p>
        </p:txBody>
      </p:sp>
    </p:spTree>
    <p:extLst>
      <p:ext uri="{BB962C8B-B14F-4D97-AF65-F5344CB8AC3E}">
        <p14:creationId xmlns:p14="http://schemas.microsoft.com/office/powerpoint/2010/main" val="35414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B49386-9C99-BC76-64F6-B8B22140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Link do strony gdzie stworzyć schemat bazy danych</a:t>
            </a:r>
          </a:p>
        </p:txBody>
      </p:sp>
      <p:pic>
        <p:nvPicPr>
          <p:cNvPr id="14" name="Picture 4" descr="Sześciany połączone z czerwoną linią">
            <a:extLst>
              <a:ext uri="{FF2B5EF4-FFF2-40B4-BE49-F238E27FC236}">
                <a16:creationId xmlns:a16="http://schemas.microsoft.com/office/drawing/2014/main" id="{9E8B161F-9D79-E167-9D28-7B42E20AC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0" r="10285" b="-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75581-F70E-B0F9-BA00-340A0FB5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https://www.lucidchart.com/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8410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tworzenia tabel: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EC67DC3-DF99-785E-9EDB-2B0CA1DC7507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Klienci (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Nazwa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Adres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Miasto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306730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tworzenia relacji między tabelami (klucze obce):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ZamowienieID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DataZamowienia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Kwota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Klienci (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KlientID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31054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5A53-0130-FD1A-8DF8-5B990968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C3E3A-F431-0565-C39B-1FC46D2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usuwania tabel: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B2AC939-AC74-79AB-2261-C19BF0B72BAC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Zamówienia;</a:t>
            </a:r>
          </a:p>
        </p:txBody>
      </p:sp>
    </p:spTree>
    <p:extLst>
      <p:ext uri="{BB962C8B-B14F-4D97-AF65-F5344CB8AC3E}">
        <p14:creationId xmlns:p14="http://schemas.microsoft.com/office/powerpoint/2010/main" val="33001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B7CF-725C-5325-6CCE-B69A8254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FCC940-466D-EB17-AE6E-F6E6E1B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usuwania danych z  tabeli: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9461C33-D355-5067-8222-6C83560BD606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Czytelnicy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Status_Aktywności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"Nieaktywny"</a:t>
            </a:r>
            <a: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88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4DE3-9E65-9B1E-D55C-9C074EF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kodu SQL do tworzenia indeksów w celu poprawy wydajności zapytań: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FDDDCFE-B2D2-5E2B-80D3-989E865388D2}"/>
              </a:ext>
            </a:extLst>
          </p:cNvPr>
          <p:cNvSpPr/>
          <p:nvPr/>
        </p:nvSpPr>
        <p:spPr>
          <a:xfrm>
            <a:off x="769211" y="1680898"/>
            <a:ext cx="10653578" cy="44484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idx_nazwisko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Klienci (Nazwa);</a:t>
            </a:r>
          </a:p>
        </p:txBody>
      </p:sp>
    </p:spTree>
    <p:extLst>
      <p:ext uri="{BB962C8B-B14F-4D97-AF65-F5344CB8AC3E}">
        <p14:creationId xmlns:p14="http://schemas.microsoft.com/office/powerpoint/2010/main" val="29532139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540</Words>
  <Application>Microsoft Office PowerPoint</Application>
  <PresentationFormat>Panoramiczny</PresentationFormat>
  <Paragraphs>90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Aptos</vt:lpstr>
      <vt:lpstr>Arial</vt:lpstr>
      <vt:lpstr>Consolas</vt:lpstr>
      <vt:lpstr>Neue Haas Grotesk Text Pro</vt:lpstr>
      <vt:lpstr>VanillaVTI</vt:lpstr>
      <vt:lpstr>Bazy danych</vt:lpstr>
      <vt:lpstr>Tworzenie bazy danych. Projekt.</vt:lpstr>
      <vt:lpstr>Projekt - Sprawozdanie</vt:lpstr>
      <vt:lpstr>Link do strony gdzie stworzyć schemat bazy danych</vt:lpstr>
      <vt:lpstr>Przykład kodu SQL do tworzenia tabel:</vt:lpstr>
      <vt:lpstr>Przykład kodu SQL do tworzenia relacji między tabelami (klucze obce):</vt:lpstr>
      <vt:lpstr>Przykład kodu SQL do usuwania tabel:</vt:lpstr>
      <vt:lpstr>Przykład kodu SQL do usuwania danych z  tabeli:</vt:lpstr>
      <vt:lpstr>Przykład kodu SQL do tworzenia indeksów w celu poprawy wydajności zapytań:</vt:lpstr>
      <vt:lpstr>Wprowadzenie danych do tabeli przy użyciu instrukcji INSERT:</vt:lpstr>
      <vt:lpstr>Przykłady kodu SQL do wprowadzania danych do tabel połączonych relacjami:</vt:lpstr>
      <vt:lpstr>Przykład kodu SQL do aktualizacji danych w tabeli:</vt:lpstr>
      <vt:lpstr>Pisanie zapytań SELECT w celu weryfikacji poprawności danych:</vt:lpstr>
      <vt:lpstr>Użycie JOIN do testowania relacji: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2024-02-13T09:01:26Z</dcterms:modified>
</cp:coreProperties>
</file>