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Jobert Richie Nansseu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9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Jobert Richie Nansseu</dc:creator>
  <cp:keywords/>
  <dcterms:created xsi:type="dcterms:W3CDTF">2025-02-01T04:32:52Z</dcterms:created>
  <dcterms:modified xsi:type="dcterms:W3CDTF">2025-02-01T04:32:52Z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