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26" r:id="rId3"/>
    <p:sldId id="322" r:id="rId4"/>
    <p:sldId id="324" r:id="rId5"/>
    <p:sldId id="323" r:id="rId6"/>
    <p:sldId id="325" r:id="rId7"/>
    <p:sldId id="327" r:id="rId8"/>
    <p:sldId id="318" r:id="rId9"/>
    <p:sldId id="320" r:id="rId10"/>
    <p:sldId id="270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Joins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</a:p>
          <a:p>
            <a:r>
              <a:rPr lang="en-US" dirty="0"/>
              <a:t>Inner Join (a.k.a. ‘natural’ join)</a:t>
            </a:r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</a:p>
          <a:p>
            <a:r>
              <a:rPr lang="en-US" dirty="0"/>
              <a:t>Outer Join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</a:p>
          <a:p>
            <a:pPr lvl="1"/>
            <a:r>
              <a:rPr lang="en-US" dirty="0"/>
              <a:t>Full, Left and Right joins are all considered types of outer joins</a:t>
            </a:r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AE3A1DE-C283-4B35-884E-FD0310EAD9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</a:p>
          <a:p>
            <a:r>
              <a:rPr lang="en-US" dirty="0"/>
              <a:t>We can optionally use the ALL keyword with a set operation to select all duplicate values.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5058-E1BA-4456-A3C3-F178C2BBB981}"/>
              </a:ext>
            </a:extLst>
          </p:cNvPr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</a:p>
        </p:txBody>
      </p:sp>
    </p:spTree>
    <p:extLst>
      <p:ext uri="{BB962C8B-B14F-4D97-AF65-F5344CB8AC3E}">
        <p14:creationId xmlns:p14="http://schemas.microsoft.com/office/powerpoint/2010/main" val="7411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E4A2D13E-3932-4F75-85EB-D909CA60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C90396B-33B9-4D55-B17E-32A39F1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7DD762E5-AFEF-4930-9208-FCC651E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24409-4DB7-4ECD-8982-86AC2C67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100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As its name implies, a subquery is a query that is nested inside of a SELECT, INSERT, UPDATE or DELETE </a:t>
            </a:r>
            <a:r>
              <a:rPr lang="en-US" dirty="0" err="1"/>
              <a:t>stataement</a:t>
            </a:r>
            <a:r>
              <a:rPr lang="en-US" dirty="0"/>
              <a:t>, or inside of another subquery. 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6ED19-C004-4F46-B391-ACD0A0B600EB}"/>
              </a:ext>
            </a:extLst>
          </p:cNvPr>
          <p:cNvSpPr/>
          <p:nvPr/>
        </p:nvSpPr>
        <p:spPr>
          <a:xfrm>
            <a:off x="894934" y="3429000"/>
            <a:ext cx="7354131" cy="267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r>
              <a:rPr lang="en-US" sz="4000" b="1" dirty="0"/>
              <a:t>SELECT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column_name</a:t>
            </a:r>
            <a:endParaRPr lang="en-US" sz="4000" dirty="0"/>
          </a:p>
          <a:p>
            <a:r>
              <a:rPr lang="en-US" sz="4000" b="1" dirty="0"/>
              <a:t>FROM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b="1" dirty="0"/>
              <a:t>WHERE</a:t>
            </a:r>
          </a:p>
          <a:p>
            <a:r>
              <a:rPr lang="en-US" sz="4000" dirty="0"/>
              <a:t>	column &gt; (</a:t>
            </a:r>
            <a:r>
              <a:rPr lang="en-US" sz="4000" b="1" dirty="0"/>
              <a:t>SELECT</a:t>
            </a:r>
          </a:p>
          <a:p>
            <a:r>
              <a:rPr lang="en-US" sz="4000" dirty="0"/>
              <a:t>			avg(</a:t>
            </a:r>
            <a:r>
              <a:rPr lang="en-US" sz="4000" dirty="0" err="1"/>
              <a:t>column_name</a:t>
            </a:r>
            <a:r>
              <a:rPr lang="en-US" sz="4000" dirty="0"/>
              <a:t>)</a:t>
            </a:r>
          </a:p>
          <a:p>
            <a:r>
              <a:rPr lang="en-US" sz="4000" dirty="0"/>
              <a:t>		</a:t>
            </a:r>
            <a:r>
              <a:rPr lang="en-US" sz="4000" b="1" dirty="0"/>
              <a:t>FROM</a:t>
            </a:r>
          </a:p>
          <a:p>
            <a:r>
              <a:rPr lang="en-US" sz="4000" dirty="0"/>
              <a:t>		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3227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6C3-658F-4484-A542-68B6E252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298883"/>
            <a:ext cx="8383980" cy="139620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view is a named, virtual table based on the result-set of an SQL Query. They provide an interface through which to access your underlying tables.</a:t>
            </a:r>
          </a:p>
          <a:p>
            <a:r>
              <a:rPr lang="en-US" sz="2400" dirty="0"/>
              <a:t>The Syntax to create a view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040AB-24B9-39C0-7139-D1F29F64ECFE}"/>
              </a:ext>
            </a:extLst>
          </p:cNvPr>
          <p:cNvSpPr/>
          <p:nvPr/>
        </p:nvSpPr>
        <p:spPr>
          <a:xfrm>
            <a:off x="894934" y="2847686"/>
            <a:ext cx="7354131" cy="1554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2000" b="1" dirty="0"/>
              <a:t>CREATE [ OR REPLACE ] VIEW </a:t>
            </a:r>
            <a:r>
              <a:rPr lang="en-US" sz="2000" dirty="0" err="1"/>
              <a:t>view_name</a:t>
            </a:r>
            <a:r>
              <a:rPr lang="en-US" sz="2000" b="1" dirty="0"/>
              <a:t> AS</a:t>
            </a:r>
          </a:p>
          <a:p>
            <a:r>
              <a:rPr lang="en-US" sz="2000" b="1" dirty="0"/>
              <a:t>	SELECT </a:t>
            </a:r>
            <a:r>
              <a:rPr lang="en-US" sz="2000" dirty="0"/>
              <a:t>col_1</a:t>
            </a:r>
            <a:r>
              <a:rPr lang="en-US" sz="2000" b="1" dirty="0"/>
              <a:t>, </a:t>
            </a:r>
            <a:r>
              <a:rPr lang="en-US" sz="2000" dirty="0"/>
              <a:t>col_2</a:t>
            </a:r>
            <a:r>
              <a:rPr lang="en-US" sz="2000" b="1" dirty="0"/>
              <a:t>, </a:t>
            </a:r>
            <a:r>
              <a:rPr lang="en-US" sz="2000" dirty="0"/>
              <a:t>etc…</a:t>
            </a:r>
          </a:p>
          <a:p>
            <a:r>
              <a:rPr lang="en-US" sz="2000" b="1" dirty="0"/>
              <a:t>	FROM </a:t>
            </a:r>
            <a:r>
              <a:rPr lang="en-US" sz="2000" dirty="0" err="1"/>
              <a:t>table_name</a:t>
            </a:r>
            <a:endParaRPr lang="en-US" sz="2000" dirty="0"/>
          </a:p>
          <a:p>
            <a:r>
              <a:rPr lang="en-US" sz="2000" b="1" dirty="0"/>
              <a:t>	WHERE </a:t>
            </a:r>
            <a:r>
              <a:rPr lang="en-US" sz="2000" dirty="0"/>
              <a:t>condition</a:t>
            </a:r>
            <a:r>
              <a:rPr lang="en-US" sz="2000" b="1" dirty="0"/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B42518-F92C-3A66-00C8-B29B5B1F8770}"/>
              </a:ext>
            </a:extLst>
          </p:cNvPr>
          <p:cNvSpPr txBox="1">
            <a:spLocks/>
          </p:cNvSpPr>
          <p:nvPr/>
        </p:nvSpPr>
        <p:spPr>
          <a:xfrm>
            <a:off x="380009" y="4554908"/>
            <a:ext cx="8383980" cy="21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After creation, you can query from the view, as you would another table: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  <a:p>
            <a:r>
              <a:rPr lang="en-US" dirty="0"/>
              <a:t>View are useful when you want to access some filtered data frequently these frequently.</a:t>
            </a:r>
          </a:p>
          <a:p>
            <a:r>
              <a:rPr lang="en-US" dirty="0"/>
              <a:t>You can DROP and modify (using CREATE OR REPLACE) existing views as needed.</a:t>
            </a:r>
          </a:p>
        </p:txBody>
      </p:sp>
    </p:spTree>
    <p:extLst>
      <p:ext uri="{BB962C8B-B14F-4D97-AF65-F5344CB8AC3E}">
        <p14:creationId xmlns:p14="http://schemas.microsoft.com/office/powerpoint/2010/main" val="3248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F9603-6D4E-41AD-9C36-E3B8CF77785D}"/>
              </a:ext>
            </a:extLst>
          </p:cNvPr>
          <p:cNvSpPr/>
          <p:nvPr/>
        </p:nvSpPr>
        <p:spPr>
          <a:xfrm>
            <a:off x="380010" y="2159984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VIEW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emp_name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14285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14184</TotalTime>
  <Words>498</Words>
  <Application>Microsoft Office PowerPoint</Application>
  <PresentationFormat>On-screen Show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2_Custom Design</vt:lpstr>
      <vt:lpstr>Joins and Set Operations</vt:lpstr>
      <vt:lpstr>Joins</vt:lpstr>
      <vt:lpstr>Joins</vt:lpstr>
      <vt:lpstr>Set Operations and Unions</vt:lpstr>
      <vt:lpstr>Unions</vt:lpstr>
      <vt:lpstr>Joins vs Unions</vt:lpstr>
      <vt:lpstr>Sub Queries</vt:lpstr>
      <vt:lpstr>VIEWS</vt:lpstr>
      <vt:lpstr>VIEWS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217</cp:revision>
  <dcterms:modified xsi:type="dcterms:W3CDTF">2023-08-30T22:01:29Z</dcterms:modified>
</cp:coreProperties>
</file>