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302" r:id="rId3"/>
    <p:sldId id="313" r:id="rId4"/>
    <p:sldId id="314" r:id="rId5"/>
    <p:sldId id="315" r:id="rId6"/>
    <p:sldId id="304" r:id="rId7"/>
    <p:sldId id="316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1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</a:t>
            </a:r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 Spring Web module is part of the larger Spring Framework and provides features to develop web applications.</a:t>
            </a:r>
          </a:p>
          <a:p>
            <a:pPr lvl="1"/>
            <a:r>
              <a:rPr lang="en-US" dirty="0"/>
              <a:t>Encapsulated components &amp; configurations to simplify web development</a:t>
            </a:r>
          </a:p>
          <a:p>
            <a:pPr lvl="1"/>
            <a:r>
              <a:rPr lang="en-US" dirty="0"/>
              <a:t>Enables developers to easily build scalable web applications.</a:t>
            </a:r>
          </a:p>
          <a:p>
            <a:pPr lvl="1"/>
            <a:r>
              <a:rPr lang="en-US" dirty="0"/>
              <a:t>Important modules within Spring Web include: ‘**</a:t>
            </a:r>
            <a:r>
              <a:rPr lang="en-US" b="1" dirty="0"/>
              <a:t>Spring MVC</a:t>
            </a:r>
            <a:r>
              <a:rPr lang="en-US" dirty="0"/>
              <a:t>’, ‘</a:t>
            </a:r>
            <a:r>
              <a:rPr lang="en-US" b="1" dirty="0"/>
              <a:t>Spring </a:t>
            </a:r>
            <a:r>
              <a:rPr lang="en-US" b="1" dirty="0" err="1"/>
              <a:t>WebFlux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Annotations -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937F-6D3F-98CB-8595-6E2D1C4E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@Controller </a:t>
            </a:r>
            <a:r>
              <a:rPr lang="en-US" dirty="0"/>
              <a:t>: Annotation which is built off the @Component annotation. Marks a class as a Spring Web Controller.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@ResponseBody </a:t>
            </a:r>
            <a:r>
              <a:rPr lang="en-US" dirty="0"/>
              <a:t>: Tells a controller that the object returned should be serialized into JSON (default) and passed back into the </a:t>
            </a:r>
            <a:r>
              <a:rPr lang="en-US" dirty="0" err="1"/>
              <a:t>HttpResponse</a:t>
            </a:r>
            <a:r>
              <a:rPr lang="en-US" dirty="0"/>
              <a:t> Object. You can change the data type using </a:t>
            </a:r>
            <a:r>
              <a:rPr lang="en-US" dirty="0" err="1"/>
              <a:t>responseHeaders</a:t>
            </a:r>
            <a:r>
              <a:rPr lang="en-US" dirty="0"/>
              <a:t> object or setting an annotation value.</a:t>
            </a:r>
          </a:p>
          <a:p>
            <a:endParaRPr lang="en-US" dirty="0"/>
          </a:p>
          <a:p>
            <a:r>
              <a:rPr lang="en-US" b="1" dirty="0"/>
              <a:t>@RestController </a:t>
            </a:r>
            <a:r>
              <a:rPr lang="en-US" dirty="0"/>
              <a:t>: Combination of the ‘@Controller’ and ‘@</a:t>
            </a:r>
            <a:r>
              <a:rPr lang="en-US" dirty="0" err="1"/>
              <a:t>ResponseBody</a:t>
            </a:r>
            <a:r>
              <a:rPr lang="en-US" dirty="0"/>
              <a:t>’ annotation. All responses will automatically be serialized into JSON (default).</a:t>
            </a:r>
          </a:p>
        </p:txBody>
      </p:sp>
    </p:spTree>
    <p:extLst>
      <p:ext uri="{BB962C8B-B14F-4D97-AF65-F5344CB8AC3E}">
        <p14:creationId xmlns:p14="http://schemas.microsoft.com/office/powerpoint/2010/main" val="12112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Annotations -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937F-6D3F-98CB-8595-6E2D1C4E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@RequestMapping </a:t>
            </a:r>
            <a:r>
              <a:rPr lang="en-US" dirty="0"/>
              <a:t>: annotation used to map an individual method or class to specified endpoints.</a:t>
            </a:r>
          </a:p>
          <a:p>
            <a:pPr lvl="1"/>
            <a:r>
              <a:rPr lang="en-US" dirty="0"/>
              <a:t>When mapped to a method, the </a:t>
            </a:r>
            <a:r>
              <a:rPr lang="en-US" dirty="0" err="1"/>
              <a:t>HttpMethod</a:t>
            </a:r>
            <a:r>
              <a:rPr lang="en-US" dirty="0"/>
              <a:t> type can also be specified</a:t>
            </a:r>
          </a:p>
          <a:p>
            <a:pPr lvl="1"/>
            <a:r>
              <a:rPr lang="en-US" b="1" dirty="0"/>
              <a:t>@GetMapping</a:t>
            </a:r>
            <a:r>
              <a:rPr lang="en-US" dirty="0"/>
              <a:t> : Maps a handler method to handle a Get Request</a:t>
            </a:r>
          </a:p>
          <a:p>
            <a:pPr lvl="1"/>
            <a:r>
              <a:rPr lang="en-US" b="1" dirty="0"/>
              <a:t>@PostMapping</a:t>
            </a:r>
            <a:r>
              <a:rPr lang="en-US" dirty="0"/>
              <a:t> : Maps a handler method to handle a Post Request</a:t>
            </a:r>
          </a:p>
          <a:p>
            <a:pPr lvl="1"/>
            <a:r>
              <a:rPr lang="en-US" b="1" dirty="0"/>
              <a:t>@PutMapping</a:t>
            </a:r>
            <a:r>
              <a:rPr lang="en-US" dirty="0"/>
              <a:t> : Maps a handler method to handle a Put Request</a:t>
            </a:r>
          </a:p>
          <a:p>
            <a:pPr lvl="1"/>
            <a:r>
              <a:rPr lang="en-US" b="1" dirty="0"/>
              <a:t>@PatchMapping</a:t>
            </a:r>
            <a:r>
              <a:rPr lang="en-US" dirty="0"/>
              <a:t> : Maps a handler method to handle a Patch Request</a:t>
            </a:r>
          </a:p>
          <a:p>
            <a:pPr lvl="1"/>
            <a:r>
              <a:rPr lang="en-US" b="1" dirty="0"/>
              <a:t>@DeleteMapping</a:t>
            </a:r>
            <a:r>
              <a:rPr lang="en-US" dirty="0"/>
              <a:t> : Maps a handler method to handle a Delete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755728" cy="1224150"/>
          </a:xfrm>
        </p:spPr>
        <p:txBody>
          <a:bodyPr/>
          <a:lstStyle/>
          <a:p>
            <a:r>
              <a:rPr lang="en-US" sz="2000" dirty="0"/>
              <a:t>Spring Web Annotations – Parse Request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937F-6D3F-98CB-8595-6E2D1C4E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/>
              <a:t>@RequestBody </a:t>
            </a:r>
            <a:r>
              <a:rPr lang="en-US" dirty="0"/>
              <a:t>: annotation used to map the body of a request to a specified Model class using the naming conventions of the class fields.</a:t>
            </a:r>
          </a:p>
          <a:p>
            <a:r>
              <a:rPr lang="en-US" b="1" dirty="0"/>
              <a:t>@PathVariable</a:t>
            </a:r>
            <a:r>
              <a:rPr lang="en-US" dirty="0"/>
              <a:t> : annotation used to map a specified path variable as a value to be passed as an argument into a handler method.</a:t>
            </a:r>
          </a:p>
          <a:p>
            <a:r>
              <a:rPr lang="en-US" b="1" dirty="0"/>
              <a:t>@RequestParam</a:t>
            </a:r>
            <a:r>
              <a:rPr lang="en-US" dirty="0"/>
              <a:t> : annotation used to map a path parameter (typically from an HTML form) as a value to be passed as an argument into a handler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20" y="-4950"/>
            <a:ext cx="6901007" cy="1224150"/>
          </a:xfrm>
        </p:spPr>
        <p:txBody>
          <a:bodyPr/>
          <a:lstStyle/>
          <a:p>
            <a:r>
              <a:rPr lang="en-US" dirty="0"/>
              <a:t>Spring Web Annotations – </a:t>
            </a:r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937F-6D3F-98CB-8595-6E2D1C4E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 err="1"/>
              <a:t>ResponseEntity</a:t>
            </a:r>
            <a:r>
              <a:rPr lang="en-US" dirty="0"/>
              <a:t> : A response entity is a class used to represent an Entire HTTP response.</a:t>
            </a:r>
          </a:p>
          <a:p>
            <a:pPr lvl="1"/>
            <a:r>
              <a:rPr lang="en-US" dirty="0"/>
              <a:t>Status code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Body</a:t>
            </a:r>
          </a:p>
          <a:p>
            <a:r>
              <a:rPr lang="en-US" dirty="0"/>
              <a:t>Allows for additional control over HTTP responses.</a:t>
            </a:r>
          </a:p>
          <a:p>
            <a:r>
              <a:rPr lang="en-US" dirty="0"/>
              <a:t>The Response Entity class uses a generic type, so you can map this class to other model data in your application.</a:t>
            </a:r>
          </a:p>
          <a:p>
            <a:pPr lvl="1"/>
            <a:r>
              <a:rPr lang="en-US" dirty="0" err="1"/>
              <a:t>ResponseEntity</a:t>
            </a:r>
            <a:r>
              <a:rPr lang="en-US" dirty="0"/>
              <a:t>&lt;Type&gt;</a:t>
            </a:r>
          </a:p>
        </p:txBody>
      </p:sp>
    </p:spTree>
    <p:extLst>
      <p:ext uri="{BB962C8B-B14F-4D97-AF65-F5344CB8AC3E}">
        <p14:creationId xmlns:p14="http://schemas.microsoft.com/office/powerpoint/2010/main" val="41227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721545" cy="1224150"/>
          </a:xfrm>
        </p:spPr>
        <p:txBody>
          <a:bodyPr/>
          <a:lstStyle/>
          <a:p>
            <a:r>
              <a:rPr lang="en-US" sz="2000" dirty="0"/>
              <a:t>Spring Web Annotations – Handling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1937F-6D3F-98CB-8595-6E2D1C4E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/>
              <a:t>@ExceptionHandler </a:t>
            </a:r>
            <a:r>
              <a:rPr lang="en-US" dirty="0"/>
              <a:t>: annotation used to define a controller method which will be used to handle exceptions thrown by other controller methods.</a:t>
            </a:r>
          </a:p>
          <a:p>
            <a:r>
              <a:rPr lang="en-US" b="1" dirty="0"/>
              <a:t>@ResponseStatus </a:t>
            </a:r>
            <a:r>
              <a:rPr lang="en-US" dirty="0"/>
              <a:t>: annotation used to map a Controller Method, or another class to a specific Http Status code.</a:t>
            </a:r>
          </a:p>
          <a:p>
            <a:pPr lvl="1"/>
            <a:r>
              <a:rPr lang="en-US" dirty="0"/>
              <a:t>Useful to consolidate handling exceptions and/or designate methods which return specific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1525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1132</TotalTime>
  <Words>463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Revature</vt:lpstr>
      <vt:lpstr>Spring Web</vt:lpstr>
      <vt:lpstr>Spring Web</vt:lpstr>
      <vt:lpstr>Spring Web Annotations - Controllers</vt:lpstr>
      <vt:lpstr>Spring Web Annotations - Mapping</vt:lpstr>
      <vt:lpstr>Spring Web Annotations – Parse Request Data</vt:lpstr>
      <vt:lpstr>Spring Web Annotations – ResponseEntity</vt:lpstr>
      <vt:lpstr>Spring Web Annotations – Handling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15</cp:revision>
  <dcterms:created xsi:type="dcterms:W3CDTF">2021-04-20T18:35:45Z</dcterms:created>
  <dcterms:modified xsi:type="dcterms:W3CDTF">2023-09-28T21:42:43Z</dcterms:modified>
</cp:coreProperties>
</file>