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302" r:id="rId3"/>
    <p:sldId id="309" r:id="rId4"/>
    <p:sldId id="308" r:id="rId5"/>
    <p:sldId id="31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 Spring data module provides a simple data access framework for Spring applications.</a:t>
            </a:r>
          </a:p>
          <a:p>
            <a:r>
              <a:rPr lang="en-US" dirty="0"/>
              <a:t>Spring Data provides support for multiple types of repositories and stores, including JPA (Java Persistence API), JDBC, Mongo DB and more.</a:t>
            </a:r>
          </a:p>
          <a:p>
            <a:r>
              <a:rPr lang="en-US" dirty="0"/>
              <a:t>Spring Data aims to reduce the amount of boilerplate code needed to implement a data access layer, while providing tools for easy customization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JPA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FB68-1E13-940F-D259-83AB423F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45246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Java Persistence API (</a:t>
            </a:r>
            <a:r>
              <a:rPr lang="en-US" dirty="0" err="1"/>
              <a:t>javax.persistence</a:t>
            </a:r>
            <a:r>
              <a:rPr lang="en-US" dirty="0"/>
              <a:t> library) is a java specification for accessing, persisting and managing data between java objects and relational databases.</a:t>
            </a:r>
          </a:p>
          <a:p>
            <a:r>
              <a:rPr lang="en-US" dirty="0"/>
              <a:t>Annotations:</a:t>
            </a:r>
          </a:p>
          <a:p>
            <a:pPr lvl="1"/>
            <a:r>
              <a:rPr lang="en-US" dirty="0"/>
              <a:t>@Entity : Denotes a persistence object when annotating a class. (a model class)</a:t>
            </a:r>
          </a:p>
          <a:p>
            <a:pPr lvl="1"/>
            <a:r>
              <a:rPr lang="en-US" dirty="0"/>
              <a:t>@Table : Used to provide details related to the table that is used to persist entities in a database when annotating a class.</a:t>
            </a:r>
          </a:p>
          <a:p>
            <a:pPr lvl="1"/>
            <a:r>
              <a:rPr lang="en-US" dirty="0"/>
              <a:t>@Column : Used to define specifics related to a column (field) of an entity, mapping to a database table column when annotating a field</a:t>
            </a:r>
          </a:p>
          <a:p>
            <a:pPr lvl="1"/>
            <a:r>
              <a:rPr lang="en-US" dirty="0"/>
              <a:t>@Id : Used to define a column as an identifying column when annotating a field</a:t>
            </a:r>
          </a:p>
        </p:txBody>
      </p:sp>
    </p:spTree>
    <p:extLst>
      <p:ext uri="{BB962C8B-B14F-4D97-AF65-F5344CB8AC3E}">
        <p14:creationId xmlns:p14="http://schemas.microsoft.com/office/powerpoint/2010/main" val="232933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 err="1"/>
              <a:t>CrudRepository</a:t>
            </a:r>
            <a:r>
              <a:rPr lang="en-US" dirty="0"/>
              <a:t> &amp; </a:t>
            </a:r>
            <a:r>
              <a:rPr lang="en-US" dirty="0" err="1"/>
              <a:t>JpaRepository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2964"/>
            <a:ext cx="8430704" cy="5335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*The ‘</a:t>
            </a:r>
            <a:r>
              <a:rPr lang="en-US" dirty="0" err="1"/>
              <a:t>CrudRepository</a:t>
            </a:r>
            <a:r>
              <a:rPr lang="en-US" dirty="0"/>
              <a:t>’ is an interface within Spring Data which provides generic CRUD operations for your application database.</a:t>
            </a:r>
          </a:p>
          <a:p>
            <a:pPr lvl="1"/>
            <a:r>
              <a:rPr lang="en-US" dirty="0"/>
              <a:t>save() : persist an entity (insert | update)</a:t>
            </a:r>
          </a:p>
          <a:p>
            <a:pPr lvl="1"/>
            <a:r>
              <a:rPr lang="en-US" dirty="0" err="1"/>
              <a:t>findById</a:t>
            </a:r>
            <a:r>
              <a:rPr lang="en-US" dirty="0"/>
              <a:t>() : query for an entity using the id</a:t>
            </a:r>
          </a:p>
          <a:p>
            <a:pPr lvl="1"/>
            <a:r>
              <a:rPr lang="en-US" dirty="0" err="1"/>
              <a:t>findAll</a:t>
            </a:r>
            <a:r>
              <a:rPr lang="en-US" dirty="0"/>
              <a:t>() : query for all entities in a table</a:t>
            </a:r>
          </a:p>
          <a:p>
            <a:pPr lvl="1"/>
            <a:r>
              <a:rPr lang="en-US" dirty="0"/>
              <a:t>delete() : remove an entity</a:t>
            </a:r>
          </a:p>
          <a:p>
            <a:r>
              <a:rPr lang="en-US" dirty="0"/>
              <a:t>The ‘</a:t>
            </a:r>
            <a:r>
              <a:rPr lang="en-US" dirty="0" err="1"/>
              <a:t>JpaRepository</a:t>
            </a:r>
            <a:r>
              <a:rPr lang="en-US" dirty="0"/>
              <a:t>’ interface is an extension of the ‘</a:t>
            </a:r>
            <a:r>
              <a:rPr lang="en-US" dirty="0" err="1"/>
              <a:t>CrudRepository</a:t>
            </a:r>
            <a:r>
              <a:rPr lang="en-US" dirty="0"/>
              <a:t>’ as well as the ‘</a:t>
            </a:r>
            <a:r>
              <a:rPr lang="en-US" dirty="0" err="1"/>
              <a:t>PagingAndSortingRepository</a:t>
            </a:r>
            <a:r>
              <a:rPr lang="en-US" dirty="0"/>
              <a:t>’. It offers even greater functionality when working with JPA-specific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Spring Querying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FB68-1E13-940F-D259-83AB423F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45246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Although </a:t>
            </a:r>
            <a:r>
              <a:rPr lang="en-US" dirty="0" err="1"/>
              <a:t>CrudRepository</a:t>
            </a:r>
            <a:r>
              <a:rPr lang="en-US" dirty="0"/>
              <a:t> provides dynamic and built-in methods for your application queries, you can provide customer queries as well when you require specific functionality:</a:t>
            </a:r>
          </a:p>
          <a:p>
            <a:pPr lvl="1"/>
            <a:r>
              <a:rPr lang="en-US" dirty="0"/>
              <a:t>@Query : used to define a query to be executed by your application. You can define queries using Java Persistence Query Language (JPQL) or a native query language.</a:t>
            </a:r>
          </a:p>
          <a:p>
            <a:pPr lvl="1"/>
            <a:r>
              <a:rPr lang="en-US" dirty="0"/>
              <a:t>@Modifying : This annotation is required with the @Query annotation when defining queries which modify the state of a database (i.e. ‘INSERT’, ‘UPDATE’, and ‘DELETE’).</a:t>
            </a:r>
          </a:p>
          <a:p>
            <a:pPr lvl="1"/>
            <a:r>
              <a:rPr lang="en-US" dirty="0"/>
              <a:t>@Transactional : this annotation is used to define the scope of a single database transaction, automatically committing the query after the method finishes execution. This means that, if an exception is thrown during the method execution the transaction is rolled back.</a:t>
            </a:r>
          </a:p>
        </p:txBody>
      </p:sp>
    </p:spTree>
    <p:extLst>
      <p:ext uri="{BB962C8B-B14F-4D97-AF65-F5344CB8AC3E}">
        <p14:creationId xmlns:p14="http://schemas.microsoft.com/office/powerpoint/2010/main" val="3681897180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1021</TotalTime>
  <Words>427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Revature</vt:lpstr>
      <vt:lpstr>Spring Data</vt:lpstr>
      <vt:lpstr>Spring Data</vt:lpstr>
      <vt:lpstr>JPA</vt:lpstr>
      <vt:lpstr>CrudRepository &amp; JpaRepository</vt:lpstr>
      <vt:lpstr>Spring Querying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14</cp:revision>
  <dcterms:created xsi:type="dcterms:W3CDTF">2021-04-20T18:35:45Z</dcterms:created>
  <dcterms:modified xsi:type="dcterms:W3CDTF">2023-10-02T21:17:54Z</dcterms:modified>
</cp:coreProperties>
</file>