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324" r:id="rId3"/>
    <p:sldId id="348" r:id="rId4"/>
    <p:sldId id="321" r:id="rId5"/>
    <p:sldId id="347" r:id="rId6"/>
    <p:sldId id="335" r:id="rId7"/>
    <p:sldId id="331" r:id="rId8"/>
    <p:sldId id="329" r:id="rId9"/>
    <p:sldId id="336" r:id="rId10"/>
    <p:sldId id="342" r:id="rId11"/>
    <p:sldId id="345" r:id="rId12"/>
    <p:sldId id="346" r:id="rId13"/>
    <p:sldId id="344" r:id="rId14"/>
    <p:sldId id="343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16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6" y="320634"/>
            <a:ext cx="7716332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 u="sng" dirty="0"/>
              <a:t>J</a:t>
            </a:r>
            <a:r>
              <a:rPr lang="en-US" sz="3600" dirty="0"/>
              <a:t>ava </a:t>
            </a:r>
            <a:r>
              <a:rPr lang="en-US" sz="3600" u="sng" dirty="0" err="1"/>
              <a:t>D</a:t>
            </a:r>
            <a:r>
              <a:rPr lang="en-US" sz="3600" dirty="0" err="1"/>
              <a:t>ata</a:t>
            </a:r>
            <a:r>
              <a:rPr lang="en-US" sz="3600" u="sng" dirty="0" err="1"/>
              <a:t>B</a:t>
            </a:r>
            <a:r>
              <a:rPr lang="en-US" sz="3600" dirty="0" err="1"/>
              <a:t>ase</a:t>
            </a:r>
            <a:r>
              <a:rPr lang="en-US" sz="3600" dirty="0"/>
              <a:t> </a:t>
            </a:r>
            <a:r>
              <a:rPr lang="en-US" sz="3600" u="sng" dirty="0"/>
              <a:t>C</a:t>
            </a:r>
            <a:r>
              <a:rPr lang="en-US" sz="3600" dirty="0"/>
              <a:t>onnectivity API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Add (insert)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8F680-6395-4351-ADEA-1FBB36C882BE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VALUES (NULL,?,?,?,?)"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ps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</a:t>
            </a:r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.getEmp_name());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Find (select)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Employee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8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6" y="-4950"/>
            <a:ext cx="7021585" cy="1224150"/>
          </a:xfrm>
        </p:spPr>
        <p:txBody>
          <a:bodyPr/>
          <a:lstStyle/>
          <a:p>
            <a:r>
              <a:rPr lang="en-US" dirty="0"/>
              <a:t>DAO Implementation – Find Collection (select)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alternatively, we could have used a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…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List&lt;Employee&gt;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Employee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emp_salary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0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Alter (update)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747BC-CCE6-4286-B838-F05CD0FAB315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"UPDATE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SET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emp_name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emp_salary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ps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</a:t>
            </a:r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.getEmp_name());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3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Remove (delete)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5F1D3-12A3-4B81-A8B5-236F6E5D1734}"/>
              </a:ext>
            </a:extLst>
          </p:cNvPr>
          <p:cNvSpPr/>
          <p:nvPr/>
        </p:nvSpPr>
        <p:spPr>
          <a:xfrm>
            <a:off x="589037" y="1568741"/>
            <a:ext cx="7964555" cy="4714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"DELETE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8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DataBase</a:t>
            </a:r>
            <a:r>
              <a:rPr lang="en-US" dirty="0"/>
              <a:t> Connectivity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JDBC is the standard library that allows Java programs to access database management Systems</a:t>
            </a:r>
          </a:p>
          <a:p>
            <a:endParaRPr lang="en-US" dirty="0"/>
          </a:p>
          <a:p>
            <a:r>
              <a:rPr lang="en-US" dirty="0"/>
              <a:t>The JDBC API consists of a set of interfaces and classes which provide connection, querying, retrieval and error handling functionality.</a:t>
            </a:r>
          </a:p>
          <a:p>
            <a:endParaRPr lang="en-US" dirty="0"/>
          </a:p>
          <a:p>
            <a:r>
              <a:rPr lang="en-US" dirty="0"/>
              <a:t>JDBC creates connects to databases using the appropriate database driver.</a:t>
            </a:r>
          </a:p>
          <a:p>
            <a:pPr lvl="1"/>
            <a:r>
              <a:rPr lang="en-US" dirty="0"/>
              <a:t>(we’ll use Maven to configure this)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Classes and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JDBC Includes five (5) important classes and interfaces:</a:t>
            </a:r>
          </a:p>
          <a:p>
            <a:pPr lvl="1"/>
            <a:r>
              <a:rPr lang="en-US" b="1" dirty="0" err="1"/>
              <a:t>DriverManager</a:t>
            </a:r>
            <a:r>
              <a:rPr lang="en-US" dirty="0"/>
              <a:t> [class] – Provides instance of specific drivers (uses a factory design pattern)</a:t>
            </a:r>
          </a:p>
          <a:p>
            <a:pPr lvl="1"/>
            <a:r>
              <a:rPr lang="en-US" b="1" i="1" dirty="0"/>
              <a:t>Connection</a:t>
            </a:r>
            <a:r>
              <a:rPr lang="en-US" dirty="0"/>
              <a:t> &lt;interface&gt; - Connection between the application in java and the database. Creates Statement Objects.</a:t>
            </a:r>
          </a:p>
          <a:p>
            <a:pPr lvl="1"/>
            <a:r>
              <a:rPr lang="en-US" b="1" i="1" dirty="0"/>
              <a:t>Statement</a:t>
            </a:r>
            <a:r>
              <a:rPr lang="en-US" dirty="0"/>
              <a:t> &lt;interface&gt; - Responsible for executing actions on the database. May return a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pPr lvl="1"/>
            <a:r>
              <a:rPr lang="en-US" b="1" i="1" dirty="0" err="1"/>
              <a:t>ResultSet</a:t>
            </a:r>
            <a:r>
              <a:rPr lang="en-US" dirty="0"/>
              <a:t> &lt;interface&gt; - Entity responsible for holding query results from the database.</a:t>
            </a:r>
          </a:p>
          <a:p>
            <a:pPr lvl="1"/>
            <a:r>
              <a:rPr lang="en-US" b="1" dirty="0" err="1"/>
              <a:t>SQLException</a:t>
            </a:r>
            <a:r>
              <a:rPr lang="en-US" dirty="0"/>
              <a:t> [class] – Provides information regarding mistakes accessing the database.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Database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687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previously discussed, a Connection object created using the </a:t>
            </a:r>
            <a:r>
              <a:rPr lang="en-US" dirty="0" err="1"/>
              <a:t>the</a:t>
            </a:r>
            <a:r>
              <a:rPr lang="en-US" dirty="0"/>
              <a:t> static </a:t>
            </a:r>
            <a:r>
              <a:rPr lang="en-US" dirty="0" err="1"/>
              <a:t>getConnection</a:t>
            </a:r>
            <a:r>
              <a:rPr lang="en-US" dirty="0"/>
              <a:t> method from the </a:t>
            </a:r>
            <a:r>
              <a:rPr lang="en-US" dirty="0" err="1"/>
              <a:t>DriverManager</a:t>
            </a:r>
            <a:r>
              <a:rPr lang="en-US" dirty="0"/>
              <a:t> of JDBC.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takes three string arguments, the URL of the database, the username and password.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can result in various </a:t>
            </a:r>
            <a:r>
              <a:rPr lang="en-US" dirty="0" err="1"/>
              <a:t>SQLExceptions</a:t>
            </a:r>
            <a:r>
              <a:rPr lang="en-US" dirty="0"/>
              <a:t>.</a:t>
            </a:r>
          </a:p>
          <a:p>
            <a:r>
              <a:rPr lang="en-US" dirty="0"/>
              <a:t>It is typical to create a utility class which can be used throughout your project to establish a connection. This way you can provide utility methods to connect with different credentials, or leveraging different database drivers.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0EFFC-3F80-4A7E-A06E-E30BBFA9FBAB}"/>
              </a:ext>
            </a:extLst>
          </p:cNvPr>
          <p:cNvSpPr/>
          <p:nvPr/>
        </p:nvSpPr>
        <p:spPr>
          <a:xfrm>
            <a:off x="767550" y="4372852"/>
            <a:ext cx="7608900" cy="1643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://localhost:5432/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– Model Classes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designing classes to work with databases, we often create “Model” classes.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Used with Relational databases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Represent data in our java application, as it is stored within a database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Communicates information between database and Java Application.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Model classes are used as part of other design patterns (DAO, Repository, Service,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3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DAO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065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Generally, full stack applications should handle business logic and database logic separately to create a more modular structure.</a:t>
            </a:r>
          </a:p>
          <a:p>
            <a:r>
              <a:rPr lang="en-US" dirty="0"/>
              <a:t>When database interaction is required, a logical separation in code can be created using </a:t>
            </a:r>
            <a:r>
              <a:rPr lang="en-US" b="1" i="1" dirty="0"/>
              <a:t>Data Access Object </a:t>
            </a:r>
            <a:r>
              <a:rPr lang="en-US" dirty="0"/>
              <a:t>or </a:t>
            </a:r>
            <a:r>
              <a:rPr lang="en-US" b="1" i="1" dirty="0"/>
              <a:t>DAO</a:t>
            </a:r>
            <a:r>
              <a:rPr lang="en-US" dirty="0"/>
              <a:t>s</a:t>
            </a:r>
          </a:p>
          <a:p>
            <a:r>
              <a:rPr lang="en-US" dirty="0"/>
              <a:t>A DAO pattern is implemented by performing the following:</a:t>
            </a:r>
          </a:p>
          <a:p>
            <a:pPr lvl="1"/>
            <a:r>
              <a:rPr lang="en-US" dirty="0"/>
              <a:t>Define an interface which declares methods through which the database will be queried.</a:t>
            </a:r>
          </a:p>
          <a:p>
            <a:pPr lvl="1"/>
            <a:r>
              <a:rPr lang="en-US" dirty="0"/>
              <a:t>Create concrete implementation classes which contain the access logic and return required data as retrieved from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b="1" dirty="0"/>
              <a:t>SQL Injection</a:t>
            </a:r>
            <a:r>
              <a:rPr lang="en-US" dirty="0"/>
              <a:t>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11+ supports the creation of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-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415292" y="2113032"/>
            <a:ext cx="8313415" cy="3737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com.revature.models.Employee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4936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15261</TotalTime>
  <Words>1649</Words>
  <Application>Microsoft Office PowerPoint</Application>
  <PresentationFormat>On-screen Show (4:3)</PresentationFormat>
  <Paragraphs>256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2_Custom Design</vt:lpstr>
      <vt:lpstr>Java DataBase Connectivity API</vt:lpstr>
      <vt:lpstr>Java DataBase Connectivity API</vt:lpstr>
      <vt:lpstr>JDBC Classes and Interfaces</vt:lpstr>
      <vt:lpstr>Establishing Database Connections</vt:lpstr>
      <vt:lpstr>Design Patterns – Model Classes</vt:lpstr>
      <vt:lpstr>Design Patterns – DAO</vt:lpstr>
      <vt:lpstr>Statement</vt:lpstr>
      <vt:lpstr>try-with-resources</vt:lpstr>
      <vt:lpstr>DAO - Interface</vt:lpstr>
      <vt:lpstr>DAO Implementation – Add (insert)</vt:lpstr>
      <vt:lpstr>DAO Implementation – Find (select)</vt:lpstr>
      <vt:lpstr>DAO Implementation – Find Collection (select)</vt:lpstr>
      <vt:lpstr>DAO Implementation – Alter (update)</vt:lpstr>
      <vt:lpstr>DAO Implementation – Remove (delete)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237</cp:revision>
  <dcterms:modified xsi:type="dcterms:W3CDTF">2023-08-25T22:17:38Z</dcterms:modified>
</cp:coreProperties>
</file>