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2"/>
  </p:notesMasterIdLst>
  <p:sldIdLst>
    <p:sldId id="256" r:id="rId2"/>
    <p:sldId id="323" r:id="rId3"/>
    <p:sldId id="297" r:id="rId4"/>
    <p:sldId id="298" r:id="rId5"/>
    <p:sldId id="303" r:id="rId6"/>
    <p:sldId id="304" r:id="rId7"/>
    <p:sldId id="305" r:id="rId8"/>
    <p:sldId id="294" r:id="rId9"/>
    <p:sldId id="295" r:id="rId10"/>
    <p:sldId id="296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CFADC-D723-474C-BC23-00E14133A49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01B3-9A73-4B4F-86F1-79553C5B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318-B31B-4D90-9599-F0ED5C3F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C605-D554-4C64-A628-213ABA910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pPr lvl="1"/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92398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827801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609407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6474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1574</TotalTime>
  <Words>663</Words>
  <Application>Microsoft Office PowerPoint</Application>
  <PresentationFormat>On-screen Show (4:3)</PresentationFormat>
  <Paragraphs>141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Revature</vt:lpstr>
      <vt:lpstr>SQL Constraints</vt:lpstr>
      <vt:lpstr>Constraints &amp; Referential Integrity</vt:lpstr>
      <vt:lpstr>PRIMARY KEY</vt:lpstr>
      <vt:lpstr>FOREIGN KEY</vt:lpstr>
      <vt:lpstr>Orphaned Records</vt:lpstr>
      <vt:lpstr>Orphaned Records (cont…)</vt:lpstr>
      <vt:lpstr>Concerns for Referential Integrity</vt:lpstr>
      <vt:lpstr>CHECK</vt:lpstr>
      <vt:lpstr>NOT NULL</vt:lpstr>
      <vt:lpstr>UNIQUE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9</cp:revision>
  <dcterms:created xsi:type="dcterms:W3CDTF">2021-04-22T12:54:53Z</dcterms:created>
  <dcterms:modified xsi:type="dcterms:W3CDTF">2023-08-22T22:06:51Z</dcterms:modified>
</cp:coreProperties>
</file>