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sldIdLst>
    <p:sldId id="256" r:id="rId2"/>
    <p:sldId id="302" r:id="rId3"/>
    <p:sldId id="326" r:id="rId4"/>
    <p:sldId id="305" r:id="rId5"/>
    <p:sldId id="327" r:id="rId6"/>
    <p:sldId id="328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52" y="9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F8D8-6650-4C10-9E6B-652A926CA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Beans &amp;</a:t>
            </a:r>
            <a:br>
              <a:rPr lang="en-US" dirty="0"/>
            </a:br>
            <a:r>
              <a:rPr lang="en-US" dirty="0"/>
              <a:t>Intro to Spring Web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C37A4C1-7EF3-C9E9-1326-A704AABB9EB4}"/>
              </a:ext>
            </a:extLst>
          </p:cNvPr>
          <p:cNvSpPr txBox="1">
            <a:spLocks/>
          </p:cNvSpPr>
          <p:nvPr/>
        </p:nvSpPr>
        <p:spPr>
          <a:xfrm>
            <a:off x="496177" y="2864179"/>
            <a:ext cx="6807148" cy="17176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kern="1200" spc="100" baseline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Spring MVC</a:t>
            </a:r>
          </a:p>
        </p:txBody>
      </p:sp>
    </p:spTree>
    <p:extLst>
      <p:ext uri="{BB962C8B-B14F-4D97-AF65-F5344CB8AC3E}">
        <p14:creationId xmlns:p14="http://schemas.microsoft.com/office/powerpoint/2010/main" val="165667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en-US" dirty="0"/>
              <a:t>Beans are the core building block of a Spring application</a:t>
            </a:r>
          </a:p>
          <a:p>
            <a:pPr lvl="1"/>
            <a:r>
              <a:rPr lang="en-US" dirty="0"/>
              <a:t>Contain Business Logic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/>
              <a:t>Connection Objects</a:t>
            </a:r>
          </a:p>
          <a:p>
            <a:pPr lvl="1"/>
            <a:r>
              <a:rPr lang="en-US" dirty="0"/>
              <a:t>Etc…</a:t>
            </a:r>
          </a:p>
          <a:p>
            <a:r>
              <a:rPr lang="en-US" dirty="0"/>
              <a:t>Beans are managed by the </a:t>
            </a:r>
            <a:r>
              <a:rPr lang="en-US" dirty="0" err="1"/>
              <a:t>BeanFactory</a:t>
            </a:r>
            <a:r>
              <a:rPr lang="en-US" dirty="0"/>
              <a:t> (</a:t>
            </a:r>
            <a:r>
              <a:rPr lang="en-US" dirty="0" err="1"/>
              <a:t>ApplicationContext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0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473717" cy="1224150"/>
          </a:xfrm>
        </p:spPr>
        <p:txBody>
          <a:bodyPr/>
          <a:lstStyle/>
          <a:p>
            <a:r>
              <a:rPr lang="en-US" dirty="0"/>
              <a:t>Bean Lifecycle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Pre-Initialization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Instantiation : Spring IoC Container creates instance of Bean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Populate Properties : container injects dependencies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Set Bean Name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Any ‘</a:t>
            </a:r>
            <a:r>
              <a:rPr lang="en-US" dirty="0" err="1"/>
              <a:t>ApplicationContextAware</a:t>
            </a:r>
            <a:r>
              <a:rPr lang="en-US" dirty="0"/>
              <a:t>’ or ‘</a:t>
            </a:r>
            <a:r>
              <a:rPr lang="en-US" dirty="0" err="1"/>
              <a:t>BeanNameAware</a:t>
            </a:r>
            <a:r>
              <a:rPr lang="en-US" dirty="0"/>
              <a:t>’ methods are called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Bean is Created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Any ‘@</a:t>
            </a:r>
            <a:r>
              <a:rPr lang="en-US" dirty="0" err="1"/>
              <a:t>PostConstruct</a:t>
            </a:r>
            <a:r>
              <a:rPr lang="en-US" dirty="0"/>
              <a:t>’ or ‘</a:t>
            </a:r>
            <a:r>
              <a:rPr lang="en-US" dirty="0" err="1"/>
              <a:t>InitializingBean</a:t>
            </a:r>
            <a:r>
              <a:rPr lang="en-US" dirty="0"/>
              <a:t>’ methods are called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Any Custom Initialization methods are called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Bean is Ready to Use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Bean is in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Pre-Destruction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Any ‘@</a:t>
            </a:r>
            <a:r>
              <a:rPr lang="en-US" dirty="0" err="1"/>
              <a:t>PreDestroy</a:t>
            </a:r>
            <a:r>
              <a:rPr lang="en-US" dirty="0"/>
              <a:t>’ or ‘</a:t>
            </a:r>
            <a:r>
              <a:rPr lang="en-US" dirty="0" err="1"/>
              <a:t>DisposableBean</a:t>
            </a:r>
            <a:r>
              <a:rPr lang="en-US" dirty="0"/>
              <a:t>’ methods are called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Any Custom Destroy methods are called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Bean is Destroyed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of Spring Beans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5"/>
            <a:ext cx="8383980" cy="52473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Singleton (default)</a:t>
            </a:r>
          </a:p>
          <a:p>
            <a:pPr lvl="1"/>
            <a:r>
              <a:rPr lang="en-US" dirty="0"/>
              <a:t>Single bean is created and shared across the entire Spring IoC Container</a:t>
            </a:r>
          </a:p>
          <a:p>
            <a:r>
              <a:rPr lang="en-US" dirty="0"/>
              <a:t>Prototype</a:t>
            </a:r>
          </a:p>
          <a:p>
            <a:pPr lvl="1"/>
            <a:r>
              <a:rPr lang="en-US" dirty="0"/>
              <a:t>A new instance of the bean is created each time it is requested from the container</a:t>
            </a:r>
          </a:p>
          <a:p>
            <a:r>
              <a:rPr lang="en-US" dirty="0"/>
              <a:t>Request</a:t>
            </a:r>
          </a:p>
          <a:p>
            <a:pPr lvl="1"/>
            <a:r>
              <a:rPr lang="en-US" dirty="0"/>
              <a:t>A single instance of the bean is created for each HTTP request. (typical for web applications)</a:t>
            </a:r>
          </a:p>
          <a:p>
            <a:r>
              <a:rPr lang="en-US" dirty="0"/>
              <a:t>Session</a:t>
            </a:r>
          </a:p>
          <a:p>
            <a:pPr lvl="1"/>
            <a:r>
              <a:rPr lang="en-US" dirty="0"/>
              <a:t>A single instance of the bean is created for each HTTP session by the same user.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A single instance of the bean is created for the lifecycle of the entire web application</a:t>
            </a:r>
          </a:p>
          <a:p>
            <a:r>
              <a:rPr lang="en-US" dirty="0"/>
              <a:t>Any of these scopes can be configured using the ‘@Scope’ annotation or adding the ‘scope’ attribute in an XML configuration.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6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Model-View-Controller (MVC)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3812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MVC is an architectural design pattern which separates an application into three components:</a:t>
            </a:r>
          </a:p>
          <a:p>
            <a:r>
              <a:rPr lang="en-US" b="1" dirty="0"/>
              <a:t>Model </a:t>
            </a:r>
            <a:r>
              <a:rPr lang="en-US" dirty="0"/>
              <a:t>: Component responsible for data-related logic</a:t>
            </a:r>
          </a:p>
          <a:p>
            <a:r>
              <a:rPr lang="en-US" b="1" dirty="0"/>
              <a:t>View </a:t>
            </a:r>
            <a:r>
              <a:rPr lang="en-US" dirty="0"/>
              <a:t>: Component responsible for all UI logic and User interfacing</a:t>
            </a:r>
          </a:p>
          <a:p>
            <a:r>
              <a:rPr lang="en-US" b="1" dirty="0"/>
              <a:t>Controller </a:t>
            </a:r>
            <a:r>
              <a:rPr lang="en-US" dirty="0"/>
              <a:t>: Component which enables interconnection between view and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87664F-60B4-245A-8330-DE3C1F360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236" y="3926947"/>
            <a:ext cx="6671506" cy="280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12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481445"/>
            <a:ext cx="8604418" cy="52473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Spring MVC is part of the Spring Web Module and is designed to provide a clean configuration and integration of a Model-View-Controller pattern.</a:t>
            </a:r>
          </a:p>
          <a:p>
            <a:r>
              <a:rPr lang="en-US" dirty="0"/>
              <a:t>The main components of MVC are:</a:t>
            </a:r>
          </a:p>
          <a:p>
            <a:pPr lvl="1"/>
            <a:r>
              <a:rPr lang="en-US" b="1" dirty="0" err="1"/>
              <a:t>DispatcherServlet</a:t>
            </a:r>
            <a:r>
              <a:rPr lang="en-US" dirty="0"/>
              <a:t> : Acts as a front controller (single point of entry) to intercept and handle requests</a:t>
            </a:r>
          </a:p>
          <a:p>
            <a:pPr lvl="1"/>
            <a:r>
              <a:rPr lang="en-US" b="1" dirty="0"/>
              <a:t>Controller</a:t>
            </a:r>
            <a:r>
              <a:rPr lang="en-US" dirty="0"/>
              <a:t> : Processes the request and executes Business Logic</a:t>
            </a:r>
            <a:endParaRPr lang="en-US" b="1" dirty="0"/>
          </a:p>
          <a:p>
            <a:pPr lvl="1"/>
            <a:r>
              <a:rPr lang="en-US" b="1" dirty="0" err="1"/>
              <a:t>HandlerMapping</a:t>
            </a:r>
            <a:r>
              <a:rPr lang="en-US" dirty="0"/>
              <a:t> : Determines which controller method should handle an incoming request.</a:t>
            </a:r>
          </a:p>
          <a:p>
            <a:pPr lvl="1"/>
            <a:r>
              <a:rPr lang="en-US" b="1" dirty="0" err="1"/>
              <a:t>ViewResolver</a:t>
            </a:r>
            <a:r>
              <a:rPr lang="en-US" dirty="0"/>
              <a:t> : Resolves Logical view names which are returned by the controllers</a:t>
            </a:r>
          </a:p>
          <a:p>
            <a:pPr lvl="1"/>
            <a:r>
              <a:rPr lang="en-US" b="1" dirty="0"/>
              <a:t>Model</a:t>
            </a:r>
            <a:r>
              <a:rPr lang="en-US" dirty="0"/>
              <a:t> : Holds the data to be displayed by the view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500" i="1" u="sng" dirty="0"/>
              <a:t>NOTE: although we will be interacting with Spring Web and MVC, we will not have a view in our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1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857</TotalTime>
  <Words>407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Revature</vt:lpstr>
      <vt:lpstr>Spring Beans &amp; Intro to Spring Web</vt:lpstr>
      <vt:lpstr>Spring Beans</vt:lpstr>
      <vt:lpstr>Bean Lifecycle</vt:lpstr>
      <vt:lpstr>Scopes of Spring Beans</vt:lpstr>
      <vt:lpstr>Model-View-Controller (MVC)</vt:lpstr>
      <vt:lpstr>Spring MVC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Language</dc:title>
  <dc:creator>Bryn Portella</dc:creator>
  <cp:lastModifiedBy>Joseph Highe</cp:lastModifiedBy>
  <cp:revision>11</cp:revision>
  <dcterms:created xsi:type="dcterms:W3CDTF">2021-04-20T18:35:45Z</dcterms:created>
  <dcterms:modified xsi:type="dcterms:W3CDTF">2023-09-26T22:26:04Z</dcterms:modified>
</cp:coreProperties>
</file>