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2"/>
  </p:notesMasterIdLst>
  <p:sldIdLst>
    <p:sldId id="256" r:id="rId2"/>
    <p:sldId id="317" r:id="rId3"/>
    <p:sldId id="329" r:id="rId4"/>
    <p:sldId id="316" r:id="rId5"/>
    <p:sldId id="328" r:id="rId6"/>
    <p:sldId id="330" r:id="rId7"/>
    <p:sldId id="331" r:id="rId8"/>
    <p:sldId id="332" r:id="rId9"/>
    <p:sldId id="333" r:id="rId10"/>
    <p:sldId id="27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Programming with Lambdas &amp;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Lambda expression is one of the biggest new features of Java 8, introducing aspects important to the use of functional programming in java.</a:t>
            </a:r>
          </a:p>
          <a:p>
            <a:pPr lvl="1"/>
            <a:r>
              <a:rPr lang="en-US" b="1" dirty="0"/>
              <a:t>Functional Programming</a:t>
            </a:r>
            <a:r>
              <a:rPr lang="en-US" dirty="0"/>
              <a:t> – A programming paradigm in which programs are constructed by applying and composing functionality.</a:t>
            </a:r>
          </a:p>
          <a:p>
            <a:r>
              <a:rPr lang="en-US" b="1" dirty="0"/>
              <a:t>**Lambdas allow for the creation and execution of a function or method without needing to create a dedicated space in class memory.**</a:t>
            </a:r>
          </a:p>
          <a:p>
            <a:pPr lvl="1"/>
            <a:r>
              <a:rPr lang="en-US" dirty="0"/>
              <a:t>i.e. you can create a temporary method, use it, and be done with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ctr">
            <a:normAutofit/>
          </a:bodyPr>
          <a:lstStyle/>
          <a:p>
            <a:r>
              <a:rPr lang="en-US" dirty="0"/>
              <a:t>Lambda expressions in Java are </a:t>
            </a:r>
            <a:r>
              <a:rPr lang="en-US" b="1" u="sng" dirty="0"/>
              <a:t>only</a:t>
            </a:r>
            <a:r>
              <a:rPr lang="en-US" dirty="0"/>
              <a:t> usable with functional interfaces.</a:t>
            </a:r>
          </a:p>
          <a:p>
            <a:endParaRPr lang="en-US" dirty="0"/>
          </a:p>
          <a:p>
            <a:r>
              <a:rPr lang="en-US" dirty="0"/>
              <a:t>Lambda expressions allow you to instantiate interface objects by providing an implementation for a functional interface during object creation.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Functional interfaces are interfaces that only have one abstract method.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Comparator</a:t>
            </a:r>
          </a:p>
          <a:p>
            <a:pPr lvl="1"/>
            <a:r>
              <a:rPr lang="en-US" dirty="0"/>
              <a:t>Predicate</a:t>
            </a:r>
          </a:p>
          <a:p>
            <a:pPr lvl="1"/>
            <a:r>
              <a:rPr lang="en-US" dirty="0"/>
              <a:t>Supplier</a:t>
            </a:r>
          </a:p>
          <a:p>
            <a:pPr lvl="1"/>
            <a:r>
              <a:rPr lang="en-US" dirty="0"/>
              <a:t>Consumer</a:t>
            </a:r>
          </a:p>
          <a:p>
            <a:pPr marL="50800" indent="0">
              <a:buNone/>
            </a:pPr>
            <a:r>
              <a:rPr lang="en-US" dirty="0"/>
              <a:t>More examples: https://docs.oracle.com/javase/8/docs/api/java/util/function/package-summary.html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1751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Lambas</a:t>
            </a:r>
            <a:r>
              <a:rPr lang="en-US" dirty="0"/>
              <a:t> utilize ‘arrow notation’, to specify an input and output for the lambda function.</a:t>
            </a:r>
          </a:p>
          <a:p>
            <a:r>
              <a:rPr lang="en-US" dirty="0"/>
              <a:t>The most basic syntax for a lambda expression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132C5-8724-4468-A029-556CC9F0C5AB}"/>
              </a:ext>
            </a:extLst>
          </p:cNvPr>
          <p:cNvSpPr/>
          <p:nvPr/>
        </p:nvSpPr>
        <p:spPr>
          <a:xfrm>
            <a:off x="2582022" y="2656566"/>
            <a:ext cx="3979955" cy="62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parameter(s) -&gt; expression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67A7C-4AAA-4AC8-8FD0-B50571E7E640}"/>
              </a:ext>
            </a:extLst>
          </p:cNvPr>
          <p:cNvSpPr txBox="1">
            <a:spLocks/>
          </p:cNvSpPr>
          <p:nvPr/>
        </p:nvSpPr>
        <p:spPr>
          <a:xfrm>
            <a:off x="380009" y="3549777"/>
            <a:ext cx="8383980" cy="90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Lambdas are particularly useful because many java libraries and frameworks allow for the use of lambdas for in-line implementation: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416D5-D31C-4014-A3CA-AC641B805EE3}"/>
              </a:ext>
            </a:extLst>
          </p:cNvPr>
          <p:cNvSpPr/>
          <p:nvPr/>
        </p:nvSpPr>
        <p:spPr>
          <a:xfrm>
            <a:off x="1292087" y="4483343"/>
            <a:ext cx="6559826" cy="16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List&lt;String&gt; names = new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&lt;String&gt;();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(“Alice”);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(“Bob”);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(“Charlies”);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 -&gt;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(str));</a:t>
            </a:r>
          </a:p>
        </p:txBody>
      </p:sp>
    </p:spTree>
    <p:extLst>
      <p:ext uri="{BB962C8B-B14F-4D97-AF65-F5344CB8AC3E}">
        <p14:creationId xmlns:p14="http://schemas.microsoft.com/office/powerpoint/2010/main" val="30283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7B15-2A1D-41A7-8198-DDBC068EFF0B}"/>
              </a:ext>
            </a:extLst>
          </p:cNvPr>
          <p:cNvSpPr/>
          <p:nvPr/>
        </p:nvSpPr>
        <p:spPr>
          <a:xfrm>
            <a:off x="1543878" y="1628520"/>
            <a:ext cx="6056244" cy="1224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3140765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- Omissions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Lambdas…</a:t>
            </a:r>
          </a:p>
          <a:p>
            <a:pPr lvl="1"/>
            <a:r>
              <a:rPr lang="en-US" dirty="0"/>
              <a:t>Act as a short-hand convenience for implementing functionality</a:t>
            </a:r>
          </a:p>
          <a:p>
            <a:pPr lvl="1"/>
            <a:r>
              <a:rPr lang="en-US" dirty="0"/>
              <a:t>Can omit some of the syntax for less verbose code</a:t>
            </a:r>
          </a:p>
          <a:p>
            <a:r>
              <a:rPr lang="en-US" dirty="0"/>
              <a:t>You can omit…</a:t>
            </a:r>
          </a:p>
          <a:p>
            <a:pPr lvl="2"/>
            <a:r>
              <a:rPr lang="en-US" dirty="0"/>
              <a:t>For this example, our functional interface method may look like this: </a:t>
            </a:r>
          </a:p>
          <a:p>
            <a:pPr lvl="3"/>
            <a:r>
              <a:rPr lang="en-US" dirty="0"/>
              <a:t>int increase(int a);</a:t>
            </a:r>
          </a:p>
          <a:p>
            <a:pPr lvl="1"/>
            <a:r>
              <a:rPr lang="en-US" dirty="0"/>
              <a:t>The Parameter Datatypes can ALWAYS be omitted.</a:t>
            </a:r>
          </a:p>
          <a:p>
            <a:pPr lvl="1"/>
            <a:r>
              <a:rPr lang="en-US" dirty="0"/>
              <a:t>Parentheses if there is a single parameter and you do  not state the datatype</a:t>
            </a:r>
          </a:p>
          <a:p>
            <a:pPr lvl="2"/>
            <a:r>
              <a:rPr lang="en-US" dirty="0"/>
              <a:t>(int a) -&gt; { return a + 1; }</a:t>
            </a:r>
          </a:p>
          <a:p>
            <a:pPr lvl="2"/>
            <a:r>
              <a:rPr lang="en-US" dirty="0"/>
              <a:t>a -&gt; { return a + 1; }</a:t>
            </a:r>
          </a:p>
          <a:p>
            <a:pPr lvl="1"/>
            <a:r>
              <a:rPr lang="en-US" dirty="0"/>
              <a:t>Curly braces if you also omit the keyword ‘return’ and there is only a single statement</a:t>
            </a:r>
          </a:p>
          <a:p>
            <a:pPr lvl="2"/>
            <a:r>
              <a:rPr lang="en-US" dirty="0"/>
              <a:t>(int a) -&gt; { return a + 1; }</a:t>
            </a:r>
          </a:p>
          <a:p>
            <a:pPr lvl="2"/>
            <a:r>
              <a:rPr lang="en-US" dirty="0"/>
              <a:t>(int a) -&gt; a + 1;</a:t>
            </a:r>
          </a:p>
          <a:p>
            <a:pPr lvl="1"/>
            <a:r>
              <a:rPr lang="en-US" dirty="0"/>
              <a:t>Combined:</a:t>
            </a:r>
          </a:p>
          <a:p>
            <a:pPr lvl="2"/>
            <a:r>
              <a:rPr lang="en-US" dirty="0"/>
              <a:t>a -&gt; a + 1;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Method references further simplify lambda syntax.</a:t>
            </a:r>
          </a:p>
          <a:p>
            <a:pPr lvl="1"/>
            <a:r>
              <a:rPr lang="en-US" dirty="0"/>
              <a:t>Method references allow you to implement a functional interface by calling an already implemented method, whose method signature satisfies the functional interface implementation</a:t>
            </a:r>
          </a:p>
          <a:p>
            <a:r>
              <a:rPr lang="en-US" dirty="0"/>
              <a:t>Method Reference Syntax:</a:t>
            </a:r>
          </a:p>
          <a:p>
            <a:pPr lvl="1"/>
            <a:r>
              <a:rPr lang="en-US" dirty="0"/>
              <a:t>Method references use a double colon ‘::’ to denote the referenced method.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Class|Reference</a:t>
            </a:r>
            <a:r>
              <a:rPr lang="en-US" dirty="0"/>
              <a:t>]::[</a:t>
            </a:r>
            <a:r>
              <a:rPr lang="en-US" dirty="0" err="1"/>
              <a:t>methodName|new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myMethod</a:t>
            </a:r>
            <a:endParaRPr lang="en-US" dirty="0"/>
          </a:p>
          <a:p>
            <a:pPr lvl="2"/>
            <a:r>
              <a:rPr lang="en-US" dirty="0" err="1"/>
              <a:t>myClass</a:t>
            </a:r>
            <a:r>
              <a:rPr lang="en-US" dirty="0"/>
              <a:t>::new</a:t>
            </a:r>
          </a:p>
          <a:p>
            <a:pPr lvl="2"/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t">
            <a:normAutofit/>
          </a:bodyPr>
          <a:lstStyle/>
          <a:p>
            <a:r>
              <a:rPr lang="en-US" dirty="0"/>
              <a:t>There are 3* method reference types:</a:t>
            </a:r>
          </a:p>
          <a:p>
            <a:pPr lvl="1"/>
            <a:r>
              <a:rPr lang="en-US" dirty="0"/>
              <a:t>References to static methods</a:t>
            </a:r>
          </a:p>
          <a:p>
            <a:pPr lvl="2"/>
            <a:r>
              <a:rPr lang="en-US" dirty="0" err="1"/>
              <a:t>SomeClass</a:t>
            </a:r>
            <a:r>
              <a:rPr lang="en-US" dirty="0"/>
              <a:t>::</a:t>
            </a:r>
            <a:r>
              <a:rPr lang="en-US" dirty="0" err="1"/>
              <a:t>someStaticMethod</a:t>
            </a:r>
            <a:endParaRPr lang="en-US" dirty="0"/>
          </a:p>
          <a:p>
            <a:pPr lvl="2"/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endParaRPr lang="en-US" dirty="0"/>
          </a:p>
          <a:p>
            <a:pPr lvl="1"/>
            <a:r>
              <a:rPr lang="en-US" dirty="0"/>
              <a:t>References to methods on an Instance variable</a:t>
            </a:r>
          </a:p>
          <a:p>
            <a:pPr lvl="2"/>
            <a:r>
              <a:rPr lang="en-US" dirty="0" err="1"/>
              <a:t>someObject</a:t>
            </a:r>
            <a:r>
              <a:rPr lang="en-US" dirty="0"/>
              <a:t>::</a:t>
            </a:r>
            <a:r>
              <a:rPr lang="en-US" dirty="0" err="1"/>
              <a:t>someInstanceMethod</a:t>
            </a:r>
            <a:endParaRPr lang="en-US" dirty="0"/>
          </a:p>
          <a:p>
            <a:pPr lvl="2"/>
            <a:r>
              <a:rPr lang="en-US" dirty="0" err="1"/>
              <a:t>myString</a:t>
            </a:r>
            <a:r>
              <a:rPr lang="en-US" dirty="0"/>
              <a:t>::length</a:t>
            </a:r>
          </a:p>
          <a:p>
            <a:pPr lvl="1"/>
            <a:r>
              <a:rPr lang="en-US" dirty="0"/>
              <a:t>References using constructors</a:t>
            </a:r>
          </a:p>
          <a:p>
            <a:pPr lvl="2"/>
            <a:r>
              <a:rPr lang="en-US" dirty="0"/>
              <a:t>Object::new</a:t>
            </a:r>
          </a:p>
          <a:p>
            <a:pPr lvl="2"/>
            <a:r>
              <a:rPr lang="en-US" dirty="0" err="1"/>
              <a:t>MyCustomClass</a:t>
            </a:r>
            <a:r>
              <a:rPr lang="en-US" dirty="0"/>
              <a:t>::new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FFD6B8-0DBC-15C1-7612-CDAC5BB39593}"/>
              </a:ext>
            </a:extLst>
          </p:cNvPr>
          <p:cNvSpPr txBox="1">
            <a:spLocks/>
          </p:cNvSpPr>
          <p:nvPr/>
        </p:nvSpPr>
        <p:spPr>
          <a:xfrm>
            <a:off x="276036" y="6477713"/>
            <a:ext cx="8383980" cy="25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*In actuality there are four; but, we will only concern ourselves with three types for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1069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1659</TotalTime>
  <Words>639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Revature</vt:lpstr>
      <vt:lpstr>Advanced Java</vt:lpstr>
      <vt:lpstr>Lambdas</vt:lpstr>
      <vt:lpstr>Lambdas</vt:lpstr>
      <vt:lpstr>Functional Interfaces</vt:lpstr>
      <vt:lpstr>Lambdas</vt:lpstr>
      <vt:lpstr>Lambdas</vt:lpstr>
      <vt:lpstr>Lambdas - Omissions</vt:lpstr>
      <vt:lpstr>Method References</vt:lpstr>
      <vt:lpstr>Method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11</cp:revision>
  <dcterms:created xsi:type="dcterms:W3CDTF">2021-05-11T18:50:44Z</dcterms:created>
  <dcterms:modified xsi:type="dcterms:W3CDTF">2023-09-05T22:20:01Z</dcterms:modified>
</cp:coreProperties>
</file>