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302" r:id="rId3"/>
    <p:sldId id="326" r:id="rId4"/>
    <p:sldId id="305" r:id="rId5"/>
    <p:sldId id="322" r:id="rId6"/>
    <p:sldId id="323" r:id="rId7"/>
    <p:sldId id="324" r:id="rId8"/>
    <p:sldId id="325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52" y="9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F8D8-6650-4C10-9E6B-652A926CA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Spring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37A4C1-7EF3-C9E9-1326-A704AABB9EB4}"/>
              </a:ext>
            </a:extLst>
          </p:cNvPr>
          <p:cNvSpPr txBox="1">
            <a:spLocks/>
          </p:cNvSpPr>
          <p:nvPr/>
        </p:nvSpPr>
        <p:spPr>
          <a:xfrm>
            <a:off x="496177" y="2864179"/>
            <a:ext cx="6807148" cy="17176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kern="1200" spc="100" baseline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Inversion of Control &amp;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65667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Powerful &amp; Widely used framework to build Java Applications</a:t>
            </a:r>
          </a:p>
          <a:p>
            <a:r>
              <a:rPr lang="en-US" dirty="0"/>
              <a:t>Three core building blocks of Enterprise-Level Spring Applications:</a:t>
            </a:r>
          </a:p>
          <a:p>
            <a:pPr lvl="1"/>
            <a:r>
              <a:rPr lang="en-US" b="1" dirty="0"/>
              <a:t>Web Layer </a:t>
            </a:r>
            <a:r>
              <a:rPr lang="en-US" dirty="0"/>
              <a:t>: Handles user requests &amp; responses</a:t>
            </a:r>
          </a:p>
          <a:p>
            <a:pPr lvl="1"/>
            <a:r>
              <a:rPr lang="en-US" b="1" dirty="0"/>
              <a:t>Service Layer </a:t>
            </a:r>
            <a:r>
              <a:rPr lang="en-US" dirty="0"/>
              <a:t>: Encapsulates business logic &amp; connections web and data access layers</a:t>
            </a:r>
          </a:p>
          <a:p>
            <a:pPr lvl="1"/>
            <a:r>
              <a:rPr lang="en-US" b="1" dirty="0"/>
              <a:t>Data Access Layer</a:t>
            </a:r>
            <a:r>
              <a:rPr lang="en-US" dirty="0"/>
              <a:t> : interacts with database and/or external data sources. Retrieves and Persists data.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473717" cy="1224150"/>
          </a:xfrm>
        </p:spPr>
        <p:txBody>
          <a:bodyPr/>
          <a:lstStyle/>
          <a:p>
            <a:r>
              <a:rPr lang="en-US" dirty="0"/>
              <a:t>The Spring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Spring Framework is a comprehensive infrastructure of tools built to support the development of Java Applications</a:t>
            </a:r>
          </a:p>
          <a:p>
            <a:pPr lvl="1"/>
            <a:r>
              <a:rPr lang="en-US" dirty="0"/>
              <a:t>Enables development of loosely coupled, easily testable and scalable applications.</a:t>
            </a:r>
          </a:p>
          <a:p>
            <a:pPr lvl="1"/>
            <a:r>
              <a:rPr lang="en-US" dirty="0"/>
              <a:t>Provides capabilities such as Dependency Injection, Aspect Oriented Programing and more</a:t>
            </a:r>
          </a:p>
          <a:p>
            <a:pPr lvl="1"/>
            <a:r>
              <a:rPr lang="en-US" dirty="0"/>
              <a:t>Configuration can be a bit verbose and often requires a lot of XML configuration (although annotation-based configuration is also available).</a:t>
            </a:r>
          </a:p>
          <a:p>
            <a:r>
              <a:rPr lang="en-US" dirty="0"/>
              <a:t>Useful when you have specific needs that require detailed setup and customization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(IoC)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5"/>
            <a:ext cx="8383980" cy="52473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Design principle which shifts the control of object creation and management from the application to a container or framework.</a:t>
            </a:r>
          </a:p>
          <a:p>
            <a:pPr lvl="1"/>
            <a:r>
              <a:rPr lang="en-US" dirty="0"/>
              <a:t>i.e. IoC is about outsourcing the creation and management of objects to a container instead of manually creating the objects and managing them.</a:t>
            </a:r>
          </a:p>
          <a:p>
            <a:r>
              <a:rPr lang="en-US" dirty="0"/>
              <a:t>Spring IoC container creates and manages objects for each layer of the application</a:t>
            </a:r>
          </a:p>
          <a:p>
            <a:r>
              <a:rPr lang="en-US" dirty="0"/>
              <a:t>IoC automatically injects dependencies into appropriate components, which enables decoupling between layers</a:t>
            </a:r>
          </a:p>
          <a:p>
            <a:pPr lvl="1"/>
            <a:r>
              <a:rPr lang="en-US" dirty="0"/>
              <a:t>Decoupling improves maintainability, scalability and testing</a:t>
            </a:r>
          </a:p>
          <a:p>
            <a:r>
              <a:rPr lang="en-US" dirty="0"/>
              <a:t>With Spring IoC, developers can focus on writing layer-specific logic without worrying about cross-layer dependency management.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6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 anchor="ctr">
            <a:normAutofit/>
          </a:bodyPr>
          <a:lstStyle/>
          <a:p>
            <a:r>
              <a:rPr lang="en-US" dirty="0"/>
              <a:t>Inversion of Control (IoC)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B3BBE2-A071-9A6B-C2CA-B9792628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888" y="1193149"/>
            <a:ext cx="8952223" cy="447170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68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BeanFactory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5"/>
            <a:ext cx="8383980" cy="524739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BeanFactory</a:t>
            </a:r>
            <a:r>
              <a:rPr lang="en-US" b="1" dirty="0"/>
              <a:t> </a:t>
            </a:r>
            <a:r>
              <a:rPr lang="en-US" dirty="0"/>
              <a:t>is an interface which serves as the foundation for the IoC Container.</a:t>
            </a:r>
          </a:p>
          <a:p>
            <a:pPr lvl="1"/>
            <a:r>
              <a:rPr lang="en-US" dirty="0"/>
              <a:t>Responsible for managing and providing instances of </a:t>
            </a:r>
            <a:r>
              <a:rPr lang="en-US" i="1" u="sng" dirty="0"/>
              <a:t>beans</a:t>
            </a:r>
            <a:endParaRPr lang="en-US" dirty="0"/>
          </a:p>
          <a:p>
            <a:pPr lvl="1"/>
            <a:r>
              <a:rPr lang="en-US" dirty="0"/>
              <a:t>Beans are objects which are instantiated, configured and managed by the IoC container.</a:t>
            </a:r>
          </a:p>
          <a:p>
            <a:pPr lvl="2"/>
            <a:r>
              <a:rPr lang="en-US" dirty="0"/>
              <a:t>Beans are the core build block of Spring applications, containing business logic, configurations, connections, etc…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BeanFactory</a:t>
            </a:r>
            <a:r>
              <a:rPr lang="en-US" dirty="0"/>
              <a:t> is the central registry for bean definitions. It will create and initialize beans based on provided definitions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7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ApplicationContext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5"/>
            <a:ext cx="8383980" cy="5247391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dirty="0" err="1"/>
              <a:t>ApplicationContext</a:t>
            </a:r>
            <a:r>
              <a:rPr lang="en-US" b="1" dirty="0"/>
              <a:t> </a:t>
            </a:r>
            <a:r>
              <a:rPr lang="en-US" dirty="0"/>
              <a:t>is an interface which extends the </a:t>
            </a:r>
            <a:r>
              <a:rPr lang="en-US" dirty="0" err="1"/>
              <a:t>BeanFactory</a:t>
            </a:r>
            <a:r>
              <a:rPr lang="en-US" dirty="0"/>
              <a:t> in spring to provide a broader range of functionalities to support an application.</a:t>
            </a:r>
          </a:p>
          <a:p>
            <a:pPr lvl="1"/>
            <a:r>
              <a:rPr lang="en-US" dirty="0"/>
              <a:t>Supports advanced dependency injection, automatically wiring and resolving dependencies between objects.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ApplicationContext</a:t>
            </a:r>
            <a:r>
              <a:rPr lang="en-US" dirty="0"/>
              <a:t> allows for flexible application configuration using:</a:t>
            </a:r>
          </a:p>
          <a:p>
            <a:pPr lvl="2"/>
            <a:r>
              <a:rPr lang="en-US" dirty="0"/>
              <a:t>XML File Configuration</a:t>
            </a:r>
          </a:p>
          <a:p>
            <a:pPr lvl="2"/>
            <a:r>
              <a:rPr lang="en-US" dirty="0"/>
              <a:t>Spring Annotation Configuration</a:t>
            </a:r>
          </a:p>
          <a:p>
            <a:pPr lvl="2"/>
            <a:r>
              <a:rPr lang="en-US" dirty="0"/>
              <a:t>Java-code Configurations</a:t>
            </a:r>
          </a:p>
          <a:p>
            <a:r>
              <a:rPr lang="en-US" dirty="0"/>
              <a:t>The </a:t>
            </a:r>
            <a:r>
              <a:rPr lang="en-US" dirty="0" err="1"/>
              <a:t>ApplicationContext</a:t>
            </a:r>
            <a:r>
              <a:rPr lang="en-US" dirty="0"/>
              <a:t> performs eager initialization of beans by default (all beans are configured upfront).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5"/>
            <a:ext cx="8383980" cy="52473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Design pattern (and a form of IoC) wherein an Object’s dependencies are “injected” into it by an external source (IoC Container), rather than the object itself creating them.</a:t>
            </a:r>
          </a:p>
          <a:p>
            <a:pPr lvl="1"/>
            <a:r>
              <a:rPr lang="en-US" dirty="0"/>
              <a:t>DI promotes loose coupling and improves maintainability and scalability of your code</a:t>
            </a:r>
          </a:p>
          <a:p>
            <a:r>
              <a:rPr lang="en-US" dirty="0"/>
              <a:t>In Spring DI is achieved using:</a:t>
            </a:r>
          </a:p>
          <a:p>
            <a:pPr lvl="1"/>
            <a:r>
              <a:rPr lang="en-US" b="1" dirty="0"/>
              <a:t>Constructor Injection</a:t>
            </a:r>
            <a:r>
              <a:rPr lang="en-US" dirty="0"/>
              <a:t>: Dependencies are injected through the constructor of the class</a:t>
            </a:r>
          </a:p>
          <a:p>
            <a:pPr lvl="2"/>
            <a:r>
              <a:rPr lang="en-US" dirty="0"/>
              <a:t>Requires: Parameterized constructor</a:t>
            </a:r>
          </a:p>
          <a:p>
            <a:pPr lvl="1"/>
            <a:r>
              <a:rPr lang="en-US" b="1" dirty="0"/>
              <a:t>Setter Injection</a:t>
            </a:r>
            <a:r>
              <a:rPr lang="en-US" dirty="0"/>
              <a:t>: Dependencies are injected through setter methods of the class</a:t>
            </a:r>
          </a:p>
          <a:p>
            <a:pPr lvl="2"/>
            <a:r>
              <a:rPr lang="en-US" dirty="0"/>
              <a:t>Requires: No-</a:t>
            </a:r>
            <a:r>
              <a:rPr lang="en-US" dirty="0" err="1"/>
              <a:t>arg</a:t>
            </a:r>
            <a:r>
              <a:rPr lang="en-US" dirty="0"/>
              <a:t> constructor &amp; field setter method</a:t>
            </a:r>
          </a:p>
          <a:p>
            <a:pPr lvl="1"/>
            <a:r>
              <a:rPr lang="en-US" b="1" dirty="0"/>
              <a:t>Field Injection</a:t>
            </a:r>
            <a:r>
              <a:rPr lang="en-US" dirty="0"/>
              <a:t>: Dependencies are injected directly into the fields of the class.</a:t>
            </a:r>
          </a:p>
          <a:p>
            <a:pPr lvl="2"/>
            <a:r>
              <a:rPr lang="en-US" dirty="0"/>
              <a:t>Requires: No-</a:t>
            </a:r>
            <a:r>
              <a:rPr lang="en-US" dirty="0" err="1"/>
              <a:t>arg</a:t>
            </a:r>
            <a:r>
              <a:rPr lang="en-US" dirty="0"/>
              <a:t> constructor &amp; no setter method</a:t>
            </a:r>
          </a:p>
          <a:p>
            <a:r>
              <a:rPr lang="en-US" dirty="0"/>
              <a:t>Spring’s IoC Container injects dependencies based on the configured beans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652</TotalTime>
  <Words>542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Revature</vt:lpstr>
      <vt:lpstr>Introduction to Spring</vt:lpstr>
      <vt:lpstr>What is Spring?</vt:lpstr>
      <vt:lpstr>The Spring Framework</vt:lpstr>
      <vt:lpstr>Inversion of Control (IoC)</vt:lpstr>
      <vt:lpstr>Inversion of Control (IoC)</vt:lpstr>
      <vt:lpstr>BeanFactory</vt:lpstr>
      <vt:lpstr>ApplicationContext</vt:lpstr>
      <vt:lpstr>Dependency Injection (DI)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Language</dc:title>
  <dc:creator>Bryn Portella</dc:creator>
  <cp:lastModifiedBy>Joseph Highe</cp:lastModifiedBy>
  <cp:revision>7</cp:revision>
  <dcterms:created xsi:type="dcterms:W3CDTF">2021-04-20T18:35:45Z</dcterms:created>
  <dcterms:modified xsi:type="dcterms:W3CDTF">2023-09-25T22:37:20Z</dcterms:modified>
</cp:coreProperties>
</file>