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7"/>
  </p:notesMasterIdLst>
  <p:sldIdLst>
    <p:sldId id="256" r:id="rId2"/>
    <p:sldId id="317" r:id="rId3"/>
    <p:sldId id="330" r:id="rId4"/>
    <p:sldId id="331" r:id="rId5"/>
    <p:sldId id="27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APIs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Javalin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Simple, concise and lightweight web framework for Java and Kotlin.</a:t>
            </a:r>
          </a:p>
          <a:p>
            <a:pPr lvl="1"/>
            <a:r>
              <a:rPr lang="en-US" dirty="0"/>
              <a:t>Popular for APIs and Mobile Applications</a:t>
            </a:r>
          </a:p>
          <a:p>
            <a:r>
              <a:rPr lang="en-US" dirty="0"/>
              <a:t>Javalin is…</a:t>
            </a:r>
          </a:p>
          <a:p>
            <a:pPr lvl="1"/>
            <a:r>
              <a:rPr lang="en-US" b="1" dirty="0"/>
              <a:t>Simple</a:t>
            </a:r>
            <a:r>
              <a:rPr lang="en-US" dirty="0"/>
              <a:t>: You never need to extend any classes and rarely need to implement interfaces</a:t>
            </a:r>
          </a:p>
          <a:p>
            <a:pPr lvl="1"/>
            <a:r>
              <a:rPr lang="en-US" b="1" dirty="0"/>
              <a:t>Lightweight</a:t>
            </a:r>
            <a:r>
              <a:rPr lang="en-US" dirty="0"/>
              <a:t>: Only a few thousand lines of code on top of existing java web server technology</a:t>
            </a:r>
          </a:p>
          <a:p>
            <a:pPr lvl="1"/>
            <a:r>
              <a:rPr lang="en-US" b="1" dirty="0"/>
              <a:t>Interoperable</a:t>
            </a:r>
            <a:r>
              <a:rPr lang="en-US" dirty="0"/>
              <a:t>: Apps are built the same way between Java and Kotlin</a:t>
            </a:r>
          </a:p>
          <a:p>
            <a:pPr lvl="1"/>
            <a:r>
              <a:rPr lang="en-US" b="1" dirty="0"/>
              <a:t>Flexible</a:t>
            </a:r>
            <a:r>
              <a:rPr lang="en-US" dirty="0"/>
              <a:t>: Designed to be simple and use a straightforward blocking strategy to structure an application</a:t>
            </a:r>
          </a:p>
          <a:p>
            <a:pPr lvl="1"/>
            <a:r>
              <a:rPr lang="en-US" dirty="0"/>
              <a:t>The static create() method used to create the Javalin application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a Javalin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1371786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io.javalin.Javalin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Javalin app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Javalin.create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.get(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“/”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ctx.result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.start(8080);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A52F61-F9AE-9C24-FB00-91A8F120C767}"/>
              </a:ext>
            </a:extLst>
          </p:cNvPr>
          <p:cNvSpPr txBox="1">
            <a:spLocks/>
          </p:cNvSpPr>
          <p:nvPr/>
        </p:nvSpPr>
        <p:spPr>
          <a:xfrm>
            <a:off x="380010" y="4854011"/>
            <a:ext cx="8383980" cy="169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static create() method used to create the Javalin application</a:t>
            </a:r>
          </a:p>
          <a:p>
            <a:r>
              <a:rPr lang="en-US" dirty="0"/>
              <a:t>The instance method start() is used to run the </a:t>
            </a:r>
            <a:r>
              <a:rPr lang="en-US" dirty="0" err="1"/>
              <a:t>javalin</a:t>
            </a:r>
            <a:r>
              <a:rPr lang="en-US" dirty="0"/>
              <a:t> application. The desired port should be passed as an argument to this method. Note: a </a:t>
            </a:r>
            <a:r>
              <a:rPr lang="en-US" dirty="0" err="1"/>
              <a:t>url</a:t>
            </a:r>
            <a:r>
              <a:rPr lang="en-US" dirty="0"/>
              <a:t> can also be provided as a String as the first argument in the event that you have an alternative port to host the application.</a:t>
            </a:r>
          </a:p>
          <a:p>
            <a:r>
              <a:rPr lang="en-US" dirty="0"/>
              <a:t>The instance method stop() is used to halt the </a:t>
            </a:r>
            <a:r>
              <a:rPr lang="en-US" dirty="0" err="1"/>
              <a:t>javalin</a:t>
            </a:r>
            <a:r>
              <a:rPr lang="en-US" dirty="0"/>
              <a:t> application.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Javalin Handler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Before Handler</a:t>
            </a:r>
          </a:p>
          <a:p>
            <a:r>
              <a:rPr lang="en-US" dirty="0"/>
              <a:t>before() – instance method used to execute some code before specific endpoints are hit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Handler</a:t>
            </a:r>
          </a:p>
          <a:p>
            <a:r>
              <a:rPr lang="en-US" dirty="0"/>
              <a:t>after() – instance methods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 Handlers</a:t>
            </a:r>
          </a:p>
          <a:p>
            <a:r>
              <a:rPr lang="en-US" dirty="0"/>
              <a:t>start() – instance method used to start a Javalin web app</a:t>
            </a:r>
          </a:p>
          <a:p>
            <a:r>
              <a:rPr lang="en-US" dirty="0"/>
              <a:t>get() – instance method used to set endpoints for get requests</a:t>
            </a:r>
          </a:p>
          <a:p>
            <a:r>
              <a:rPr lang="en-US" dirty="0"/>
              <a:t>post() – instance method used to set endpoints for post requests</a:t>
            </a:r>
          </a:p>
          <a:p>
            <a:r>
              <a:rPr lang="en-US" dirty="0"/>
              <a:t>put() – instance method used to set endpoints for put (update) requests</a:t>
            </a:r>
          </a:p>
          <a:p>
            <a:r>
              <a:rPr lang="en-US" dirty="0"/>
              <a:t>patch() – instance method used to set endpoints for patch (update) requests</a:t>
            </a:r>
          </a:p>
          <a:p>
            <a:r>
              <a:rPr lang="en-US" dirty="0"/>
              <a:t>delete() – instance method used to set endpoints for delete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1944</TotalTime>
  <Words>349</Words>
  <Application>Microsoft Office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Revature</vt:lpstr>
      <vt:lpstr>Intro to Javalin</vt:lpstr>
      <vt:lpstr>Javalin</vt:lpstr>
      <vt:lpstr>Ease of a Javalin App</vt:lpstr>
      <vt:lpstr>Javalin Handler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12</cp:revision>
  <dcterms:created xsi:type="dcterms:W3CDTF">2021-05-11T18:50:44Z</dcterms:created>
  <dcterms:modified xsi:type="dcterms:W3CDTF">2023-09-06T22:16:38Z</dcterms:modified>
</cp:coreProperties>
</file>