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4700-DDFC-4B0E-9489-73F2AB7790D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46CE-8460-43C3-AC07-AD68834C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sad22/healthcare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897" y="326571"/>
            <a:ext cx="10580914" cy="2233749"/>
          </a:xfrm>
        </p:spPr>
        <p:txBody>
          <a:bodyPr/>
          <a:lstStyle/>
          <a:p>
            <a:r>
              <a:rPr lang="en-US" dirty="0" smtClean="0"/>
              <a:t>IJAN FINAL PROJECT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6709"/>
            <a:ext cx="9144000" cy="2201091"/>
          </a:xfrm>
        </p:spPr>
        <p:txBody>
          <a:bodyPr/>
          <a:lstStyle/>
          <a:p>
            <a:r>
              <a:rPr lang="en-US" dirty="0" smtClean="0"/>
              <a:t>Project 1:- Ask A Manager Salary Survey Analysis</a:t>
            </a:r>
          </a:p>
          <a:p>
            <a:endParaRPr lang="en-US" dirty="0"/>
          </a:p>
          <a:p>
            <a:r>
              <a:rPr lang="en-US" dirty="0" smtClean="0"/>
              <a:t>Project 2 :- </a:t>
            </a:r>
            <a:r>
              <a:rPr lang="en-US" dirty="0" err="1" smtClean="0"/>
              <a:t>Healthcare_dataset</a:t>
            </a:r>
            <a:r>
              <a:rPr lang="en-US" dirty="0" smtClean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5854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691"/>
            <a:ext cx="10515600" cy="15469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PROJECT 2 </a:t>
            </a:r>
            <a:br>
              <a:rPr lang="en-US" dirty="0" smtClean="0"/>
            </a:br>
            <a:r>
              <a:rPr lang="en-US" b="1" u="sng" dirty="0">
                <a:hlinkClick r:id="rId2"/>
              </a:rPr>
              <a:t>https://www.kaggle.com/datasets/prasad22/healthcare-dataset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366"/>
            <a:ext cx="10515600" cy="448055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the Healthcare dataset, find the relationships that exists between the following and derive insights to guide decision-making processes;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The amount billed and Admission type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Patient gender and Medical Conditions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Insurance provider and </a:t>
            </a:r>
            <a:r>
              <a:rPr lang="en-US" dirty="0" err="1"/>
              <a:t>Biling</a:t>
            </a:r>
            <a:r>
              <a:rPr lang="en-US" dirty="0"/>
              <a:t> Amount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What is the average length of hospital stays for patients with different types of medical conditions, and are there any outliers or patterns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Blood type and Medication Condition</a:t>
            </a:r>
          </a:p>
          <a:p>
            <a:pPr lvl="0"/>
            <a:r>
              <a:rPr lang="en-US" dirty="0" smtClean="0"/>
              <a:t>Medical Condition and Medication</a:t>
            </a:r>
          </a:p>
          <a:p>
            <a:pPr lvl="0"/>
            <a:r>
              <a:rPr lang="en-US" dirty="0" smtClean="0"/>
              <a:t>What is the distribution of patient ages in the healthcare dataset, and how does it vary across different medical conditions?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98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IJAN FINAL PROJECT DOCUMENTATION</vt:lpstr>
      <vt:lpstr>    PROJECT 2  https://www.kaggle.com/datasets/prasad22/healthcare-dataset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IJAN FINAL PROJECT DOCUMENTATION</dc:title>
  <dc:creator>Microsoft account</dc:creator>
  <cp:lastModifiedBy>Microsoft account</cp:lastModifiedBy>
  <cp:revision>4</cp:revision>
  <dcterms:created xsi:type="dcterms:W3CDTF">2023-12-17T16:15:54Z</dcterms:created>
  <dcterms:modified xsi:type="dcterms:W3CDTF">2023-12-17T20:00:31Z</dcterms:modified>
</cp:coreProperties>
</file>