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f13348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5f13348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5f13348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5f13348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60c9c8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60c9c8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60c9c85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60c9c85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60c9c85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60c9c85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60c9c85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60c9c85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bffcb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bffcb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5bffcbe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5bffcbe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bffcbe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5bffcbe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bffcbe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5bffcbe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bffcbe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5bffcbe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5f13348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5f13348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f13348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f13348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f13348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f13348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Attrition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Father’s Education vs Attrition</a:t>
            </a:r>
            <a:endParaRPr/>
          </a:p>
        </p:txBody>
      </p:sp>
      <p:sp>
        <p:nvSpPr>
          <p:cNvPr id="340" name="Google Shape;340;p22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Attrition is high for students whose father’s have Middle school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whose fathers have College and beyond education have less attrition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Mother’s education doesn’t show any pattern with attrition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7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Unmet Need vs Attrition</a:t>
            </a:r>
            <a:endParaRPr/>
          </a:p>
        </p:txBody>
      </p:sp>
      <p:sp>
        <p:nvSpPr>
          <p:cNvPr id="347" name="Google Shape;347;p23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Even if the unmet needs are none there is attrition, this points to the fact that money problem isn’t the sole reason for attrition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a percentage view of the attrition </a:t>
            </a:r>
            <a:r>
              <a:rPr lang="en-GB"/>
              <a:t>would</a:t>
            </a:r>
            <a:r>
              <a:rPr lang="en-GB"/>
              <a:t> reveal that attrition increases as we deviate from zero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7900" cy="273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354" name="Google Shape;354;p24"/>
          <p:cNvSpPr txBox="1"/>
          <p:nvPr>
            <p:ph idx="4294967295" type="body"/>
          </p:nvPr>
        </p:nvSpPr>
        <p:spPr>
          <a:xfrm>
            <a:off x="1303800" y="1798050"/>
            <a:ext cx="70305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have used extreme boosting algorithm to model this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 that on each iteration it corrects or gives more importance to wrongly predicted values in the </a:t>
            </a:r>
            <a:r>
              <a:rPr lang="en-GB"/>
              <a:t>previous</a:t>
            </a:r>
            <a:r>
              <a:rPr lang="en-GB"/>
              <a:t>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had to remove a major chunk of variables to clean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Combined some features to form new ones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Even </a:t>
            </a:r>
            <a:r>
              <a:rPr lang="en-GB"/>
              <a:t>though most of machine learning models did give similar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XGboost model had the highest area under the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 performed hyperparameter tuning with Optuna to get the best hyper-parameters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50" y="1017725"/>
            <a:ext cx="67099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Continuation</a:t>
            </a:r>
            <a:endParaRPr/>
          </a:p>
        </p:txBody>
      </p:sp>
      <p:sp>
        <p:nvSpPr>
          <p:cNvPr id="366" name="Google Shape;366;p26"/>
          <p:cNvSpPr txBox="1"/>
          <p:nvPr>
            <p:ph idx="4294967295" type="body"/>
          </p:nvPr>
        </p:nvSpPr>
        <p:spPr>
          <a:xfrm>
            <a:off x="1303800" y="1798050"/>
            <a:ext cx="70305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Term performance is a major predictor of attrition according to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obtained by dividing hours earned by hours attempted by the student in the second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Closely followed by the grades obtained in second year for core course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Name of high schools the student attended is also an important predictor according to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Distance from home and grades obtained in first year for core course shares similar importance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372" name="Google Shape;372;p27"/>
          <p:cNvSpPr txBox="1"/>
          <p:nvPr>
            <p:ph idx="4294967295" type="body"/>
          </p:nvPr>
        </p:nvSpPr>
        <p:spPr>
          <a:xfrm>
            <a:off x="1303800" y="1798050"/>
            <a:ext cx="70305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could set up a system to monitor student’s grades as they progress through with their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 intervene with helpful resources such as selected tutoring for students that are falling behind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Optimally scheduling classes to increase the attendee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 if one were to skip a lecture, they should be informed of the time when this lecture would be taken again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Profiling applications by which high schools each student have attended and distance from home could aid in selection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Giving out weekend projects and assigning groups could be a great way to counter on-campus attrition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Age vs Attrition</a:t>
            </a:r>
            <a:endParaRPr/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311700" y="1086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Attrition increases as we stray away from the age of 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Although this graph may give a false impression that attrition is higher for students having 18 years of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Once we see the values in percentage it is clear that attrition is less for students with 18 yrs of 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4500"/>
            <a:ext cx="4175875" cy="29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34000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425" y="1152475"/>
            <a:ext cx="4365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Gender vs Attrition</a:t>
            </a:r>
            <a:endParaRPr/>
          </a:p>
        </p:txBody>
      </p:sp>
      <p:sp>
        <p:nvSpPr>
          <p:cNvPr id="298" name="Google Shape;298;p16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can see that there are lot more Female students than there are male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Females do tend to attrite more than their male counterparts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about 3 percentage difference in attrition between them 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125"/>
            <a:ext cx="4260300" cy="303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Background vs Attrition</a:t>
            </a:r>
            <a:endParaRPr/>
          </a:p>
        </p:txBody>
      </p:sp>
      <p:sp>
        <p:nvSpPr>
          <p:cNvPr id="305" name="Google Shape;305;p17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Considerable amount of students are from BGD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About 61% of students are from BGD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Attrition from BGD 5 is high however there are only 8 students from this background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25" y="1152475"/>
            <a:ext cx="4178575" cy="302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State vs Attrition</a:t>
            </a:r>
            <a:endParaRPr/>
          </a:p>
        </p:txBody>
      </p:sp>
      <p:sp>
        <p:nvSpPr>
          <p:cNvPr id="312" name="Google Shape;312;p18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who are from outside the state of university are more likely to attrite than those that are from the same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only 10% of the students are from outside the state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7900" cy="292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International Status vs Attrition</a:t>
            </a:r>
            <a:endParaRPr/>
          </a:p>
        </p:txBody>
      </p:sp>
      <p:sp>
        <p:nvSpPr>
          <p:cNvPr id="319" name="Google Shape;319;p19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International Students tend to attrite more than regional 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the percentage of international students is very slim at 0.7% of the total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the number is very low this may not be important at the modeling stage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7900" cy="29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Status vs Attrition</a:t>
            </a:r>
            <a:endParaRPr/>
          </a:p>
        </p:txBody>
      </p:sp>
      <p:sp>
        <p:nvSpPr>
          <p:cNvPr id="326" name="Google Shape;326;p20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slightly more number of students who are from off campus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Attrition rates are high for students who are staying on campus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7900" cy="292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Status vs Gender vs Attrition</a:t>
            </a:r>
            <a:endParaRPr/>
          </a:p>
        </p:txBody>
      </p:sp>
      <p:sp>
        <p:nvSpPr>
          <p:cNvPr id="333" name="Google Shape;333;p21"/>
          <p:cNvSpPr txBox="1"/>
          <p:nvPr>
            <p:ph idx="4294967295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Females do tend to attrite more on as well as off campus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campus attrition for males are comparatively low 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