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9" r:id="rId6"/>
    <p:sldId id="300" r:id="rId7"/>
    <p:sldId id="259" r:id="rId8"/>
    <p:sldId id="301" r:id="rId9"/>
    <p:sldId id="285" r:id="rId10"/>
    <p:sldId id="297" r:id="rId11"/>
    <p:sldId id="302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00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5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jobin9660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844142"/>
            <a:ext cx="10965141" cy="16415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RAIN PREDICTION – Is there RAIN TOMORROW OR NOT? 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6913352-216F-418B-89B4-772C9799E6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771" b="7771"/>
          <a:stretch>
            <a:fillRect/>
          </a:stretch>
        </p:blipFill>
        <p:spPr>
          <a:xfrm>
            <a:off x="0" y="0"/>
            <a:ext cx="12282758" cy="4920792"/>
          </a:xfr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C163D-B368-46FD-83FB-A5FB0684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endParaRPr lang="en-US" altLang="en-US" sz="2600" b="1" dirty="0">
              <a:solidFill>
                <a:schemeClr val="bg1"/>
              </a:solidFill>
            </a:endParaRPr>
          </a:p>
          <a:p>
            <a:r>
              <a:rPr lang="en-US" altLang="en-US" sz="2600" b="1" dirty="0">
                <a:solidFill>
                  <a:schemeClr val="bg1"/>
                </a:solidFill>
              </a:rPr>
              <a:t>Rainfall has a significant impact on planning our day’s for  Festivals, all sorts of activities, and sports matches etc.</a:t>
            </a: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  The goal of this project  is to predict if it is going to rain the next day or not based on the weather measures of the day before 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This creates a binary classification problem (1 = Rain and 0 = No Rain). The dataset consists of weather data in Australia over 10 years (1 Nov 2007 to 25 Jun 2017).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The dataset contains total 145460 rows and 23 columns </a:t>
            </a: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How Rain Tomorrow will be related to other features </a:t>
            </a: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Best and Effective Machine Learning algorithm for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2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FDBD08-48E5-473E-B304-EC0A3379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-130628"/>
            <a:ext cx="11484428" cy="5214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AD6CA-E242-427F-89DD-604EB4C6574D}"/>
              </a:ext>
            </a:extLst>
          </p:cNvPr>
          <p:cNvSpPr txBox="1"/>
          <p:nvPr/>
        </p:nvSpPr>
        <p:spPr>
          <a:xfrm rot="10800000" flipV="1">
            <a:off x="402770" y="5312140"/>
            <a:ext cx="10837827" cy="1354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Both Temperatures are positively correlated.</a:t>
            </a:r>
          </a:p>
          <a:p>
            <a:r>
              <a:rPr lang="en-US" sz="3200" dirty="0"/>
              <a:t>High temperature  results in no rain tomorrow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D5662FB2-01DC-46CD-8472-2C05DBF1C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EE199338-6595-4BA7-8534-F900B4CC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4A248-329D-454C-847E-0763EA8E32E8}"/>
              </a:ext>
            </a:extLst>
          </p:cNvPr>
          <p:cNvSpPr txBox="1"/>
          <p:nvPr/>
        </p:nvSpPr>
        <p:spPr>
          <a:xfrm rot="10800000" flipV="1">
            <a:off x="108857" y="5044044"/>
            <a:ext cx="11841331" cy="18466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Pressure at 3PM is in a positive correlation with pressure at 9AM.</a:t>
            </a:r>
          </a:p>
          <a:p>
            <a:r>
              <a:rPr lang="en-US" sz="3200" dirty="0"/>
              <a:t>Since most of the points are overlapping, we can say that more pressure at 9AM and 3PM results in no rain tomorrow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0A6E3DB-9883-4ABE-BB97-8993006A6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199" y="0"/>
            <a:ext cx="10341428" cy="50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5E9E9C-7024-4872-9A03-50656E27567A}"/>
              </a:ext>
            </a:extLst>
          </p:cNvPr>
          <p:cNvSpPr/>
          <p:nvPr/>
        </p:nvSpPr>
        <p:spPr>
          <a:xfrm>
            <a:off x="0" y="1"/>
            <a:ext cx="12192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/>
              <a:t>when evaporation value is at its maximum, rain is not observed the next day, it does not have much effect on Rain tomorrow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/>
              <a:t> when sunshine is less, chances of getting rain is more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 err="1"/>
              <a:t>Windgustspeed</a:t>
            </a:r>
            <a:r>
              <a:rPr lang="en-US" altLang="en-US" sz="2800" b="1" dirty="0"/>
              <a:t>, if very high, then surely chances of rain tomorrow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/>
              <a:t>Windspeed9am doesn't seem to have much effect on Rain tomorrow as even if it is high, there is almost equal chance for it to rain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/>
              <a:t>Windspeed3pm if very high, then rain occurs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/>
              <a:t>More chances of rain when humidity is very high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/>
              <a:t>When cloud value is very high, less chances of getting rain tomorrow </a:t>
            </a:r>
          </a:p>
        </p:txBody>
      </p:sp>
    </p:spTree>
    <p:extLst>
      <p:ext uri="{BB962C8B-B14F-4D97-AF65-F5344CB8AC3E}">
        <p14:creationId xmlns:p14="http://schemas.microsoft.com/office/powerpoint/2010/main" val="283128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5894" y="593890"/>
            <a:ext cx="11029616" cy="561704"/>
          </a:xfrm>
        </p:spPr>
        <p:txBody>
          <a:bodyPr/>
          <a:lstStyle/>
          <a:p>
            <a:r>
              <a:rPr lang="en-US" dirty="0"/>
              <a:t>Analysis of Target Variable</a:t>
            </a:r>
          </a:p>
        </p:txBody>
      </p:sp>
      <p:sp>
        <p:nvSpPr>
          <p:cNvPr id="322" name="Isosceles Triangle 3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V="1">
            <a:off x="5931706" y="4039495"/>
            <a:ext cx="561703" cy="235132"/>
          </a:xfrm>
          <a:prstGeom prst="triangle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08F5D-FB79-46E4-8D83-E7D563282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307720"/>
            <a:ext cx="10112828" cy="54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DD812A-DEDD-4360-A13F-E776B99D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72886"/>
            <a:ext cx="11094719" cy="3483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>
                <a:solidFill>
                  <a:srgbClr val="00B050"/>
                </a:solidFill>
              </a:rPr>
            </a:b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XGB CLASSIFIER –EVALUATION                                RECOMMENDATIONS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78A80-843A-43CE-8229-D240AA23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629" y="1349829"/>
            <a:ext cx="6468291" cy="4488215"/>
          </a:xfrm>
        </p:spPr>
        <p:txBody>
          <a:bodyPr/>
          <a:lstStyle/>
          <a:p>
            <a:r>
              <a:rPr lang="en-US" dirty="0"/>
              <a:t>From  matrix, we can analyze the model as </a:t>
            </a:r>
          </a:p>
          <a:p>
            <a:r>
              <a:rPr lang="en-US" dirty="0"/>
              <a:t>True positive: 26206 times o NO RAIN TOMORROW were </a:t>
            </a:r>
            <a:r>
              <a:rPr lang="en-US" b="1" dirty="0"/>
              <a:t>predicted correctly</a:t>
            </a:r>
            <a:r>
              <a:rPr lang="en-US" dirty="0"/>
              <a:t> by the model.</a:t>
            </a:r>
          </a:p>
          <a:p>
            <a:r>
              <a:rPr lang="en-US" dirty="0"/>
              <a:t>False-positive: 1417 times </a:t>
            </a:r>
            <a:r>
              <a:rPr lang="en-US" b="1" dirty="0"/>
              <a:t>wrongly predicted</a:t>
            </a:r>
            <a:r>
              <a:rPr lang="en-US" dirty="0"/>
              <a:t> as a RAIN TOMORROW</a:t>
            </a:r>
          </a:p>
          <a:p>
            <a:r>
              <a:rPr lang="en-US" dirty="0"/>
              <a:t>False-negative: 3527 times were </a:t>
            </a:r>
            <a:r>
              <a:rPr lang="en-US" b="1" dirty="0"/>
              <a:t>wrongly predicted </a:t>
            </a:r>
            <a:r>
              <a:rPr lang="en-US" dirty="0"/>
              <a:t>as NO RAIN TOMORROW.</a:t>
            </a:r>
          </a:p>
          <a:p>
            <a:r>
              <a:rPr lang="en-US" dirty="0"/>
              <a:t>True Negative: 4399 times  RAIN TOMORROW were predicted correctly by the model.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70734-E7DC-4377-8813-5DAACDEAA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89314"/>
            <a:ext cx="4172164" cy="3211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4168B0-3ECB-4D41-BF61-5502B7180414}"/>
              </a:ext>
            </a:extLst>
          </p:cNvPr>
          <p:cNvSpPr txBox="1"/>
          <p:nvPr/>
        </p:nvSpPr>
        <p:spPr>
          <a:xfrm>
            <a:off x="457199" y="5105400"/>
            <a:ext cx="633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35508A-25EB-4AE0-9DC1-C12F68B65CE0}"/>
              </a:ext>
            </a:extLst>
          </p:cNvPr>
          <p:cNvSpPr/>
          <p:nvPr/>
        </p:nvSpPr>
        <p:spPr>
          <a:xfrm>
            <a:off x="402771" y="1121229"/>
            <a:ext cx="1049383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Test Accuracy, Precision, Recall rates are higher than other models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Less overfitting compared to other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Predicting time is less compared to other models –more faster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False positive(TYPE1) and False negative(TYPE 2) rates are less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Australia  become hotter from 2017 to 2019,and from 2019 to  2022, it became stable also some  weather metrics have been changed in these years so  availability of these 5 years data will be helpful to predict Rain accurate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8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7574507" cy="16409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JOBIN JOSE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hlinkClick r:id="rId3"/>
              </a:rPr>
              <a:t>jjobin9660@gmail.com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rgbClr val="FFFFFF"/>
                </a:solidFill>
              </a:rPr>
              <a:t>Github</a:t>
            </a:r>
            <a:r>
              <a:rPr lang="en-US" sz="2000" dirty="0">
                <a:solidFill>
                  <a:srgbClr val="FFFFFF"/>
                </a:solidFill>
              </a:rPr>
              <a:t>: https://github.com/JobinJose9660/Rain-Prediction/blob/main/Rain_Prediction.ipynb</a:t>
            </a: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0</TotalTime>
  <Words>476</Words>
  <Application>Microsoft Office PowerPoint</Application>
  <PresentationFormat>Widescreen</PresentationFormat>
  <Paragraphs>57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Wingdings 2</vt:lpstr>
      <vt:lpstr>DividendVTI</vt:lpstr>
      <vt:lpstr>RAIN PREDICTION – Is there RAIN TOMORROW OR NOT? </vt:lpstr>
      <vt:lpstr>PowerPoint Presentation</vt:lpstr>
      <vt:lpstr>PowerPoint Presentation</vt:lpstr>
      <vt:lpstr>PowerPoint Presentation</vt:lpstr>
      <vt:lpstr>PowerPoint Presentation</vt:lpstr>
      <vt:lpstr>Analysis of Target Variable</vt:lpstr>
      <vt:lpstr>       XGB CLASSIFIER –EVALUATION                                RECOMMENDATIONS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2022-01-17T02:54:30Z</dcterms:created>
  <dcterms:modified xsi:type="dcterms:W3CDTF">2022-01-21T14:39:36Z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