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FCBC1-A722-48E3-A234-E7E38F46116D}" type="datetimeFigureOut">
              <a:rPr lang="en-US" smtClean="0"/>
              <a:t>12/19/2021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EAF6E-4652-4AD1-9323-B42F94F5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562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FCBC1-A722-48E3-A234-E7E38F46116D}" type="datetimeFigureOut">
              <a:rPr lang="en-US" smtClean="0"/>
              <a:t>12/19/2021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EAF6E-4652-4AD1-9323-B42F94F5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982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FCBC1-A722-48E3-A234-E7E38F46116D}" type="datetimeFigureOut">
              <a:rPr lang="en-US" smtClean="0"/>
              <a:t>12/19/2021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EAF6E-4652-4AD1-9323-B42F94F553DC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038564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FCBC1-A722-48E3-A234-E7E38F46116D}" type="datetimeFigureOut">
              <a:rPr lang="en-US" smtClean="0"/>
              <a:t>12/19/2021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EAF6E-4652-4AD1-9323-B42F94F5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6673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FCBC1-A722-48E3-A234-E7E38F46116D}" type="datetimeFigureOut">
              <a:rPr lang="en-US" smtClean="0"/>
              <a:t>12/19/2021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EAF6E-4652-4AD1-9323-B42F94F553D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907497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FCBC1-A722-48E3-A234-E7E38F46116D}" type="datetimeFigureOut">
              <a:rPr lang="en-US" smtClean="0"/>
              <a:t>12/19/2021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EAF6E-4652-4AD1-9323-B42F94F5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4747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FCBC1-A722-48E3-A234-E7E38F46116D}" type="datetimeFigureOut">
              <a:rPr lang="en-US" smtClean="0"/>
              <a:t>12/19/2021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EAF6E-4652-4AD1-9323-B42F94F5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8743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FCBC1-A722-48E3-A234-E7E38F46116D}" type="datetimeFigureOut">
              <a:rPr lang="en-US" smtClean="0"/>
              <a:t>12/19/2021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EAF6E-4652-4AD1-9323-B42F94F5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97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FCBC1-A722-48E3-A234-E7E38F46116D}" type="datetimeFigureOut">
              <a:rPr lang="en-US" smtClean="0"/>
              <a:t>12/19/2021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EAF6E-4652-4AD1-9323-B42F94F5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972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FCBC1-A722-48E3-A234-E7E38F46116D}" type="datetimeFigureOut">
              <a:rPr lang="en-US" smtClean="0"/>
              <a:t>12/19/2021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EAF6E-4652-4AD1-9323-B42F94F5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866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FCBC1-A722-48E3-A234-E7E38F46116D}" type="datetimeFigureOut">
              <a:rPr lang="en-US" smtClean="0"/>
              <a:t>12/19/2021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EAF6E-4652-4AD1-9323-B42F94F5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58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FCBC1-A722-48E3-A234-E7E38F46116D}" type="datetimeFigureOut">
              <a:rPr lang="en-US" smtClean="0"/>
              <a:t>12/19/2021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EAF6E-4652-4AD1-9323-B42F94F5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790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FCBC1-A722-48E3-A234-E7E38F46116D}" type="datetimeFigureOut">
              <a:rPr lang="en-US" smtClean="0"/>
              <a:t>12/19/2021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EAF6E-4652-4AD1-9323-B42F94F5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072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FCBC1-A722-48E3-A234-E7E38F46116D}" type="datetimeFigureOut">
              <a:rPr lang="en-US" smtClean="0"/>
              <a:t>12/19/2021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EAF6E-4652-4AD1-9323-B42F94F5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689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FCBC1-A722-48E3-A234-E7E38F46116D}" type="datetimeFigureOut">
              <a:rPr lang="en-US" smtClean="0"/>
              <a:t>12/19/2021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EAF6E-4652-4AD1-9323-B42F94F5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794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FCBC1-A722-48E3-A234-E7E38F46116D}" type="datetimeFigureOut">
              <a:rPr lang="en-US" smtClean="0"/>
              <a:t>12/19/2021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EAF6E-4652-4AD1-9323-B42F94F5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808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0FCBC1-A722-48E3-A234-E7E38F46116D}" type="datetimeFigureOut">
              <a:rPr lang="en-US" smtClean="0"/>
              <a:t>12/19/2021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F2EAF6E-4652-4AD1-9323-B42F94F5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776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05F8F-081A-45C3-90CA-4E5D80BF46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0C3149-158E-41D3-B19B-96C11F5830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2998" y="4050833"/>
            <a:ext cx="8501005" cy="1096899"/>
          </a:xfrm>
        </p:spPr>
        <p:txBody>
          <a:bodyPr>
            <a:normAutofit fontScale="85000" lnSpcReduction="20000"/>
          </a:bodyPr>
          <a:lstStyle/>
          <a:p>
            <a:pPr algn="l"/>
            <a:endParaRPr lang="en-US" sz="4000" b="1" dirty="0"/>
          </a:p>
          <a:p>
            <a:pPr algn="l"/>
            <a:r>
              <a:rPr lang="en-US" sz="4000" b="1" dirty="0">
                <a:solidFill>
                  <a:srgbClr val="FF0000"/>
                </a:solidFill>
              </a:rPr>
              <a:t>Rain Prediction –Classification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9E6A36-C8D4-485E-8BF7-AEA5C513D8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0138101" cy="4050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059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62348-BC75-4F0F-8B3F-1738DA589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70701"/>
            <a:ext cx="8596668" cy="721151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2A4575-1524-42FE-9C1C-849BB44261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0406" y="678730"/>
            <a:ext cx="10446295" cy="5901179"/>
          </a:xfr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altLang="en-US" dirty="0">
                <a:solidFill>
                  <a:schemeClr val="bg1"/>
                </a:solidFill>
                <a:latin typeface="Arial" panose="020B0604020202020204" pitchFamily="34" charset="0"/>
              </a:rPr>
              <a:t>Rainfall has a significant impact on society. Festivals, all sorts of activities, and sports matches are examples of events that could be heavily influenced by rainfall.</a:t>
            </a:r>
          </a:p>
          <a:p>
            <a:pPr marL="0" indent="0">
              <a:buNone/>
            </a:pPr>
            <a:endParaRPr lang="en-US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r>
              <a:rPr lang="en-US" dirty="0"/>
              <a:t>The goal of this analysis is to predict if it is going to rain the next day, based on the weather measures of the day before.</a:t>
            </a:r>
          </a:p>
          <a:p>
            <a:endParaRPr lang="en-US" dirty="0"/>
          </a:p>
          <a:p>
            <a:r>
              <a:rPr lang="en-US" dirty="0"/>
              <a:t>This creates a binary classification problem (1 = Rain and 0 = No Rain). The dataset consists of weather data in Australia over 10 years (1 Nov 2007 to 25 Jun 2017).</a:t>
            </a:r>
          </a:p>
          <a:p>
            <a:r>
              <a:rPr lang="en-US" dirty="0"/>
              <a:t>The dataset contains total 145460 rows and 23 columns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Rain Tomorrow is the target variable to predict. It means -- did it rain the next day, Yes or No? This column is Yes if the rain for that day was 1mm or more</a:t>
            </a:r>
          </a:p>
          <a:p>
            <a:endParaRPr lang="en-US" dirty="0"/>
          </a:p>
          <a:p>
            <a:r>
              <a:rPr lang="en-US" dirty="0"/>
              <a:t>Preprocessing Methods are implemented to clean and scale the data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Exploratory analysis done using different techniques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CE1CD44B-AF16-436E-B5FA-2CED848FC8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9323"/>
            <a:ext cx="30008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</a:p>
        </p:txBody>
      </p:sp>
      <p:pic>
        <p:nvPicPr>
          <p:cNvPr id="2052" name="Picture 4" descr="water-drops-275938_640.jpg">
            <a:extLst>
              <a:ext uri="{FF2B5EF4-FFF2-40B4-BE49-F238E27FC236}">
                <a16:creationId xmlns:a16="http://schemas.microsoft.com/office/drawing/2014/main" id="{C862EB5A-662C-42B2-8714-72EF978D44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-36541075"/>
            <a:ext cx="6096000" cy="402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AA7AF96-0DD7-42D1-A3FB-1C7EA5C34D10}"/>
              </a:ext>
            </a:extLst>
          </p:cNvPr>
          <p:cNvSpPr/>
          <p:nvPr/>
        </p:nvSpPr>
        <p:spPr>
          <a:xfrm>
            <a:off x="3048000" y="227483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357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74A0E-F1B4-4C9F-866A-86EBAF53C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45098"/>
            <a:ext cx="8596668" cy="631596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Data Information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B7D78B5-7C23-4811-A85E-F11A86434F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047" y="876694"/>
            <a:ext cx="4374038" cy="3277101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9FA100A-4E75-4DAC-8920-118A20B12DB2}"/>
              </a:ext>
            </a:extLst>
          </p:cNvPr>
          <p:cNvSpPr txBox="1"/>
          <p:nvPr/>
        </p:nvSpPr>
        <p:spPr>
          <a:xfrm>
            <a:off x="5118756" y="1112363"/>
            <a:ext cx="685328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dataset contains total 145460 rows and 23 columns</a:t>
            </a:r>
          </a:p>
          <a:p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‘</a:t>
            </a:r>
            <a:r>
              <a:rPr lang="en-US" dirty="0" err="1"/>
              <a:t>RainTomorrow</a:t>
            </a:r>
            <a:r>
              <a:rPr lang="en-US" dirty="0"/>
              <a:t> is our Target Variable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variables Date, Location, </a:t>
            </a:r>
            <a:r>
              <a:rPr lang="en-US" dirty="0" err="1"/>
              <a:t>WindsGustDir</a:t>
            </a:r>
            <a:r>
              <a:rPr lang="en-US" dirty="0"/>
              <a:t>, WindDir9am, WindDir3pm, </a:t>
            </a:r>
            <a:r>
              <a:rPr lang="en-US" dirty="0" err="1"/>
              <a:t>RainToday</a:t>
            </a:r>
            <a:r>
              <a:rPr lang="en-US" dirty="0"/>
              <a:t>, and </a:t>
            </a:r>
            <a:r>
              <a:rPr lang="en-US" dirty="0" err="1"/>
              <a:t>RainTomorrow</a:t>
            </a:r>
            <a:r>
              <a:rPr lang="en-US" dirty="0"/>
              <a:t> are categorical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 Data Types are accurate according to Data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A6BDAB-65D3-4317-BF8B-FF540A3DECF9}"/>
              </a:ext>
            </a:extLst>
          </p:cNvPr>
          <p:cNvSpPr txBox="1"/>
          <p:nvPr/>
        </p:nvSpPr>
        <p:spPr>
          <a:xfrm>
            <a:off x="2328422" y="4785391"/>
            <a:ext cx="5580668" cy="147732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/>
              <a:t>Libraries used</a:t>
            </a:r>
          </a:p>
          <a:p>
            <a:r>
              <a:rPr lang="en-US" b="1" dirty="0"/>
              <a:t>    Pandas                                          </a:t>
            </a:r>
            <a:r>
              <a:rPr lang="en-US" b="1" dirty="0" err="1"/>
              <a:t>Sklearn</a:t>
            </a:r>
            <a:endParaRPr lang="en-US" b="1" dirty="0"/>
          </a:p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Matplot.lib                                    Seaborn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750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545B3-31F4-47A8-A670-F5A8A7222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570" y="210339"/>
            <a:ext cx="8510431" cy="6063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DBB033-9A2B-43DB-9C1C-7D05BFE320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035" y="1300899"/>
            <a:ext cx="8698967" cy="4740463"/>
          </a:xfrm>
        </p:spPr>
        <p:txBody>
          <a:bodyPr/>
          <a:lstStyle/>
          <a:p>
            <a:r>
              <a:rPr lang="en-US" sz="2400" b="1" dirty="0"/>
              <a:t>Checking Missing Values               Checking Duplication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D0C63A-29EC-4AB4-840F-945F3D5A06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403" y="1744654"/>
            <a:ext cx="2286117" cy="399435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92912D8-C8AC-46ED-81D2-43DA49DE88AE}"/>
              </a:ext>
            </a:extLst>
          </p:cNvPr>
          <p:cNvSpPr txBox="1"/>
          <p:nvPr/>
        </p:nvSpPr>
        <p:spPr>
          <a:xfrm>
            <a:off x="565608" y="5816338"/>
            <a:ext cx="4364611" cy="175432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We can see there are missing values in data </a:t>
            </a:r>
          </a:p>
          <a:p>
            <a:r>
              <a:rPr lang="en-US" dirty="0" err="1"/>
              <a:t>Missinf</a:t>
            </a:r>
            <a:r>
              <a:rPr lang="en-US" dirty="0"/>
              <a:t> values will be filled in preprocessing step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32CB479-D787-48E7-B5D5-0F53DB014B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6061" y="2021166"/>
            <a:ext cx="4216924" cy="123196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AED3AD9-0915-4EFA-AE14-CB42281BD493}"/>
              </a:ext>
            </a:extLst>
          </p:cNvPr>
          <p:cNvSpPr txBox="1"/>
          <p:nvPr/>
        </p:nvSpPr>
        <p:spPr>
          <a:xfrm>
            <a:off x="5891753" y="3506771"/>
            <a:ext cx="6183983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There is no duplicated values, so need further action needed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A53E57-9AB0-4211-81E8-48DD78B441FA}"/>
              </a:ext>
            </a:extLst>
          </p:cNvPr>
          <p:cNvSpPr txBox="1"/>
          <p:nvPr/>
        </p:nvSpPr>
        <p:spPr>
          <a:xfrm>
            <a:off x="5960881" y="4650708"/>
            <a:ext cx="5052767" cy="101566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b="1" dirty="0"/>
              <a:t>Inconsistencies</a:t>
            </a:r>
          </a:p>
          <a:p>
            <a:r>
              <a:rPr lang="en-US" dirty="0"/>
              <a:t>There is no inconsistencies in any of the values in columns </a:t>
            </a:r>
          </a:p>
        </p:txBody>
      </p:sp>
    </p:spTree>
    <p:extLst>
      <p:ext uri="{BB962C8B-B14F-4D97-AF65-F5344CB8AC3E}">
        <p14:creationId xmlns:p14="http://schemas.microsoft.com/office/powerpoint/2010/main" val="487584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92F28-44D1-4C26-9F83-3A9F24B1B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244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Preprocessing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F7D663D-EE0E-4E02-A08D-F544017645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093" y="1451178"/>
            <a:ext cx="5270771" cy="78297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110936B-C156-47AF-9A26-7546AB0DED8B}"/>
              </a:ext>
            </a:extLst>
          </p:cNvPr>
          <p:cNvSpPr txBox="1"/>
          <p:nvPr/>
        </p:nvSpPr>
        <p:spPr>
          <a:xfrm>
            <a:off x="6730738" y="1451178"/>
            <a:ext cx="4817097" cy="92333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Using train test split function data has been </a:t>
            </a:r>
            <a:r>
              <a:rPr lang="en-US" dirty="0" err="1"/>
              <a:t>splitted</a:t>
            </a:r>
            <a:r>
              <a:rPr lang="en-US" dirty="0"/>
              <a:t> into train and test data, also Date columns has been dropped 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333C843-D52A-42AD-836E-33B2F5E0D2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093" y="3121996"/>
            <a:ext cx="4445228" cy="78297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54DB2AC-ADED-47F2-8CE0-BB00298C0DC2}"/>
              </a:ext>
            </a:extLst>
          </p:cNvPr>
          <p:cNvSpPr txBox="1"/>
          <p:nvPr/>
        </p:nvSpPr>
        <p:spPr>
          <a:xfrm>
            <a:off x="6096000" y="3121996"/>
            <a:ext cx="5046482" cy="175432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Numerical columns Missing values was been imputed with simple imputer mean method</a:t>
            </a:r>
          </a:p>
          <a:p>
            <a:r>
              <a:rPr lang="en-US" dirty="0"/>
              <a:t>Categorical columns missing values has been imputed with simple Imputer most frequent method</a:t>
            </a:r>
          </a:p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CD5FD6-D7FF-4890-8D0D-F42EDBDBCD3E}"/>
              </a:ext>
            </a:extLst>
          </p:cNvPr>
          <p:cNvSpPr txBox="1"/>
          <p:nvPr/>
        </p:nvSpPr>
        <p:spPr>
          <a:xfrm>
            <a:off x="1404594" y="1140643"/>
            <a:ext cx="2733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 Test split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41EE52-135E-4287-9FA3-93D60558EACD}"/>
              </a:ext>
            </a:extLst>
          </p:cNvPr>
          <p:cNvSpPr txBox="1"/>
          <p:nvPr/>
        </p:nvSpPr>
        <p:spPr>
          <a:xfrm>
            <a:off x="1197204" y="2592371"/>
            <a:ext cx="3450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Imputing Missing values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8E5FA0-D78C-44F1-8E66-AFF7AF9617AC}"/>
              </a:ext>
            </a:extLst>
          </p:cNvPr>
          <p:cNvSpPr txBox="1"/>
          <p:nvPr/>
        </p:nvSpPr>
        <p:spPr>
          <a:xfrm>
            <a:off x="677335" y="4977353"/>
            <a:ext cx="5418666" cy="175432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The variables  Location, </a:t>
            </a:r>
            <a:r>
              <a:rPr lang="en-US" dirty="0" err="1"/>
              <a:t>WindsGustDir</a:t>
            </a:r>
            <a:r>
              <a:rPr lang="en-US" dirty="0"/>
              <a:t>, WindDir9am, WindDir3pm, </a:t>
            </a:r>
            <a:r>
              <a:rPr lang="en-US" dirty="0" err="1"/>
              <a:t>RainToda</a:t>
            </a:r>
            <a:endParaRPr lang="en-US" dirty="0"/>
          </a:p>
          <a:p>
            <a:r>
              <a:rPr lang="en-US" dirty="0"/>
              <a:t>y, and </a:t>
            </a:r>
            <a:r>
              <a:rPr lang="en-US" dirty="0" err="1"/>
              <a:t>RainTomorrow</a:t>
            </a:r>
            <a:r>
              <a:rPr lang="en-US" dirty="0"/>
              <a:t> are categorical. I will use </a:t>
            </a:r>
            <a:r>
              <a:rPr lang="en-US" dirty="0" err="1"/>
              <a:t>OneHot</a:t>
            </a:r>
            <a:r>
              <a:rPr lang="en-US" dirty="0"/>
              <a:t> encoder to change it </a:t>
            </a:r>
            <a:r>
              <a:rPr lang="en-US" dirty="0" err="1"/>
              <a:t>inot</a:t>
            </a:r>
            <a:r>
              <a:rPr lang="en-US" dirty="0"/>
              <a:t> numerical type of  variables to meet the criteria of the machine learning algorithms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B1F7EB6-87C7-4230-8CEB-DB5C3C57A25C}"/>
              </a:ext>
            </a:extLst>
          </p:cNvPr>
          <p:cNvSpPr txBox="1"/>
          <p:nvPr/>
        </p:nvSpPr>
        <p:spPr>
          <a:xfrm>
            <a:off x="6466788" y="4977353"/>
            <a:ext cx="5533534" cy="203132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Some of the variables are skewed (Rainfall, Evaporation, Pressure). I will standardize them. They need to be standardized because logistic regression is based on a linear relationship. Furthermore, the algorithms will perform better when they are scaled to a standard </a:t>
            </a:r>
            <a:r>
              <a:rPr lang="en-US" dirty="0" err="1"/>
              <a:t>range,So</a:t>
            </a:r>
            <a:r>
              <a:rPr lang="en-US" dirty="0"/>
              <a:t> I used </a:t>
            </a:r>
            <a:r>
              <a:rPr lang="en-US" dirty="0" err="1"/>
              <a:t>Standardscaler</a:t>
            </a:r>
            <a:r>
              <a:rPr lang="en-US" dirty="0"/>
              <a:t> to scale the data </a:t>
            </a:r>
          </a:p>
        </p:txBody>
      </p:sp>
    </p:spTree>
    <p:extLst>
      <p:ext uri="{BB962C8B-B14F-4D97-AF65-F5344CB8AC3E}">
        <p14:creationId xmlns:p14="http://schemas.microsoft.com/office/powerpoint/2010/main" val="148763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A36B0-D39E-45F6-9D40-306B59CEA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92232"/>
            <a:ext cx="8596668" cy="59860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	Exploratory Analysis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795A2C2-90C2-47C2-99ED-DC3B6E7761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155" y="1830487"/>
            <a:ext cx="7005275" cy="473528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D5AE131-302C-47B9-848B-51B19EA889DF}"/>
              </a:ext>
            </a:extLst>
          </p:cNvPr>
          <p:cNvSpPr txBox="1"/>
          <p:nvPr/>
        </p:nvSpPr>
        <p:spPr>
          <a:xfrm>
            <a:off x="7607431" y="3283998"/>
            <a:ext cx="5137608" cy="14773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We can see the Target '</a:t>
            </a:r>
            <a:r>
              <a:rPr lang="en-US" dirty="0" err="1"/>
              <a:t>RainTomorrow</a:t>
            </a:r>
            <a:r>
              <a:rPr lang="en-US" dirty="0"/>
              <a:t> is corelated to Rain Today ,cloud 9 am, cloud 3 am, Humidity 3 pm and negatively corelated to sunshine, these corelated features makes significant roles in prediction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16F5DF-44EF-41CB-974B-2B7640B6A94E}"/>
              </a:ext>
            </a:extLst>
          </p:cNvPr>
          <p:cNvSpPr txBox="1"/>
          <p:nvPr/>
        </p:nvSpPr>
        <p:spPr>
          <a:xfrm>
            <a:off x="1291473" y="1461155"/>
            <a:ext cx="3930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Corelation</a:t>
            </a:r>
            <a:r>
              <a:rPr lang="en-US" b="1" dirty="0"/>
              <a:t> Matrix</a:t>
            </a:r>
          </a:p>
        </p:txBody>
      </p:sp>
    </p:spTree>
    <p:extLst>
      <p:ext uri="{BB962C8B-B14F-4D97-AF65-F5344CB8AC3E}">
        <p14:creationId xmlns:p14="http://schemas.microsoft.com/office/powerpoint/2010/main" val="3192981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C4891AA-9EFC-48AD-A86A-0068C810B4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56" y="697584"/>
            <a:ext cx="5109328" cy="2828041"/>
          </a:xfrm>
        </p:spPr>
      </p:pic>
      <p:sp>
        <p:nvSpPr>
          <p:cNvPr id="9" name="Rectangle 1">
            <a:extLst>
              <a:ext uri="{FF2B5EF4-FFF2-40B4-BE49-F238E27FC236}">
                <a16:creationId xmlns:a16="http://schemas.microsoft.com/office/drawing/2014/main" id="{EC63019D-7CF2-467E-986D-EAA9CB5FAE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3C32B52D-770C-4118-A316-EB3151F99A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584288"/>
            <a:ext cx="5596404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latin typeface="Arial" panose="020B0604020202020204" pitchFamily="34" charset="0"/>
              </a:rPr>
              <a:t>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oes Is it going to rain tomorrow ? what are the odds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7013C9-02D9-4B7B-9805-AFA5ACCE5C0E}"/>
              </a:ext>
            </a:extLst>
          </p:cNvPr>
          <p:cNvSpPr txBox="1"/>
          <p:nvPr/>
        </p:nvSpPr>
        <p:spPr>
          <a:xfrm>
            <a:off x="160255" y="3525626"/>
            <a:ext cx="5222449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The hist says </a:t>
            </a:r>
            <a:r>
              <a:rPr lang="en-US" dirty="0" err="1"/>
              <a:t>says</a:t>
            </a:r>
            <a:r>
              <a:rPr lang="en-US" dirty="0"/>
              <a:t> 'No' is more than 'Yes' so chance of rain will be less</a:t>
            </a:r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7D680C5D-CE4E-45FE-99F7-31DF2B1F40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6" name="Rectangle 6">
            <a:extLst>
              <a:ext uri="{FF2B5EF4-FFF2-40B4-BE49-F238E27FC236}">
                <a16:creationId xmlns:a16="http://schemas.microsoft.com/office/drawing/2014/main" id="{FEA38379-A8B7-4DDF-BD1B-FEA2B3B856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9458" y="311832"/>
            <a:ext cx="309817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WindGust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speed analysis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B1AE102-73E4-49E9-960D-5A73CE76DD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9458" y="697584"/>
            <a:ext cx="4429574" cy="233057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E323413-F59E-4CAB-8BAB-7F1B38293562}"/>
              </a:ext>
            </a:extLst>
          </p:cNvPr>
          <p:cNvSpPr txBox="1"/>
          <p:nvPr/>
        </p:nvSpPr>
        <p:spPr>
          <a:xfrm>
            <a:off x="6479458" y="3289955"/>
            <a:ext cx="5712542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We can see when </a:t>
            </a:r>
            <a:r>
              <a:rPr lang="en-US" dirty="0" err="1"/>
              <a:t>windgust</a:t>
            </a:r>
            <a:r>
              <a:rPr lang="en-US" dirty="0"/>
              <a:t> speed is more chance when there is rain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70F21C5E-522E-4521-A6ED-F845AA23F8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7345" y="4207334"/>
            <a:ext cx="4790680" cy="2686188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0BC37BB1-33BC-4F44-8745-23EABEF5E68F}"/>
              </a:ext>
            </a:extLst>
          </p:cNvPr>
          <p:cNvSpPr txBox="1"/>
          <p:nvPr/>
        </p:nvSpPr>
        <p:spPr>
          <a:xfrm>
            <a:off x="735291" y="5222449"/>
            <a:ext cx="256409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Distribution of Rainfall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195B0E7-2939-4D28-9253-CB3CE3E3704A}"/>
              </a:ext>
            </a:extLst>
          </p:cNvPr>
          <p:cNvSpPr txBox="1"/>
          <p:nvPr/>
        </p:nvSpPr>
        <p:spPr>
          <a:xfrm>
            <a:off x="8694245" y="4468305"/>
            <a:ext cx="2731042" cy="258532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we can see there are outliers in the </a:t>
            </a:r>
            <a:r>
              <a:rPr lang="en-US" dirty="0" err="1"/>
              <a:t>distibution</a:t>
            </a:r>
            <a:r>
              <a:rPr lang="en-US" dirty="0"/>
              <a:t> of rain fall there values after 371mm, so those days will be heavy </a:t>
            </a:r>
            <a:r>
              <a:rPr lang="en-US" dirty="0" err="1"/>
              <a:t>rain,and</a:t>
            </a:r>
            <a:r>
              <a:rPr lang="en-US" dirty="0"/>
              <a:t> most of the values including avg vale lies 2.71 mm</a:t>
            </a:r>
          </a:p>
        </p:txBody>
      </p:sp>
    </p:spTree>
    <p:extLst>
      <p:ext uri="{BB962C8B-B14F-4D97-AF65-F5344CB8AC3E}">
        <p14:creationId xmlns:p14="http://schemas.microsoft.com/office/powerpoint/2010/main" val="320716516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734</TotalTime>
  <Words>543</Words>
  <Application>Microsoft Office PowerPoint</Application>
  <PresentationFormat>Widescreen</PresentationFormat>
  <Paragraphs>58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</vt:lpstr>
      <vt:lpstr>PowerPoint Presentation</vt:lpstr>
      <vt:lpstr>Introduction</vt:lpstr>
      <vt:lpstr>Data Information</vt:lpstr>
      <vt:lpstr>Data Cleaning</vt:lpstr>
      <vt:lpstr>Preprocessing </vt:lpstr>
      <vt:lpstr> Exploratory Analysis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Jose, Jobin</dc:creator>
  <cp:lastModifiedBy>Jose, Jobin</cp:lastModifiedBy>
  <cp:revision>17</cp:revision>
  <dcterms:created xsi:type="dcterms:W3CDTF">2021-12-20T03:09:43Z</dcterms:created>
  <dcterms:modified xsi:type="dcterms:W3CDTF">2021-12-20T15:23:50Z</dcterms:modified>
</cp:coreProperties>
</file>