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0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0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4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1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185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53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4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9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7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0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1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5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7C40-0048-4CA0-800E-B11DB63C8E0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7C40-0048-4CA0-800E-B11DB63C8E0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662E62-D047-4B43-B54E-837562AD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5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4A7472-A706-41DA-9DD4-E9224821C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75" y="4050833"/>
            <a:ext cx="9142028" cy="10968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Explanatory analyzes and Prediction of Outlet Sales using machine learning Models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D70C4-A982-43A6-AB71-94A66A973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33" y="0"/>
            <a:ext cx="10539167" cy="3480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0089A-DBEF-4F6D-950E-E4ADE9B0A0FD}"/>
              </a:ext>
            </a:extLst>
          </p:cNvPr>
          <p:cNvSpPr txBox="1"/>
          <p:nvPr/>
        </p:nvSpPr>
        <p:spPr>
          <a:xfrm>
            <a:off x="7786540" y="5637229"/>
            <a:ext cx="260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   Jobin Jose </a:t>
            </a:r>
          </a:p>
        </p:txBody>
      </p:sp>
    </p:spTree>
    <p:extLst>
      <p:ext uri="{BB962C8B-B14F-4D97-AF65-F5344CB8AC3E}">
        <p14:creationId xmlns:p14="http://schemas.microsoft.com/office/powerpoint/2010/main" val="18685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7C81-0420-428A-9BBD-64C59356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269"/>
            <a:ext cx="8596668" cy="72237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</a:t>
            </a:r>
            <a:r>
              <a:rPr lang="en-US" b="1" dirty="0">
                <a:solidFill>
                  <a:srgbClr val="FF0000"/>
                </a:solidFill>
              </a:rPr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1474-1090-464B-9486-69E54EE5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1"/>
            <a:ext cx="9494188" cy="524130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2000" dirty="0"/>
              <a:t>In this project I am focusing on to help the retailers to understand the properties of products and outlets that play crucial roles in predicting sales.</a:t>
            </a:r>
          </a:p>
          <a:p>
            <a:r>
              <a:rPr lang="en-US" sz="2000" dirty="0"/>
              <a:t>I will be analyzing the sales with different  features using explanatory features of Python programming language </a:t>
            </a:r>
          </a:p>
          <a:p>
            <a:r>
              <a:rPr lang="en-US" sz="2000" dirty="0"/>
              <a:t>8523 rows of data with 11 different features has been used to predict the sales </a:t>
            </a:r>
          </a:p>
          <a:p>
            <a:r>
              <a:rPr lang="en-US" sz="2000" dirty="0"/>
              <a:t>Data has been cleaned and Preprocessed using different methods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Linear Regression Model and </a:t>
            </a:r>
            <a:r>
              <a:rPr lang="en-US" sz="2000" dirty="0" err="1">
                <a:solidFill>
                  <a:schemeClr val="bg1"/>
                </a:solidFill>
              </a:rPr>
              <a:t>DecisionTreeRegressor</a:t>
            </a:r>
            <a:r>
              <a:rPr lang="en-US" sz="2000" dirty="0">
                <a:solidFill>
                  <a:schemeClr val="bg1"/>
                </a:solidFill>
              </a:rPr>
              <a:t> Model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There will be comparison </a:t>
            </a:r>
            <a:r>
              <a:rPr lang="en-US" sz="2000" dirty="0"/>
              <a:t>wo machine learning models are used for the prediction of sales </a:t>
            </a:r>
          </a:p>
          <a:p>
            <a:r>
              <a:rPr lang="en-US" sz="2000" dirty="0"/>
              <a:t>The two machine learning models based on different metrics </a:t>
            </a:r>
          </a:p>
          <a:p>
            <a:r>
              <a:rPr lang="en-US" sz="2000" dirty="0"/>
              <a:t>Coefficient of Determination and </a:t>
            </a:r>
            <a:r>
              <a:rPr lang="en-US" sz="2000" u="sng" dirty="0"/>
              <a:t>Root mean squared error (RMSE):</a:t>
            </a:r>
            <a:r>
              <a:rPr lang="en-US" sz="2000" dirty="0"/>
              <a:t> square root of the mean of the squared errors</a:t>
            </a:r>
          </a:p>
          <a:p>
            <a:r>
              <a:rPr lang="en-US" sz="2000" dirty="0"/>
              <a:t>Regularization of Models has been done to find the best model for prediction 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5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3062-3B2C-45E1-B715-2DE69FC4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1900"/>
            <a:ext cx="8596668" cy="9233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Explanatory Analysis of Outlet Sales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3F5007-A161-4A7D-A71D-E82580F16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0" y="1065230"/>
            <a:ext cx="5065346" cy="269606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1ABEAA-1E71-4F00-99CB-7A41424BEE61}"/>
              </a:ext>
            </a:extLst>
          </p:cNvPr>
          <p:cNvSpPr txBox="1"/>
          <p:nvPr/>
        </p:nvSpPr>
        <p:spPr>
          <a:xfrm>
            <a:off x="6825006" y="1762812"/>
            <a:ext cx="4260916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Most of the Outlet sales are in are happening in between 100 to 2000 dollars  in which </a:t>
            </a:r>
          </a:p>
          <a:p>
            <a:r>
              <a:rPr lang="en-US" dirty="0"/>
              <a:t>There is no sales over 8000 dollars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033A63B-B7E6-41AC-A56B-6D996B5BD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847" y="3781514"/>
            <a:ext cx="4590854" cy="230832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STATSTICAL SUMMARY OF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 can see that average sales of the Items are 1794.3 , maximum Price of the Item is 13086.6,Minimum Price is 33.2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also there are outliers above 10000 and two above 12000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1B912C-B58A-4F5C-9AAC-BC388EF67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6" y="4138368"/>
            <a:ext cx="5967167" cy="27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1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6539-AEA3-4259-8928-B222A2BD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5414"/>
            <a:ext cx="10455722" cy="546756"/>
          </a:xfrm>
        </p:spPr>
        <p:txBody>
          <a:bodyPr>
            <a:normAutofit fontScale="90000"/>
          </a:bodyPr>
          <a:lstStyle/>
          <a:p>
            <a:r>
              <a:rPr lang="en-US" dirty="0"/>
              <a:t>CORELATION OF SALES WITH OTHER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0FC90D-729A-4485-BAAB-8762E35EA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" y="480768"/>
            <a:ext cx="5458118" cy="339364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FD5EF3-3B36-450D-8A80-55711486F400}"/>
              </a:ext>
            </a:extLst>
          </p:cNvPr>
          <p:cNvSpPr txBox="1"/>
          <p:nvPr/>
        </p:nvSpPr>
        <p:spPr>
          <a:xfrm>
            <a:off x="5910607" y="1404594"/>
            <a:ext cx="522245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can see outlet sales is highly corelated to Item MRP, that means Item MRP plays great role in  predicting sales price , Features such as Item Visibility ,Item Year have negative correlation with sales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A7F16B-8A3C-4C86-BF56-B2EFAE7D8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" y="4279176"/>
            <a:ext cx="4918810" cy="26353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288736-1204-4535-9180-2BD7DED8041B}"/>
              </a:ext>
            </a:extLst>
          </p:cNvPr>
          <p:cNvSpPr txBox="1"/>
          <p:nvPr/>
        </p:nvSpPr>
        <p:spPr>
          <a:xfrm>
            <a:off x="5910606" y="4732256"/>
            <a:ext cx="5458118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scatter plot clearly explains Positive correlation, which means when Item MRP increases Outlet sales increases</a:t>
            </a:r>
          </a:p>
        </p:txBody>
      </p:sp>
    </p:spTree>
    <p:extLst>
      <p:ext uri="{BB962C8B-B14F-4D97-AF65-F5344CB8AC3E}">
        <p14:creationId xmlns:p14="http://schemas.microsoft.com/office/powerpoint/2010/main" val="95780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9BA0-59B3-48BB-B2CF-EDF99133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E2CB-D3AB-4A4E-903A-9A6970699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4849"/>
            <a:ext cx="8596668" cy="447651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                             Linear Regression Model</a:t>
            </a:r>
          </a:p>
          <a:p>
            <a:r>
              <a:rPr lang="en-US" dirty="0"/>
              <a:t>In linear Regression evaluation model I used analyses metrics of ‘Coefficient of Determination’ called R2 and </a:t>
            </a:r>
            <a:r>
              <a:rPr lang="en-US" u="sng" dirty="0"/>
              <a:t>Root mean squared error (RMSE):</a:t>
            </a:r>
            <a:r>
              <a:rPr lang="en-US" dirty="0"/>
              <a:t> square root of the mean of the squared errors. </a:t>
            </a:r>
          </a:p>
          <a:p>
            <a:r>
              <a:rPr lang="en-US" dirty="0"/>
              <a:t>I did R2 and RMSE on both training and test data </a:t>
            </a:r>
          </a:p>
          <a:p>
            <a:pPr marL="0" indent="0">
              <a:buNone/>
            </a:pPr>
            <a:r>
              <a:rPr lang="en-US" dirty="0"/>
              <a:t>Performance metrics results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18E4C-8DC3-4F60-B9D6-0F86B2963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26" y="3742441"/>
            <a:ext cx="5167974" cy="2017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9E3552-2D96-402C-9CB5-8BED4EC41C3D}"/>
              </a:ext>
            </a:extLst>
          </p:cNvPr>
          <p:cNvSpPr txBox="1"/>
          <p:nvPr/>
        </p:nvSpPr>
        <p:spPr>
          <a:xfrm>
            <a:off x="5458120" y="3921551"/>
            <a:ext cx="592003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When we analyze the scores on both set of data we can see this model is showing High bias and also High variance which makes this mode underfit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4526E-6636-4DEC-AA36-3F95660453C2}"/>
              </a:ext>
            </a:extLst>
          </p:cNvPr>
          <p:cNvSpPr txBox="1"/>
          <p:nvPr/>
        </p:nvSpPr>
        <p:spPr>
          <a:xfrm>
            <a:off x="5458120" y="5316718"/>
            <a:ext cx="5805854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 I used </a:t>
            </a:r>
            <a:r>
              <a:rPr lang="en-US" dirty="0" err="1"/>
              <a:t>KNeighborsRegressor</a:t>
            </a:r>
            <a:endParaRPr lang="en-US" dirty="0"/>
          </a:p>
          <a:p>
            <a:r>
              <a:rPr lang="en-US" dirty="0"/>
              <a:t> Model method to tune and regularize the model And Best Parameters are selected</a:t>
            </a:r>
          </a:p>
        </p:txBody>
      </p:sp>
    </p:spTree>
    <p:extLst>
      <p:ext uri="{BB962C8B-B14F-4D97-AF65-F5344CB8AC3E}">
        <p14:creationId xmlns:p14="http://schemas.microsoft.com/office/powerpoint/2010/main" val="40181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4411-A90F-4EB4-A4B6-1648BF37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5542"/>
            <a:ext cx="8596668" cy="6551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KNeighborsRegressor</a:t>
            </a:r>
            <a:r>
              <a:rPr lang="en-US" dirty="0">
                <a:solidFill>
                  <a:srgbClr val="FF0000"/>
                </a:solidFill>
              </a:rPr>
              <a:t> Model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E6448-FEA8-472F-B7C8-73AB2FE5E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5" y="1743960"/>
            <a:ext cx="4985843" cy="17628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2E098E-48E4-495B-925B-F70396D2672C}"/>
              </a:ext>
            </a:extLst>
          </p:cNvPr>
          <p:cNvSpPr txBox="1"/>
          <p:nvPr/>
        </p:nvSpPr>
        <p:spPr>
          <a:xfrm>
            <a:off x="5052767" y="1885361"/>
            <a:ext cx="566550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When I used </a:t>
            </a:r>
            <a:r>
              <a:rPr lang="en-US" dirty="0" err="1"/>
              <a:t>KNeighborsRegressor</a:t>
            </a:r>
            <a:r>
              <a:rPr lang="en-US" dirty="0"/>
              <a:t> method  with best K-N neighbor to tune the data we can see scores changed become closer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41D2EF-8295-486C-8F14-8BAD3174C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5" y="3429001"/>
            <a:ext cx="5486411" cy="32734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CC983-90F8-402B-9632-E896C54DA45B}"/>
              </a:ext>
            </a:extLst>
          </p:cNvPr>
          <p:cNvSpPr txBox="1"/>
          <p:nvPr/>
        </p:nvSpPr>
        <p:spPr>
          <a:xfrm>
            <a:off x="6532775" y="4119513"/>
            <a:ext cx="519416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scatter plot clearly explains the after tuning the data predicting sales has positive correlation with features </a:t>
            </a:r>
          </a:p>
        </p:txBody>
      </p:sp>
    </p:spTree>
    <p:extLst>
      <p:ext uri="{BB962C8B-B14F-4D97-AF65-F5344CB8AC3E}">
        <p14:creationId xmlns:p14="http://schemas.microsoft.com/office/powerpoint/2010/main" val="7546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F5FE-93B3-4025-8100-195EAD41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10333173" cy="9929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Simple Regression Tree Model - </a:t>
            </a:r>
            <a:r>
              <a:rPr lang="en-US" dirty="0" err="1">
                <a:solidFill>
                  <a:srgbClr val="FF0000"/>
                </a:solidFill>
              </a:rPr>
              <a:t>DecisionTreeRegressor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E32CF8-5E9C-4D3A-BE11-182990AFB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1" y="3831499"/>
            <a:ext cx="5486411" cy="302650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D90841-BD8F-4D8E-9A11-EE77D24DF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8" y="1527134"/>
            <a:ext cx="5043340" cy="992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35513-51CB-4CCD-BC1C-F1731B5D4D53}"/>
              </a:ext>
            </a:extLst>
          </p:cNvPr>
          <p:cNvSpPr txBox="1"/>
          <p:nvPr/>
        </p:nvSpPr>
        <p:spPr>
          <a:xfrm>
            <a:off x="5835191" y="1244339"/>
            <a:ext cx="5353468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can see there is high difference in both RMSE and R2 score between training and test scores that means these model has  High Variance (Underfit)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DF3B9-641E-46E9-A55A-0A6B1DD6A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1" y="2884602"/>
            <a:ext cx="4330923" cy="1200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3DC3E6-A917-4B04-B25E-ECCE33F9030E}"/>
              </a:ext>
            </a:extLst>
          </p:cNvPr>
          <p:cNvSpPr txBox="1"/>
          <p:nvPr/>
        </p:nvSpPr>
        <p:spPr>
          <a:xfrm>
            <a:off x="5835191" y="2799761"/>
            <a:ext cx="503391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After tuning the model we can see the both RMSE and R2 on test and train scores become closer which makes the model a good fit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4E8E0-5606-422D-AAFB-297B43940525}"/>
              </a:ext>
            </a:extLst>
          </p:cNvPr>
          <p:cNvSpPr txBox="1"/>
          <p:nvPr/>
        </p:nvSpPr>
        <p:spPr>
          <a:xfrm>
            <a:off x="6202837" y="4553146"/>
            <a:ext cx="4411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from the scatterplot the prediction are highly showing positive correlation to features in after tuning </a:t>
            </a:r>
          </a:p>
        </p:txBody>
      </p:sp>
    </p:spTree>
    <p:extLst>
      <p:ext uri="{BB962C8B-B14F-4D97-AF65-F5344CB8AC3E}">
        <p14:creationId xmlns:p14="http://schemas.microsoft.com/office/powerpoint/2010/main" val="347660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F8D2-66F2-4C15-9D6D-5121EBB6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B46A-E247-43FA-9F95-55D534A9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119"/>
            <a:ext cx="8596668" cy="4382244"/>
          </a:xfrm>
        </p:spPr>
        <p:txBody>
          <a:bodyPr/>
          <a:lstStyle/>
          <a:p>
            <a:r>
              <a:rPr lang="en-US" dirty="0"/>
              <a:t>Analyses  of Outlet Sales prediction with different features has been done </a:t>
            </a:r>
          </a:p>
          <a:p>
            <a:r>
              <a:rPr lang="en-US" dirty="0"/>
              <a:t>Sales prediction is highly related to Item MRP feature.</a:t>
            </a:r>
          </a:p>
          <a:p>
            <a:r>
              <a:rPr lang="en-US" dirty="0"/>
              <a:t>Prediction's are done using Linear Regression model </a:t>
            </a:r>
            <a:r>
              <a:rPr lang="en-US" dirty="0" err="1"/>
              <a:t>DecisonTreeRegressor</a:t>
            </a:r>
            <a:r>
              <a:rPr lang="en-US" dirty="0"/>
              <a:t> Model</a:t>
            </a:r>
          </a:p>
          <a:p>
            <a:r>
              <a:rPr lang="en-US" dirty="0"/>
              <a:t>Evaluation of both models are done using performance metrics, and tuning methods are also used</a:t>
            </a:r>
          </a:p>
          <a:p>
            <a:r>
              <a:rPr lang="en-US" dirty="0"/>
              <a:t>We can see performance metrics </a:t>
            </a:r>
            <a:r>
              <a:rPr lang="en-US" dirty="0" err="1"/>
              <a:t>DecisonTreeRegressor</a:t>
            </a:r>
            <a:r>
              <a:rPr lang="en-US" dirty="0"/>
              <a:t> model resulted as Good Fit compared to Linear Regression </a:t>
            </a:r>
          </a:p>
          <a:p>
            <a:r>
              <a:rPr lang="en-US" dirty="0"/>
              <a:t>So I’m recommending </a:t>
            </a:r>
            <a:r>
              <a:rPr lang="en-US" dirty="0" err="1"/>
              <a:t>DecisonTreeRegressor</a:t>
            </a:r>
            <a:r>
              <a:rPr lang="en-US" dirty="0"/>
              <a:t> Over Linear Regression</a:t>
            </a:r>
          </a:p>
          <a:p>
            <a:r>
              <a:rPr lang="en-US" dirty="0" err="1"/>
              <a:t>DecisionTreeRegressor</a:t>
            </a:r>
            <a:r>
              <a:rPr lang="en-US" dirty="0"/>
              <a:t> Model will be more useful for predicting Sales </a:t>
            </a:r>
          </a:p>
        </p:txBody>
      </p:sp>
    </p:spTree>
    <p:extLst>
      <p:ext uri="{BB962C8B-B14F-4D97-AF65-F5344CB8AC3E}">
        <p14:creationId xmlns:p14="http://schemas.microsoft.com/office/powerpoint/2010/main" val="1812365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1351</TotalTime>
  <Words>578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Trebuchet MS</vt:lpstr>
      <vt:lpstr>Wingdings 3</vt:lpstr>
      <vt:lpstr>Facet</vt:lpstr>
      <vt:lpstr>PowerPoint Presentation</vt:lpstr>
      <vt:lpstr>                       Introduction </vt:lpstr>
      <vt:lpstr>Explanatory Analysis of Outlet Sales</vt:lpstr>
      <vt:lpstr>CORELATION OF SALES WITH OTHER FEATURES</vt:lpstr>
      <vt:lpstr>Machine Learning Model Evaluation</vt:lpstr>
      <vt:lpstr>KNeighborsRegressor Model Evaluation</vt:lpstr>
      <vt:lpstr>Simple Regression Tree Model - DecisionTreeRegressor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Jose, Jobin</dc:creator>
  <cp:lastModifiedBy>Jose, Jobin</cp:lastModifiedBy>
  <cp:revision>22</cp:revision>
  <dcterms:created xsi:type="dcterms:W3CDTF">2021-11-29T01:54:54Z</dcterms:created>
  <dcterms:modified xsi:type="dcterms:W3CDTF">2021-11-30T00:26:06Z</dcterms:modified>
</cp:coreProperties>
</file>