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4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18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53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4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1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5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7C40-0048-4CA0-800E-B11DB63C8E0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4A7472-A706-41DA-9DD4-E9224821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75" y="4050833"/>
            <a:ext cx="9142028" cy="10968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Explanatory analyzes and Prediction of Outlet Sales using machine learning Models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D70C4-A982-43A6-AB71-94A66A973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33" y="0"/>
            <a:ext cx="10539167" cy="3480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0089A-DBEF-4F6D-950E-E4ADE9B0A0FD}"/>
              </a:ext>
            </a:extLst>
          </p:cNvPr>
          <p:cNvSpPr txBox="1"/>
          <p:nvPr/>
        </p:nvSpPr>
        <p:spPr>
          <a:xfrm>
            <a:off x="7786540" y="5637229"/>
            <a:ext cx="260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   Jobin Jose </a:t>
            </a:r>
          </a:p>
        </p:txBody>
      </p:sp>
    </p:spTree>
    <p:extLst>
      <p:ext uri="{BB962C8B-B14F-4D97-AF65-F5344CB8AC3E}">
        <p14:creationId xmlns:p14="http://schemas.microsoft.com/office/powerpoint/2010/main" val="18685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7C81-0420-428A-9BBD-64C59356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269"/>
            <a:ext cx="8596668" cy="72237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</a:t>
            </a:r>
            <a:r>
              <a:rPr lang="en-US" b="1" dirty="0">
                <a:solidFill>
                  <a:srgbClr val="FF0000"/>
                </a:solidFill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1474-1090-464B-9486-69E54EE5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9494188" cy="524130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000" dirty="0"/>
              <a:t>In this project I am focusing on to help the retailers to understand the properties of products and outlets that play crucial roles in predicting sales.</a:t>
            </a:r>
          </a:p>
          <a:p>
            <a:r>
              <a:rPr lang="en-US" sz="2000" dirty="0"/>
              <a:t>I will be analyzing the sales with different  features using explanatory features of Python programming language </a:t>
            </a:r>
          </a:p>
          <a:p>
            <a:r>
              <a:rPr lang="en-US" sz="2000" dirty="0"/>
              <a:t>8523 rows of data with 11 different features has been used to predict the sales </a:t>
            </a:r>
          </a:p>
          <a:p>
            <a:r>
              <a:rPr lang="en-US" sz="2000" dirty="0"/>
              <a:t>Data has been cleaned and Preprocessed using different methods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Linear Regression Model and </a:t>
            </a:r>
            <a:r>
              <a:rPr lang="en-US" sz="2000" dirty="0" err="1">
                <a:solidFill>
                  <a:schemeClr val="bg1"/>
                </a:solidFill>
              </a:rPr>
              <a:t>DecisionTreeRegressor</a:t>
            </a:r>
            <a:r>
              <a:rPr lang="en-US" sz="2000" dirty="0">
                <a:solidFill>
                  <a:schemeClr val="bg1"/>
                </a:solidFill>
              </a:rPr>
              <a:t> Model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will be comparison </a:t>
            </a:r>
            <a:r>
              <a:rPr lang="en-US" sz="2000" dirty="0"/>
              <a:t>wo machine learning models are used for the prediction of sales </a:t>
            </a:r>
          </a:p>
          <a:p>
            <a:r>
              <a:rPr lang="en-US" sz="2000" dirty="0"/>
              <a:t>The two machine learning models based on different metrics </a:t>
            </a:r>
          </a:p>
          <a:p>
            <a:r>
              <a:rPr lang="en-US" sz="2000" dirty="0"/>
              <a:t>Coefficient of Determination and </a:t>
            </a:r>
            <a:r>
              <a:rPr lang="en-US" sz="2000" u="sng" dirty="0"/>
              <a:t>Root mean squared error (RMSE):</a:t>
            </a:r>
            <a:r>
              <a:rPr lang="en-US" sz="2000" dirty="0"/>
              <a:t> square root of the mean of the squared errors</a:t>
            </a:r>
          </a:p>
          <a:p>
            <a:r>
              <a:rPr lang="en-US" sz="2000" dirty="0"/>
              <a:t>Regularization of Models has been done to find the best model for prediction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062-3B2C-45E1-B715-2DE69FC4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900"/>
            <a:ext cx="8596668" cy="923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Explanatory Analysis of Outlet 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3F5007-A161-4A7D-A71D-E82580F16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0" y="1065230"/>
            <a:ext cx="5065346" cy="26017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ABEAA-1E71-4F00-99CB-7A41424BEE61}"/>
              </a:ext>
            </a:extLst>
          </p:cNvPr>
          <p:cNvSpPr txBox="1"/>
          <p:nvPr/>
        </p:nvSpPr>
        <p:spPr>
          <a:xfrm>
            <a:off x="6825006" y="1762812"/>
            <a:ext cx="4260916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Most of the Outlet sales are in are happening in between 100 to 2000 dollars  in which </a:t>
            </a:r>
          </a:p>
          <a:p>
            <a:r>
              <a:rPr lang="en-US" dirty="0"/>
              <a:t>There is no sales over 8000 dollars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033A63B-B7E6-41AC-A56B-6D996B5B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847" y="3781514"/>
            <a:ext cx="4590854" cy="230832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STATSTICAL SUMMARY OF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 can see that average sales of the Items are 1794.3 , maximum Price of the Item is 13086.6,Minimum Price is 33.2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also there are outliers above 10000 and two above 12000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1B912C-B58A-4F5C-9AAC-BC388EF6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4138368"/>
            <a:ext cx="5967167" cy="2790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70224-6526-4E34-9195-2A8E4D684FCC}"/>
              </a:ext>
            </a:extLst>
          </p:cNvPr>
          <p:cNvSpPr txBox="1"/>
          <p:nvPr/>
        </p:nvSpPr>
        <p:spPr>
          <a:xfrm>
            <a:off x="2727483" y="3667027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9120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6539-AEA3-4259-8928-B222A2BD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414"/>
            <a:ext cx="10455722" cy="546756"/>
          </a:xfrm>
        </p:spPr>
        <p:txBody>
          <a:bodyPr>
            <a:normAutofit fontScale="90000"/>
          </a:bodyPr>
          <a:lstStyle/>
          <a:p>
            <a:r>
              <a:rPr lang="en-US" dirty="0"/>
              <a:t>CORELATION OF SALES WITH OTHER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D5EF3-3B36-450D-8A80-55711486F400}"/>
              </a:ext>
            </a:extLst>
          </p:cNvPr>
          <p:cNvSpPr txBox="1"/>
          <p:nvPr/>
        </p:nvSpPr>
        <p:spPr>
          <a:xfrm>
            <a:off x="5910607" y="1404594"/>
            <a:ext cx="522245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outlet sales is highly corelated to Item MRP, that means Item MRP plays great role in  predicting sales price , Features such as Item Visibility ,Item Year have negative correlation with sales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A7F16B-8A3C-4C86-BF56-B2EFAE7D8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" y="4279176"/>
            <a:ext cx="4918810" cy="26353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288736-1204-4535-9180-2BD7DED8041B}"/>
              </a:ext>
            </a:extLst>
          </p:cNvPr>
          <p:cNvSpPr txBox="1"/>
          <p:nvPr/>
        </p:nvSpPr>
        <p:spPr>
          <a:xfrm>
            <a:off x="5910606" y="4732256"/>
            <a:ext cx="545811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scatter plot clearly explains Positive correlation, which means when Item MRP increases Outlet sales increases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F1BD5E-3A0E-441A-B76F-4C6F42A2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838986"/>
            <a:ext cx="5031933" cy="3440190"/>
          </a:xfrm>
        </p:spPr>
      </p:pic>
    </p:spTree>
    <p:extLst>
      <p:ext uri="{BB962C8B-B14F-4D97-AF65-F5344CB8AC3E}">
        <p14:creationId xmlns:p14="http://schemas.microsoft.com/office/powerpoint/2010/main" val="95780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9BA0-59B3-48BB-B2CF-EDF99133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E2CB-D3AB-4A4E-903A-9A697069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" y="1564849"/>
            <a:ext cx="9228283" cy="493021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/>
              <a:t>                              Linear Regression Model</a:t>
            </a:r>
          </a:p>
          <a:p>
            <a:r>
              <a:rPr lang="en-US" dirty="0"/>
              <a:t>In linear Regression evaluation model I used analyses metrics of ‘Coefficient of Determination’ called R2 and </a:t>
            </a:r>
            <a:r>
              <a:rPr lang="en-US" u="sng" dirty="0"/>
              <a:t>Root mean squared error (RMSE):</a:t>
            </a:r>
            <a:r>
              <a:rPr lang="en-US" dirty="0"/>
              <a:t> square root of the mean of the squared errors. </a:t>
            </a:r>
          </a:p>
          <a:p>
            <a:r>
              <a:rPr lang="en-US" dirty="0"/>
              <a:t>I did R2 and RMSE on both training and test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Performance metrics results : </a:t>
            </a:r>
          </a:p>
          <a:p>
            <a:pPr marL="0" indent="0">
              <a:buNone/>
            </a:pPr>
            <a:r>
              <a:rPr lang="pt-BR" b="1" dirty="0"/>
              <a:t>Train Scores</a:t>
            </a:r>
          </a:p>
          <a:p>
            <a:pPr marL="0" indent="0">
              <a:buNone/>
            </a:pPr>
            <a:r>
              <a:rPr lang="pt-BR" b="1" dirty="0"/>
              <a:t>scores: MAE: 739.5459094493116, </a:t>
            </a:r>
          </a:p>
          <a:p>
            <a:pPr marL="0" indent="0">
              <a:buNone/>
            </a:pPr>
            <a:r>
              <a:rPr lang="pt-BR" b="1" dirty="0"/>
              <a:t>MSE: 975956.8800610695, </a:t>
            </a:r>
          </a:p>
          <a:p>
            <a:pPr marL="0" indent="0">
              <a:buNone/>
            </a:pPr>
            <a:r>
              <a:rPr lang="pt-BR" b="1" dirty="0"/>
              <a:t>RMSE: 987.9052991360404,   </a:t>
            </a:r>
          </a:p>
          <a:p>
            <a:pPr marL="0" indent="0">
              <a:buNone/>
            </a:pPr>
            <a:r>
              <a:rPr lang="pt-BR" b="1" dirty="0"/>
              <a:t>R2: 0.6702241974534979</a:t>
            </a:r>
          </a:p>
          <a:p>
            <a:pPr marL="0" indent="0">
              <a:buNone/>
            </a:pPr>
            <a:r>
              <a:rPr lang="pt-BR" b="1" dirty="0"/>
              <a:t>Testing Scores</a:t>
            </a:r>
          </a:p>
          <a:p>
            <a:pPr marL="0" indent="0">
              <a:buNone/>
            </a:pPr>
            <a:r>
              <a:rPr lang="pt-BR" b="1" dirty="0"/>
              <a:t>scores: MAE: 4399928590710320.0, </a:t>
            </a:r>
          </a:p>
          <a:p>
            <a:pPr marL="0" indent="0">
              <a:buNone/>
            </a:pPr>
            <a:r>
              <a:rPr lang="pt-BR" b="1" dirty="0"/>
              <a:t>MSE: 3.186132127612579e+31, </a:t>
            </a:r>
          </a:p>
          <a:p>
            <a:pPr marL="0" indent="0">
              <a:buNone/>
            </a:pPr>
            <a:r>
              <a:rPr lang="pt-BR" b="1" dirty="0"/>
              <a:t>RMSE: 5644583357177551.0,   </a:t>
            </a:r>
          </a:p>
          <a:p>
            <a:pPr marL="0" indent="0">
              <a:buNone/>
            </a:pPr>
            <a:r>
              <a:rPr lang="pt-BR" b="1" dirty="0"/>
              <a:t>R2: -1.1548236158716282e+25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E3552-2D96-402C-9CB5-8BED4EC41C3D}"/>
              </a:ext>
            </a:extLst>
          </p:cNvPr>
          <p:cNvSpPr txBox="1"/>
          <p:nvPr/>
        </p:nvSpPr>
        <p:spPr>
          <a:xfrm>
            <a:off x="5458120" y="3921551"/>
            <a:ext cx="592003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When we analyze the scores on both set of data we can see this model is showing High bias and also High variance which makes this mode underfit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4526E-6636-4DEC-AA36-3F95660453C2}"/>
              </a:ext>
            </a:extLst>
          </p:cNvPr>
          <p:cNvSpPr txBox="1"/>
          <p:nvPr/>
        </p:nvSpPr>
        <p:spPr>
          <a:xfrm>
            <a:off x="5458120" y="5316718"/>
            <a:ext cx="580585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 I used </a:t>
            </a:r>
            <a:r>
              <a:rPr lang="en-US" dirty="0" err="1"/>
              <a:t>KNeighborsRegressor</a:t>
            </a:r>
            <a:endParaRPr lang="en-US" dirty="0"/>
          </a:p>
          <a:p>
            <a:r>
              <a:rPr lang="en-US" dirty="0"/>
              <a:t> Model method to tune and regularize the model And Best Parameters are selected</a:t>
            </a:r>
          </a:p>
        </p:txBody>
      </p:sp>
    </p:spTree>
    <p:extLst>
      <p:ext uri="{BB962C8B-B14F-4D97-AF65-F5344CB8AC3E}">
        <p14:creationId xmlns:p14="http://schemas.microsoft.com/office/powerpoint/2010/main" val="40181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4411-A90F-4EB4-A4B6-1648BF3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5542"/>
            <a:ext cx="8596668" cy="6551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KNeighborsRegressor</a:t>
            </a:r>
            <a:r>
              <a:rPr lang="en-US" dirty="0">
                <a:solidFill>
                  <a:srgbClr val="FF0000"/>
                </a:solidFill>
              </a:rPr>
              <a:t> Model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E098E-48E4-495B-925B-F70396D2672C}"/>
              </a:ext>
            </a:extLst>
          </p:cNvPr>
          <p:cNvSpPr txBox="1"/>
          <p:nvPr/>
        </p:nvSpPr>
        <p:spPr>
          <a:xfrm>
            <a:off x="5052767" y="1885361"/>
            <a:ext cx="566550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When I used </a:t>
            </a:r>
            <a:r>
              <a:rPr lang="en-US" dirty="0" err="1"/>
              <a:t>KNeighborsRegressor</a:t>
            </a:r>
            <a:r>
              <a:rPr lang="en-US" dirty="0"/>
              <a:t> method  with best K-N neighbor to tune the data we can see scores changed become closer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41D2EF-8295-486C-8F14-8BAD3174C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5" y="3429001"/>
            <a:ext cx="5486411" cy="32734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CC983-90F8-402B-9632-E896C54DA45B}"/>
              </a:ext>
            </a:extLst>
          </p:cNvPr>
          <p:cNvSpPr txBox="1"/>
          <p:nvPr/>
        </p:nvSpPr>
        <p:spPr>
          <a:xfrm>
            <a:off x="6532775" y="4119513"/>
            <a:ext cx="519416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scatter plot clearly explains the after tuning the data predicting sales has positive correlation with features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44399-5E8C-4EDE-8005-FB74FB07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6" y="810705"/>
            <a:ext cx="4958499" cy="2931736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Training Scores</a:t>
            </a:r>
          </a:p>
          <a:p>
            <a:r>
              <a:rPr lang="en-US" sz="5600" b="1" dirty="0"/>
              <a:t>scores: MAE: 771.9520539094922, </a:t>
            </a:r>
          </a:p>
          <a:p>
            <a:r>
              <a:rPr lang="en-US" sz="5600" b="1" dirty="0"/>
              <a:t>MSE: 1161051.0387542255, </a:t>
            </a:r>
          </a:p>
          <a:p>
            <a:r>
              <a:rPr lang="en-US" sz="5600" b="1" dirty="0"/>
              <a:t>RMSE: 1077.5207834442106,   </a:t>
            </a:r>
          </a:p>
          <a:p>
            <a:r>
              <a:rPr lang="en-US" sz="5600" b="1" dirty="0"/>
              <a:t>R2: 0.6076808863946266</a:t>
            </a:r>
          </a:p>
          <a:p>
            <a:pPr marL="0" indent="0">
              <a:buNone/>
            </a:pPr>
            <a:r>
              <a:rPr lang="en-US" sz="5600" b="1" dirty="0"/>
              <a:t>Testing Scores</a:t>
            </a:r>
          </a:p>
          <a:p>
            <a:r>
              <a:rPr lang="en-US" sz="5600" b="1" dirty="0"/>
              <a:t>scores: MAE: 767.5310794684976, </a:t>
            </a:r>
          </a:p>
          <a:p>
            <a:r>
              <a:rPr lang="en-US" sz="5600" b="1" dirty="0"/>
              <a:t>MSE: 1189002.6418443376, </a:t>
            </a:r>
          </a:p>
          <a:p>
            <a:r>
              <a:rPr lang="en-US" sz="5600" b="1" dirty="0"/>
              <a:t>RMSE: 1090.4139772785095,   </a:t>
            </a:r>
          </a:p>
          <a:p>
            <a:r>
              <a:rPr lang="en-US" sz="5600" b="1" dirty="0"/>
              <a:t>R2: 0.5690422508734834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F5FE-93B3-4025-8100-195EAD41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8659"/>
            <a:ext cx="10333173" cy="9648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 Regression Tree Model - </a:t>
            </a:r>
            <a:r>
              <a:rPr lang="en-US" dirty="0" err="1">
                <a:solidFill>
                  <a:srgbClr val="FF0000"/>
                </a:solidFill>
              </a:rPr>
              <a:t>DecisionTreeRegressor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35513-51CB-4CCD-BC1C-F1731B5D4D53}"/>
              </a:ext>
            </a:extLst>
          </p:cNvPr>
          <p:cNvSpPr txBox="1"/>
          <p:nvPr/>
        </p:nvSpPr>
        <p:spPr>
          <a:xfrm>
            <a:off x="5835191" y="1244339"/>
            <a:ext cx="5353468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there is high difference in both RMSE and R2 score between training and test scores that means these model has  High Variance (Underfit)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DC3E6-A917-4B04-B25E-ECCE33F9030E}"/>
              </a:ext>
            </a:extLst>
          </p:cNvPr>
          <p:cNvSpPr txBox="1"/>
          <p:nvPr/>
        </p:nvSpPr>
        <p:spPr>
          <a:xfrm>
            <a:off x="5835191" y="2799761"/>
            <a:ext cx="503391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After tuning the model we can see the both RMSE and R2 on test and train scores become closer which makes the model a good fit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4E8E0-5606-422D-AAFB-297B43940525}"/>
              </a:ext>
            </a:extLst>
          </p:cNvPr>
          <p:cNvSpPr txBox="1"/>
          <p:nvPr/>
        </p:nvSpPr>
        <p:spPr>
          <a:xfrm>
            <a:off x="6202837" y="4553146"/>
            <a:ext cx="4411744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from the scatterplot the prediction are highly showing positive correlation to features in after tuning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8417D-84B9-475C-AB48-BAFA941D1171}"/>
              </a:ext>
            </a:extLst>
          </p:cNvPr>
          <p:cNvSpPr/>
          <p:nvPr/>
        </p:nvSpPr>
        <p:spPr>
          <a:xfrm>
            <a:off x="245805" y="609601"/>
            <a:ext cx="5589385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Training Scores</a:t>
            </a:r>
          </a:p>
          <a:p>
            <a:r>
              <a:rPr lang="en-US" dirty="0"/>
              <a:t>scores: MAE: 761.9784955008363, </a:t>
            </a:r>
          </a:p>
          <a:p>
            <a:r>
              <a:rPr lang="en-US" dirty="0"/>
              <a:t>MSE: 1171332.784431318, </a:t>
            </a:r>
          </a:p>
          <a:p>
            <a:r>
              <a:rPr lang="en-US" dirty="0"/>
              <a:t>RMSE: 1082.281287111312,   </a:t>
            </a:r>
          </a:p>
          <a:p>
            <a:r>
              <a:rPr lang="en-US" dirty="0"/>
              <a:t>R2: 0.6042066848171654</a:t>
            </a:r>
          </a:p>
          <a:p>
            <a:endParaRPr lang="en-US" dirty="0"/>
          </a:p>
          <a:p>
            <a:r>
              <a:rPr lang="en-US" dirty="0"/>
              <a:t>Testing Scores</a:t>
            </a:r>
          </a:p>
          <a:p>
            <a:r>
              <a:rPr lang="en-US" dirty="0"/>
              <a:t>scores: MAE: 736.8796499354125, </a:t>
            </a:r>
          </a:p>
          <a:p>
            <a:r>
              <a:rPr lang="en-US" dirty="0"/>
              <a:t>MSE: 1114471.1152767404, </a:t>
            </a:r>
          </a:p>
          <a:p>
            <a:r>
              <a:rPr lang="en-US" dirty="0"/>
              <a:t>RMSE: 1055.6851402178304,   </a:t>
            </a:r>
          </a:p>
          <a:p>
            <a:r>
              <a:rPr lang="en-US" dirty="0"/>
              <a:t>R2: 0.5960564372160062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6EE5196-1B72-4BD8-8ACE-95219CAAD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3913240"/>
            <a:ext cx="5481229" cy="2944760"/>
          </a:xfrm>
        </p:spPr>
      </p:pic>
    </p:spTree>
    <p:extLst>
      <p:ext uri="{BB962C8B-B14F-4D97-AF65-F5344CB8AC3E}">
        <p14:creationId xmlns:p14="http://schemas.microsoft.com/office/powerpoint/2010/main" val="34766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F8D2-66F2-4C15-9D6D-5121EBB6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B46A-E247-43FA-9F95-55D534A9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19"/>
            <a:ext cx="8596668" cy="438224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Analyses  of Outlet Sales prediction with different features has been done </a:t>
            </a:r>
          </a:p>
          <a:p>
            <a:r>
              <a:rPr lang="en-US" dirty="0"/>
              <a:t>Sales prediction is highly related to Item MRP feature.</a:t>
            </a:r>
          </a:p>
          <a:p>
            <a:r>
              <a:rPr lang="en-US" dirty="0"/>
              <a:t>Prediction's are done using Linear Regression model </a:t>
            </a:r>
            <a:r>
              <a:rPr lang="en-US" dirty="0" err="1"/>
              <a:t>DecisonTreeRegressor</a:t>
            </a:r>
            <a:r>
              <a:rPr lang="en-US" dirty="0"/>
              <a:t> Model</a:t>
            </a:r>
          </a:p>
          <a:p>
            <a:r>
              <a:rPr lang="en-US" dirty="0"/>
              <a:t>Evaluation of both models are done using performance metrics, and tuning methods are also used</a:t>
            </a:r>
          </a:p>
          <a:p>
            <a:r>
              <a:rPr lang="en-US" dirty="0"/>
              <a:t>We can see performance metrics </a:t>
            </a:r>
            <a:r>
              <a:rPr lang="en-US" dirty="0" err="1"/>
              <a:t>DecisonTreeRegressor</a:t>
            </a:r>
            <a:r>
              <a:rPr lang="en-US" dirty="0"/>
              <a:t> model resulted as Good Fit compared to Linear Regression </a:t>
            </a:r>
          </a:p>
          <a:p>
            <a:r>
              <a:rPr lang="en-US" dirty="0"/>
              <a:t>So I’m recommending </a:t>
            </a:r>
            <a:r>
              <a:rPr lang="en-US" dirty="0" err="1"/>
              <a:t>DecisonTreeRegressor</a:t>
            </a:r>
            <a:r>
              <a:rPr lang="en-US" dirty="0"/>
              <a:t> Over Linear Regression</a:t>
            </a:r>
          </a:p>
          <a:p>
            <a:r>
              <a:rPr lang="en-US" dirty="0" err="1"/>
              <a:t>DecisionTreeRegressor</a:t>
            </a:r>
            <a:r>
              <a:rPr lang="en-US" dirty="0"/>
              <a:t> Model will be more useful for predicting Sales </a:t>
            </a:r>
          </a:p>
        </p:txBody>
      </p:sp>
    </p:spTree>
    <p:extLst>
      <p:ext uri="{BB962C8B-B14F-4D97-AF65-F5344CB8AC3E}">
        <p14:creationId xmlns:p14="http://schemas.microsoft.com/office/powerpoint/2010/main" val="1812365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1378</TotalTime>
  <Words>698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Trebuchet MS</vt:lpstr>
      <vt:lpstr>Wingdings 3</vt:lpstr>
      <vt:lpstr>Facet</vt:lpstr>
      <vt:lpstr>PowerPoint Presentation</vt:lpstr>
      <vt:lpstr>                       Introduction </vt:lpstr>
      <vt:lpstr>Explanatory Analysis of Outlet Sales</vt:lpstr>
      <vt:lpstr>CORELATION OF SALES WITH OTHER FEATURES</vt:lpstr>
      <vt:lpstr>Machine Learning Model Evaluation</vt:lpstr>
      <vt:lpstr>KNeighborsRegressor Model Evaluation</vt:lpstr>
      <vt:lpstr>Simple Regression Tree Model - DecisionTreeRegressor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Jose, Jobin</dc:creator>
  <cp:lastModifiedBy>Jose, Jobin</cp:lastModifiedBy>
  <cp:revision>25</cp:revision>
  <dcterms:created xsi:type="dcterms:W3CDTF">2021-11-29T01:54:54Z</dcterms:created>
  <dcterms:modified xsi:type="dcterms:W3CDTF">2021-12-10T06:28:29Z</dcterms:modified>
</cp:coreProperties>
</file>