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65" r:id="rId7"/>
    <p:sldId id="273" r:id="rId8"/>
    <p:sldId id="267" r:id="rId9"/>
    <p:sldId id="275" r:id="rId10"/>
    <p:sldId id="264" r:id="rId11"/>
    <p:sldId id="276" r:id="rId12"/>
    <p:sldId id="27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280" autoAdjust="0"/>
  </p:normalViewPr>
  <p:slideViewPr>
    <p:cSldViewPr>
      <p:cViewPr varScale="1">
        <p:scale>
          <a:sx n="73" d="100"/>
          <a:sy n="73" d="100"/>
        </p:scale>
        <p:origin x="126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11/28/2017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11/28/2017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Psychology Research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2" y="4267200"/>
            <a:ext cx="9143999" cy="1371600"/>
          </a:xfrm>
        </p:spPr>
        <p:txBody>
          <a:bodyPr/>
          <a:lstStyle/>
          <a:p>
            <a:r>
              <a:rPr lang="en-US" dirty="0"/>
              <a:t>Created by Aaron Branham, Joel Branham, </a:t>
            </a:r>
            <a:r>
              <a:rPr lang="en-US" dirty="0" err="1"/>
              <a:t>Jobish</a:t>
            </a:r>
            <a:r>
              <a:rPr lang="en-US" dirty="0"/>
              <a:t> Mathew, and Kristen Burger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research participation credits earned by psychology majors and minors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52E6-0894-402F-A398-0F222BCE5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181600"/>
          </a:xfrm>
        </p:spPr>
        <p:txBody>
          <a:bodyPr>
            <a:normAutofit lnSpcReduction="10000"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database should be available on-line.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Only approved faculty should be able to view and </a:t>
            </a:r>
            <a:r>
              <a:rPr lang="en-US" sz="210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modify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(i.e. data entry) the entire database.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Each student should have the ability to view (but not modify) his or her record (but not other students’ records).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database itself should contain the following information: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 name and email.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Major in psychology or minor in psychology.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Studies participated in.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research credits earned.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Bonus Requirements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Students can view and register for available studies</a:t>
            </a:r>
          </a:p>
          <a:p>
            <a:pPr lvl="1"/>
            <a:r>
              <a:rPr lang="en-US" sz="170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Researchers can post and modify schedules (available times) for each study (but their own)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Available times would need to update automatically as students registered for a particular study and time, or </a:t>
            </a:r>
            <a:r>
              <a:rPr lang="en-US" sz="150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canceled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 Servlet Hosted on Tomcat Server</a:t>
            </a:r>
          </a:p>
          <a:p>
            <a:r>
              <a:rPr lang="en-US" dirty="0"/>
              <a:t>Connected to SQL Database</a:t>
            </a:r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C583-97D8-4AF4-9170-A2F371EBD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676400"/>
            <a:ext cx="10771736" cy="49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24F03-5026-4EF9-B708-6A02A38688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Login</a:t>
            </a:r>
          </a:p>
          <a:p>
            <a:pPr lvl="1"/>
            <a:r>
              <a:rPr lang="en-US" dirty="0"/>
              <a:t>Administrator</a:t>
            </a:r>
          </a:p>
          <a:p>
            <a:pPr lvl="1"/>
            <a:r>
              <a:rPr lang="en-US" dirty="0"/>
              <a:t>Professor</a:t>
            </a:r>
          </a:p>
          <a:p>
            <a:pPr lvl="1"/>
            <a:r>
              <a:rPr lang="en-US" dirty="0"/>
              <a:t>Student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212E1D-D55B-47B7-A022-93235A420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676400"/>
            <a:ext cx="5487781" cy="39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E491F30-8427-4112-8E29-7DFB34DDCE5F}"/>
              </a:ext>
            </a:extLst>
          </p:cNvPr>
          <p:cNvSpPr txBox="1">
            <a:spLocks/>
          </p:cNvSpPr>
          <p:nvPr/>
        </p:nvSpPr>
        <p:spPr>
          <a:xfrm>
            <a:off x="1293812" y="1676400"/>
            <a:ext cx="4700016" cy="4495800"/>
          </a:xfrm>
          <a:prstGeom prst="rect">
            <a:avLst/>
          </a:prstGeom>
        </p:spPr>
        <p:txBody>
          <a:bodyPr/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Functionality</a:t>
            </a:r>
          </a:p>
          <a:p>
            <a:pPr lvl="1"/>
            <a:r>
              <a:rPr lang="en-US" dirty="0"/>
              <a:t>Sees ALL users data</a:t>
            </a:r>
          </a:p>
          <a:p>
            <a:pPr lvl="1"/>
            <a:r>
              <a:rPr lang="en-US" dirty="0"/>
              <a:t>View particular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3A094-F570-4158-A337-5C5911E21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4" y="5765620"/>
            <a:ext cx="9015310" cy="679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E3CE3-8AC3-4627-AF48-C48F2BE2D9FA}"/>
              </a:ext>
            </a:extLst>
          </p:cNvPr>
          <p:cNvSpPr txBox="1"/>
          <p:nvPr/>
        </p:nvSpPr>
        <p:spPr>
          <a:xfrm>
            <a:off x="817554" y="5284802"/>
            <a:ext cx="518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Query for </a:t>
            </a:r>
            <a:r>
              <a:rPr lang="en-US" dirty="0" err="1"/>
              <a:t>researchslotid</a:t>
            </a:r>
            <a:r>
              <a:rPr lang="en-US" dirty="0"/>
              <a:t> from searched user: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A4C693-E914-4F50-AE14-BE611A21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4" y="4247516"/>
            <a:ext cx="7035899" cy="50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1328B7-D441-41F3-B40D-860796720FC6}"/>
              </a:ext>
            </a:extLst>
          </p:cNvPr>
          <p:cNvSpPr txBox="1"/>
          <p:nvPr/>
        </p:nvSpPr>
        <p:spPr>
          <a:xfrm>
            <a:off x="799754" y="3753484"/>
            <a:ext cx="518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Query for all user data:</a:t>
            </a: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03DE-CCF3-4016-9DCB-49934B96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Professor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535B0C8-EDC4-4B07-9245-AE95EF1C982D}"/>
              </a:ext>
            </a:extLst>
          </p:cNvPr>
          <p:cNvSpPr txBox="1">
            <a:spLocks/>
          </p:cNvSpPr>
          <p:nvPr/>
        </p:nvSpPr>
        <p:spPr>
          <a:xfrm>
            <a:off x="1293812" y="1676400"/>
            <a:ext cx="4700016" cy="4495800"/>
          </a:xfrm>
          <a:prstGeom prst="rect">
            <a:avLst/>
          </a:prstGeom>
        </p:spPr>
        <p:txBody>
          <a:bodyPr/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Functionality</a:t>
            </a:r>
          </a:p>
          <a:p>
            <a:pPr lvl="1"/>
            <a:r>
              <a:rPr lang="en-US" dirty="0"/>
              <a:t>Sees only students data</a:t>
            </a:r>
          </a:p>
          <a:p>
            <a:pPr lvl="1"/>
            <a:r>
              <a:rPr lang="en-US" dirty="0"/>
              <a:t>View particular student</a:t>
            </a:r>
          </a:p>
          <a:p>
            <a:pPr marL="342900" indent="-342900"/>
            <a:r>
              <a:rPr lang="en-US" dirty="0"/>
              <a:t>Functionality currently same as Administrator (except for user viewing)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0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4844-8FEE-4D71-8627-94B20304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D76BCEB-5A8F-4663-8E37-803763B14F7F}"/>
              </a:ext>
            </a:extLst>
          </p:cNvPr>
          <p:cNvSpPr txBox="1">
            <a:spLocks/>
          </p:cNvSpPr>
          <p:nvPr/>
        </p:nvSpPr>
        <p:spPr>
          <a:xfrm>
            <a:off x="1293812" y="1676400"/>
            <a:ext cx="4700016" cy="4495800"/>
          </a:xfrm>
          <a:prstGeom prst="rect">
            <a:avLst/>
          </a:prstGeom>
        </p:spPr>
        <p:txBody>
          <a:bodyPr/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Functionality</a:t>
            </a:r>
          </a:p>
          <a:p>
            <a:pPr lvl="1"/>
            <a:r>
              <a:rPr lang="en-US" dirty="0"/>
              <a:t>Only sees their data</a:t>
            </a:r>
          </a:p>
          <a:p>
            <a:pPr lvl="1"/>
            <a:r>
              <a:rPr lang="en-US" dirty="0"/>
              <a:t>Can register for 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4A24E-AD72-4D96-ADE6-91C771C24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6399651"/>
            <a:ext cx="10907943" cy="351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7A3DE-99F3-497C-8271-320EB1B00429}"/>
              </a:ext>
            </a:extLst>
          </p:cNvPr>
          <p:cNvSpPr txBox="1"/>
          <p:nvPr/>
        </p:nvSpPr>
        <p:spPr>
          <a:xfrm>
            <a:off x="836612" y="3220084"/>
            <a:ext cx="9220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Query to view information about the research the student is currently enrolled in: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61BCE-029D-485D-B7C3-4963AB447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637916"/>
            <a:ext cx="11081841" cy="1029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8D7802-78C9-43BA-A89C-BAC3282232E9}"/>
              </a:ext>
            </a:extLst>
          </p:cNvPr>
          <p:cNvSpPr txBox="1"/>
          <p:nvPr/>
        </p:nvSpPr>
        <p:spPr>
          <a:xfrm>
            <a:off x="812228" y="6056191"/>
            <a:ext cx="518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Query to make new </a:t>
            </a:r>
            <a:r>
              <a:rPr lang="en-US" dirty="0" err="1"/>
              <a:t>studentresearch</a:t>
            </a:r>
            <a:r>
              <a:rPr lang="en-US" dirty="0"/>
              <a:t> record: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790DF-4C06-4479-A978-2E5B1C381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8" y="5327398"/>
            <a:ext cx="9347680" cy="501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0B59E-7582-4009-B74E-71F2C4B10F0C}"/>
              </a:ext>
            </a:extLst>
          </p:cNvPr>
          <p:cNvSpPr txBox="1"/>
          <p:nvPr/>
        </p:nvSpPr>
        <p:spPr>
          <a:xfrm>
            <a:off x="685468" y="4993070"/>
            <a:ext cx="9601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Query to decrement the slot openings for the research that the student just enrolled in:</a:t>
            </a:r>
          </a:p>
        </p:txBody>
      </p:sp>
    </p:spTree>
    <p:extLst>
      <p:ext uri="{BB962C8B-B14F-4D97-AF65-F5344CB8AC3E}">
        <p14:creationId xmlns:p14="http://schemas.microsoft.com/office/powerpoint/2010/main" val="332131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780</TotalTime>
  <Words>273</Words>
  <Application>Microsoft Office PowerPoint</Application>
  <PresentationFormat>Custom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Euphemia</vt:lpstr>
      <vt:lpstr>Serenity 16x9</vt:lpstr>
      <vt:lpstr>Psychology Research Database</vt:lpstr>
      <vt:lpstr>Purpose</vt:lpstr>
      <vt:lpstr>Requirements</vt:lpstr>
      <vt:lpstr>Project Structure</vt:lpstr>
      <vt:lpstr>Database Structure</vt:lpstr>
      <vt:lpstr>Project Flow</vt:lpstr>
      <vt:lpstr>Administrator</vt:lpstr>
      <vt:lpstr>Professor</vt:lpstr>
      <vt:lpstr>Student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Research Database</dc:title>
  <dc:creator>Joel Branham</dc:creator>
  <cp:lastModifiedBy>Joel Branham</cp:lastModifiedBy>
  <cp:revision>13</cp:revision>
  <dcterms:created xsi:type="dcterms:W3CDTF">2017-11-22T21:12:59Z</dcterms:created>
  <dcterms:modified xsi:type="dcterms:W3CDTF">2017-11-28T20:07:45Z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