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AF60A-713C-41BA-9788-4C493DDC0A9C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0FA7-C445-42F7-AF66-A4F5A6FC8A9C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AC5C5-1A57-4420-8AFB-CE41693A794B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08AF-84E6-4329-8E67-FEA434B47075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F6EE328-6AFF-436B-881F-213D56084544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2069A-09EE-4C7C-86A4-2314A404921D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E7F1-171E-411F-96CA-A251A21496E7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2C98D-A273-4547-9B92-97D7769F71A6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CD67-0644-446C-B2AD-1C09BF34F286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80828-6983-48AD-9E27-CBD3696F837E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FB91-0324-450E-B17F-36DC0ECCE413}" type="datetimeFigureOut">
              <a:rPr lang="en-US" dirty="0"/>
              <a:t>3/9/2025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E37674-C1BA-4107-9B06-6D4CAC3A3DF5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271B-B42E-E76F-F357-258E2BE6C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BRICK BREAKER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703BB-D766-D016-88FF-336E62EB35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2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2A1D-B467-EE8A-322C-45816174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008C3-3C0D-AFB1-1475-FCAA101E7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96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</TotalTime>
  <Words>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Georgia</vt:lpstr>
      <vt:lpstr>Trebuchet MS</vt:lpstr>
      <vt:lpstr>Wingdings</vt:lpstr>
      <vt:lpstr>Wood Type</vt:lpstr>
      <vt:lpstr>BRICK BREAKER</vt:lpstr>
      <vt:lpstr>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TAGBSCDS32</dc:creator>
  <cp:lastModifiedBy>TAGBSCDS32</cp:lastModifiedBy>
  <cp:revision>1</cp:revision>
  <dcterms:created xsi:type="dcterms:W3CDTF">2025-03-10T03:27:59Z</dcterms:created>
  <dcterms:modified xsi:type="dcterms:W3CDTF">2025-03-10T03:33:06Z</dcterms:modified>
</cp:coreProperties>
</file>