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116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336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25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547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7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3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245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163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2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4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B9C8ED8-08EF-4D00-A2D1-CF2E3BB429CE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3EACD0-6CAA-43AE-B05B-8784D9A51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0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D048A-25BD-44BD-9CDE-26F1F66E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69" y="1131217"/>
            <a:ext cx="9954706" cy="229778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ETL Project</a:t>
            </a:r>
            <a:br>
              <a:rPr lang="en-US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Glassdoor Data Science Job Skill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BF0B9B0-D2DC-4EA8-BB2A-BAAFC8239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893270"/>
            <a:ext cx="9817845" cy="2479250"/>
          </a:xfrm>
        </p:spPr>
        <p:txBody>
          <a:bodyPr>
            <a:normAutofit/>
          </a:bodyPr>
          <a:lstStyle/>
          <a:p>
            <a:pPr algn="l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</a:p>
          <a:p>
            <a:pPr lvl="1" algn="l"/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Saurabh Bhatt</a:t>
            </a:r>
          </a:p>
          <a:p>
            <a:pPr lvl="1" algn="l"/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Lidio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Meireles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Pavitra Mohan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Bagirthi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Christopher Reutz</a:t>
            </a:r>
          </a:p>
        </p:txBody>
      </p:sp>
    </p:spTree>
    <p:extLst>
      <p:ext uri="{BB962C8B-B14F-4D97-AF65-F5344CB8AC3E}">
        <p14:creationId xmlns:p14="http://schemas.microsoft.com/office/powerpoint/2010/main" val="94295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82CB723-B166-429F-B4A7-CB1DDEBC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2" y="167105"/>
            <a:ext cx="6841191" cy="409358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04936403-6A0A-483E-95D7-90A2C050DEB1}"/>
              </a:ext>
            </a:extLst>
          </p:cNvPr>
          <p:cNvSpPr/>
          <p:nvPr/>
        </p:nvSpPr>
        <p:spPr>
          <a:xfrm>
            <a:off x="110262" y="2213896"/>
            <a:ext cx="2670645" cy="89695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BB5E357-CDFC-4DDD-8B0F-603CAE4F2AF2}"/>
              </a:ext>
            </a:extLst>
          </p:cNvPr>
          <p:cNvSpPr/>
          <p:nvPr/>
        </p:nvSpPr>
        <p:spPr>
          <a:xfrm>
            <a:off x="2869410" y="3110845"/>
            <a:ext cx="3993540" cy="1149841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A91F53D-A908-4D71-9557-E8B681D4B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96" y="3221957"/>
            <a:ext cx="4989442" cy="3535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B0C642B7-E23C-4657-880B-D872E86F18D5}"/>
              </a:ext>
            </a:extLst>
          </p:cNvPr>
          <p:cNvSpPr/>
          <p:nvPr/>
        </p:nvSpPr>
        <p:spPr>
          <a:xfrm>
            <a:off x="7092296" y="5088920"/>
            <a:ext cx="2468350" cy="93175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Left-Up 14">
            <a:extLst>
              <a:ext uri="{FF2B5EF4-FFF2-40B4-BE49-F238E27FC236}">
                <a16:creationId xmlns:a16="http://schemas.microsoft.com/office/drawing/2014/main" xmlns="" id="{F9F7711B-99CE-475D-B1B0-CE400DB07636}"/>
              </a:ext>
            </a:extLst>
          </p:cNvPr>
          <p:cNvSpPr/>
          <p:nvPr/>
        </p:nvSpPr>
        <p:spPr>
          <a:xfrm rot="5400000">
            <a:off x="4847325" y="3844188"/>
            <a:ext cx="1564852" cy="2643403"/>
          </a:xfrm>
          <a:prstGeom prst="leftUpArrow">
            <a:avLst>
              <a:gd name="adj1" fmla="val 18943"/>
              <a:gd name="adj2" fmla="val 25955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20467" y="5931678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1. Extract skills/tags from </a:t>
            </a:r>
            <a:r>
              <a:rPr lang="en-US" dirty="0" err="1" smtClean="0">
                <a:latin typeface="Arial"/>
                <a:cs typeface="Arial"/>
              </a:rPr>
              <a:t>StackOverflow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5841" y="4894527"/>
            <a:ext cx="350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2</a:t>
            </a:r>
            <a:r>
              <a:rPr lang="en-US" dirty="0" smtClean="0">
                <a:latin typeface="Arial"/>
                <a:cs typeface="Arial"/>
              </a:rPr>
              <a:t>. Match tags to job descriptions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283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D048A-25BD-44BD-9CDE-26F1F66E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647" y="273377"/>
            <a:ext cx="9954706" cy="74471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MongoDB representation (.json)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95" y="1073635"/>
            <a:ext cx="6921682" cy="55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7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5D048A-25BD-44BD-9CDE-26F1F66E3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1975" y="494146"/>
            <a:ext cx="4553090" cy="1483080"/>
          </a:xfrm>
        </p:spPr>
        <p:txBody>
          <a:bodyPr wrap="square">
            <a:normAutofit fontScale="90000"/>
          </a:bodyPr>
          <a:lstStyle/>
          <a:p>
            <a:pPr algn="ctr"/>
            <a:r>
              <a:rPr lang="en-US" sz="3600" dirty="0" smtClean="0">
                <a:effectLst/>
                <a:latin typeface="Arial"/>
                <a:cs typeface="Arial"/>
              </a:rPr>
              <a:t>Most Frequent </a:t>
            </a:r>
            <a:r>
              <a:rPr lang="en-US" sz="3600" dirty="0" smtClean="0">
                <a:effectLst/>
                <a:latin typeface="Arial"/>
                <a:cs typeface="Arial"/>
              </a:rPr>
              <a:t>Skills </a:t>
            </a:r>
            <a:r>
              <a:rPr lang="en-US" sz="3600" dirty="0" smtClean="0">
                <a:effectLst/>
                <a:latin typeface="Arial"/>
                <a:cs typeface="Arial"/>
              </a:rPr>
              <a:t>in </a:t>
            </a:r>
            <a:r>
              <a:rPr lang="en-US" sz="3600" dirty="0" smtClean="0">
                <a:effectLst/>
                <a:latin typeface="Arial"/>
                <a:cs typeface="Arial"/>
              </a:rPr>
              <a:t>“</a:t>
            </a:r>
            <a:r>
              <a:rPr lang="en-US" sz="3600" dirty="0">
                <a:effectLst/>
                <a:latin typeface="Arial"/>
                <a:cs typeface="Arial"/>
              </a:rPr>
              <a:t>Data Scientist” </a:t>
            </a:r>
            <a:r>
              <a:rPr lang="en-US" sz="3600" dirty="0" smtClean="0">
                <a:effectLst/>
                <a:latin typeface="Arial"/>
                <a:cs typeface="Arial"/>
              </a:rPr>
              <a:t>Job Descriptions</a:t>
            </a:r>
            <a:endParaRPr lang="en-US" sz="3600" dirty="0">
              <a:effectLst/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E9CEAD-6DF4-4486-A233-81CCED53E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3" y="195364"/>
            <a:ext cx="6467272" cy="6467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622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101</TotalTime>
  <Words>44</Words>
  <Application>Microsoft Macintosh PowerPoint</Application>
  <PresentationFormat>Custom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Depth</vt:lpstr>
      <vt:lpstr>ETL Project Glassdoor Data Science Job Skill Database</vt:lpstr>
      <vt:lpstr>PowerPoint Presentation</vt:lpstr>
      <vt:lpstr>MongoDB representation (.json)</vt:lpstr>
      <vt:lpstr>Most Frequent Skills in “Data Scientist” Job Descriptions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Glassdoor Data Science Job Skill Database</dc:title>
  <dc:creator>Christopher Reutz</dc:creator>
  <cp:lastModifiedBy>Lidio Meireles</cp:lastModifiedBy>
  <cp:revision>12</cp:revision>
  <dcterms:created xsi:type="dcterms:W3CDTF">2019-04-17T02:56:37Z</dcterms:created>
  <dcterms:modified xsi:type="dcterms:W3CDTF">2019-04-19T01:23:11Z</dcterms:modified>
</cp:coreProperties>
</file>