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3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54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4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9C8ED8-08EF-4D00-A2D1-CF2E3BB429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048A-25BD-44BD-9CDE-26F1F66E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69" y="1131217"/>
            <a:ext cx="9954706" cy="229778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ETL Project</a:t>
            </a:r>
            <a:b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Glassdoor Data Science Job Skill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B9B0-D2DC-4EA8-BB2A-BAAFC8239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893270"/>
            <a:ext cx="9817845" cy="2479250"/>
          </a:xfrm>
        </p:spPr>
        <p:txBody>
          <a:bodyPr>
            <a:normAutofit/>
          </a:bodyPr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lvl="1"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Saurabh Bhatt</a:t>
            </a:r>
          </a:p>
          <a:p>
            <a:pPr lvl="1" algn="l"/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Lidio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Meireles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Pavitra Mohan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Bagirthi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Christopher Reutz</a:t>
            </a:r>
          </a:p>
        </p:txBody>
      </p:sp>
    </p:spTree>
    <p:extLst>
      <p:ext uri="{BB962C8B-B14F-4D97-AF65-F5344CB8AC3E}">
        <p14:creationId xmlns:p14="http://schemas.microsoft.com/office/powerpoint/2010/main" val="94295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2CB723-B166-429F-B4A7-CB1DDEBC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167105"/>
            <a:ext cx="6841191" cy="40935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36403-6A0A-483E-95D7-90A2C050DEB1}"/>
              </a:ext>
            </a:extLst>
          </p:cNvPr>
          <p:cNvSpPr/>
          <p:nvPr/>
        </p:nvSpPr>
        <p:spPr>
          <a:xfrm>
            <a:off x="110262" y="2213896"/>
            <a:ext cx="2670645" cy="8969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B5E357-CDFC-4DDD-8B0F-603CAE4F2AF2}"/>
              </a:ext>
            </a:extLst>
          </p:cNvPr>
          <p:cNvSpPr/>
          <p:nvPr/>
        </p:nvSpPr>
        <p:spPr>
          <a:xfrm>
            <a:off x="2869410" y="3110845"/>
            <a:ext cx="3993540" cy="114984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91F53D-A908-4D71-9557-E8B681D4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96" y="3221957"/>
            <a:ext cx="4989442" cy="3535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C642B7-E23C-4657-880B-D872E86F18D5}"/>
              </a:ext>
            </a:extLst>
          </p:cNvPr>
          <p:cNvSpPr/>
          <p:nvPr/>
        </p:nvSpPr>
        <p:spPr>
          <a:xfrm>
            <a:off x="7092296" y="5088920"/>
            <a:ext cx="2468350" cy="93175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F9F7711B-99CE-475D-B1B0-CE400DB07636}"/>
              </a:ext>
            </a:extLst>
          </p:cNvPr>
          <p:cNvSpPr/>
          <p:nvPr/>
        </p:nvSpPr>
        <p:spPr>
          <a:xfrm rot="5400000">
            <a:off x="4847325" y="3844188"/>
            <a:ext cx="1564852" cy="2643403"/>
          </a:xfrm>
          <a:prstGeom prst="leftUpArrow">
            <a:avLst>
              <a:gd name="adj1" fmla="val 18943"/>
              <a:gd name="adj2" fmla="val 25955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048A-25BD-44BD-9CDE-26F1F66E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47" y="273377"/>
            <a:ext cx="9954706" cy="74471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 representation (.json)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CE872-ED92-4F30-9193-497EDE6DBEED}"/>
              </a:ext>
            </a:extLst>
          </p:cNvPr>
          <p:cNvSpPr/>
          <p:nvPr/>
        </p:nvSpPr>
        <p:spPr>
          <a:xfrm>
            <a:off x="1398308" y="1116087"/>
            <a:ext cx="1043233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{"_id":"5cb41a93349d6f2e6df9ce44",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query_title":"Data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Scientist",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query_city":"San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Diego, CA",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job_title":"Data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Scientist (Machine Learning)",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job_employer":"Experian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job_employer_city":"San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Diego, CA",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job_salary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":"$101k-$137k(Glassdoor Est.)",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"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job_description":"Experian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DataLabs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is a R&amp;D unit at Experian ... open source 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tools for deep learning and machine learning technology such 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as 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Keras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tensorflow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pytorch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  <a:r>
              <a:rPr lang="en-US" sz="2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scikit</a:t>
            </a:r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-learn, pandas, ... 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Python, R, Java, C++, ... data analysis ... associated companies...",                    </a:t>
            </a:r>
          </a:p>
          <a:p>
            <a:r>
              <a:rPr lang="en-US" sz="28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"</a:t>
            </a:r>
            <a:r>
              <a:rPr lang="en-US" sz="2800" dirty="0" err="1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job_skills</a:t>
            </a:r>
            <a:r>
              <a:rPr lang="en-US" sz="2800" dirty="0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":["python","java","r","</a:t>
            </a:r>
            <a:r>
              <a:rPr lang="en-US" sz="2800" dirty="0" err="1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sql</a:t>
            </a:r>
            <a:r>
              <a:rPr lang="en-US" sz="2800" dirty="0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","pandas","c","</a:t>
            </a:r>
            <a:r>
              <a:rPr lang="en-US" sz="2800" dirty="0" err="1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mongodb</a:t>
            </a:r>
            <a:r>
              <a:rPr lang="en-US" sz="2800" dirty="0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","</a:t>
            </a:r>
            <a:r>
              <a:rPr lang="en-US" sz="2800" dirty="0" err="1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tensorflow</a:t>
            </a:r>
            <a:r>
              <a:rPr lang="en-US" sz="2800" dirty="0">
                <a:solidFill>
                  <a:srgbClr val="FFFF0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“,…]</a:t>
            </a:r>
          </a:p>
          <a:p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2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048A-25BD-44BD-9CDE-26F1F66E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209" y="526296"/>
            <a:ext cx="5330791" cy="2732470"/>
          </a:xfrm>
        </p:spPr>
        <p:txBody>
          <a:bodyPr wrap="square">
            <a:normAutofit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“Data Scientist” skills list in Glassdoor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CEAD-6DF4-4486-A233-81CCED53E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3" y="195364"/>
            <a:ext cx="6467272" cy="6467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2279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89</TotalTime>
  <Words>179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Cordia New</vt:lpstr>
      <vt:lpstr>Depth</vt:lpstr>
      <vt:lpstr>ETL Project Glassdoor Data Science Job Skill Database</vt:lpstr>
      <vt:lpstr>PowerPoint Presentation</vt:lpstr>
      <vt:lpstr>MongoDB representation (.json)</vt:lpstr>
      <vt:lpstr>Top “Data Scientist” skills list in Glassdoor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Glassdoor Data Science Job Skill Database</dc:title>
  <dc:creator>Christopher Reutz</dc:creator>
  <cp:lastModifiedBy>Christopher Reutz</cp:lastModifiedBy>
  <cp:revision>10</cp:revision>
  <dcterms:created xsi:type="dcterms:W3CDTF">2019-04-17T02:56:37Z</dcterms:created>
  <dcterms:modified xsi:type="dcterms:W3CDTF">2019-04-18T16:55:01Z</dcterms:modified>
</cp:coreProperties>
</file>