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0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8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6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Project: „</a:t>
            </a:r>
            <a:r>
              <a:rPr lang="de-DE" dirty="0" err="1" smtClean="0"/>
              <a:t>Avalon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Computergestütztes Unternehmensplanspiel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0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Allgemeine Beschreibung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Marktanalyse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Mockups</a:t>
            </a: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Usecases</a:t>
            </a:r>
            <a:r>
              <a:rPr lang="de-DE" dirty="0" smtClean="0"/>
              <a:t> Diagramm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Klassendiagramme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Unit 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Seminararbeit 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98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</a:t>
            </a:r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Spieler steuern jeweils ein Unternehmen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Unternehmen </a:t>
            </a:r>
            <a:r>
              <a:rPr lang="de-DE" dirty="0" smtClean="0"/>
              <a:t>forschen an neuen Technologien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Unternehmen produzieren Smartphones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Smartphones können in einem begrenzten Markt verkauft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Rundenbasierte </a:t>
            </a:r>
            <a:r>
              <a:rPr lang="de-DE" dirty="0" smtClean="0"/>
              <a:t>Spielweise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Spielbeginn circa 2007 (Veröffentlichung des </a:t>
            </a:r>
            <a:r>
              <a:rPr lang="de-DE" dirty="0" err="1" smtClean="0"/>
              <a:t>Iphones</a:t>
            </a:r>
            <a:r>
              <a:rPr lang="de-DE" dirty="0" smtClean="0"/>
              <a:t>)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b="1" dirty="0" smtClean="0"/>
              <a:t>=&gt; Ziel: maximaler Umsatz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6527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Starker Konkurrenzkampf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Sehr schnelllebiger Markt </a:t>
            </a:r>
            <a:r>
              <a:rPr lang="de-DE" dirty="0" smtClean="0">
                <a:sym typeface="Wingdings" panose="05000000000000000000" pitchFamily="2" charset="2"/>
              </a:rPr>
              <a:t> 1 Runde = 1 Quartal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>
                <a:sym typeface="Wingdings" panose="05000000000000000000" pitchFamily="2" charset="2"/>
              </a:rPr>
              <a:t>Nachfrageanstieg zu Beginn langsam, dann stark und danach konstant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>
                <a:sym typeface="Wingdings" panose="05000000000000000000" pitchFamily="2" charset="2"/>
              </a:rPr>
              <a:t>Viele Rechtsstreite untereinander (Patente)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>
                <a:sym typeface="Wingdings" panose="05000000000000000000" pitchFamily="2" charset="2"/>
              </a:rPr>
              <a:t>„Weiterentwickeln“ durch Kopieren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>
                <a:sym typeface="Wingdings" panose="05000000000000000000" pitchFamily="2" charset="2"/>
              </a:rPr>
              <a:t>Forschung sehr wichtig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>
                <a:sym typeface="Wingdings" panose="05000000000000000000" pitchFamily="2" charset="2"/>
              </a:rPr>
              <a:t>Image der Unternehmen ist oft ein entscheidender Kaufgrund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>
                <a:sym typeface="Wingdings" panose="05000000000000000000" pitchFamily="2" charset="2"/>
              </a:rPr>
              <a:t>Einzelne Bestandteile werden bei unterschiedlichen Zulieferern eingekauft (Qualität!)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Unternehmen verkaufen mehrere Produkte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23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8" r="44387" b="16551"/>
          <a:stretch/>
        </p:blipFill>
        <p:spPr>
          <a:xfrm>
            <a:off x="2300075" y="2224215"/>
            <a:ext cx="7443193" cy="3838833"/>
          </a:xfrm>
        </p:spPr>
      </p:pic>
    </p:spTree>
    <p:extLst>
      <p:ext uri="{BB962C8B-B14F-4D97-AF65-F5344CB8AC3E}">
        <p14:creationId xmlns:p14="http://schemas.microsoft.com/office/powerpoint/2010/main" val="115113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UsecASes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1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KlassenDiagramme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82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Unit Tests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21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Seminararbeit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9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120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Project: „Avalon“</vt:lpstr>
      <vt:lpstr>Agenda</vt:lpstr>
      <vt:lpstr>Allgemeine Beschreibung</vt:lpstr>
      <vt:lpstr>Marktanalyse</vt:lpstr>
      <vt:lpstr>Mockup</vt:lpstr>
      <vt:lpstr>UsecASes</vt:lpstr>
      <vt:lpstr>KlassenDiagramme</vt:lpstr>
      <vt:lpstr>Unit Tests</vt:lpstr>
      <vt:lpstr>Seminararbeit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„Avalon“</dc:title>
  <dc:creator>johannes.haass@outlook.com</dc:creator>
  <cp:lastModifiedBy>johannes.haass@outlook.com</cp:lastModifiedBy>
  <cp:revision>29</cp:revision>
  <dcterms:created xsi:type="dcterms:W3CDTF">2013-12-15T14:28:59Z</dcterms:created>
  <dcterms:modified xsi:type="dcterms:W3CDTF">2013-12-15T16:05:32Z</dcterms:modified>
</cp:coreProperties>
</file>