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5/5/2024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5/5/2024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5/5/2024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5/5/2024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Jobson Charles - College of Engineering Guindy Anna University-Information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Anti-Malware Software</a:t>
            </a:r>
            <a:r>
              <a:rPr lang="en-US" sz="1200" dirty="0">
                <a:latin typeface="Calibri" panose="020F0502020204030204"/>
                <a:cs typeface="Calibri" panose="020F0502020204030204"/>
              </a:rPr>
              <a:t>:  Utilizing a reputable antivirus program with real-time protection is crucial.  These programs can scan for and remove keyloggers along with other malware threats.</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Two-Factor Authentication (2FAaccess. </a:t>
            </a:r>
            <a:r>
              <a:rPr lang="en-US" sz="1200" dirty="0">
                <a:latin typeface="Calibri" panose="020F0502020204030204"/>
                <a:cs typeface="Calibri" panose="020F0502020204030204"/>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Password Management Tools</a:t>
            </a:r>
            <a:r>
              <a:rPr lang="en-US" sz="1200" dirty="0">
                <a:latin typeface="Calibri" panose="020F0502020204030204"/>
                <a:cs typeface="Calibri" panose="020F0502020204030204"/>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Virtual </a:t>
            </a:r>
            <a:r>
              <a:rPr lang="en-US" sz="1200" b="1" dirty="0" err="1">
                <a:latin typeface="Calibri" panose="020F0502020204030204"/>
                <a:cs typeface="Calibri" panose="020F0502020204030204"/>
              </a:rPr>
              <a:t>Keyboard:</a:t>
            </a:r>
            <a:r>
              <a:rPr lang="en-US" sz="1200" dirty="0" err="1">
                <a:latin typeface="Calibri" panose="020F0502020204030204"/>
                <a:cs typeface="Calibri" panose="020F0502020204030204"/>
              </a:rPr>
              <a:t>Using</a:t>
            </a:r>
            <a:r>
              <a:rPr lang="en-US" sz="1200" dirty="0">
                <a:latin typeface="Calibri" panose="020F0502020204030204"/>
                <a:cs typeface="Calibri" panose="020F0502020204030204"/>
              </a:rPr>
              <a:t> an  on-screen virtual keyboard for sensitive information entry like passwords can thwart hardware keyloggers that might be physically installed.</a:t>
            </a: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System Monitoring and User Awareness</a:t>
            </a:r>
            <a:r>
              <a:rPr lang="en-US" sz="1200" dirty="0">
                <a:latin typeface="Calibri" panose="020F0502020204030204"/>
                <a:cs typeface="Calibri" panose="020F0502020204030204"/>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panose="020F0502020204030204"/>
                <a:cs typeface="Calibri" panose="020F0502020204030204"/>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1068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Jobson Charles</cp:lastModifiedBy>
  <cp:revision>28</cp:revision>
  <dcterms:created xsi:type="dcterms:W3CDTF">2021-05-26T16:50:00Z</dcterms:created>
  <dcterms:modified xsi:type="dcterms:W3CDTF">2024-05-05T16:57:07Z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88CB35F120154CDAB908392862ABA707_12</vt:lpwstr>
  </property>
  <property fmtid="{D5CDD505-2E9C-101B-9397-08002B2CF9AE}" pid="4" name="KSOProductBuildVer">
    <vt:lpwstr>1033-12.2.0.13472</vt:lpwstr>
  </property>
</Properties>
</file>