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28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3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1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6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5346-7A88-4A5C-B48A-42D6CA1C9534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C968-2D2B-4BA4-B46D-1845719D6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881050" y="2442754"/>
            <a:ext cx="2416629" cy="77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ASSEMBLEIA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415348" y="2514599"/>
            <a:ext cx="2129246" cy="770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881051" y="5368834"/>
            <a:ext cx="2416628" cy="692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ASSUNTO</a:t>
            </a:r>
            <a:endParaRPr lang="pt-BR" dirty="0"/>
          </a:p>
        </p:txBody>
      </p:sp>
      <p:sp>
        <p:nvSpPr>
          <p:cNvPr id="14" name="Losango 13"/>
          <p:cNvSpPr/>
          <p:nvPr/>
        </p:nvSpPr>
        <p:spPr>
          <a:xfrm>
            <a:off x="5327468" y="2442754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Losango 14"/>
          <p:cNvSpPr/>
          <p:nvPr/>
        </p:nvSpPr>
        <p:spPr>
          <a:xfrm>
            <a:off x="2632164" y="4001294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/>
          <p:cNvCxnSpPr>
            <a:endCxn id="14" idx="1"/>
          </p:cNvCxnSpPr>
          <p:nvPr/>
        </p:nvCxnSpPr>
        <p:spPr>
          <a:xfrm>
            <a:off x="4284618" y="2886893"/>
            <a:ext cx="1042850" cy="1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4" idx="3"/>
            <a:endCxn id="11" idx="1"/>
          </p:cNvCxnSpPr>
          <p:nvPr/>
        </p:nvCxnSpPr>
        <p:spPr>
          <a:xfrm>
            <a:off x="6241868" y="2899954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5" idx="0"/>
            <a:endCxn id="10" idx="2"/>
          </p:cNvCxnSpPr>
          <p:nvPr/>
        </p:nvCxnSpPr>
        <p:spPr>
          <a:xfrm flipV="1">
            <a:off x="3089364" y="3213463"/>
            <a:ext cx="1" cy="78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5" idx="2"/>
          </p:cNvCxnSpPr>
          <p:nvPr/>
        </p:nvCxnSpPr>
        <p:spPr>
          <a:xfrm>
            <a:off x="3089364" y="4915694"/>
            <a:ext cx="0" cy="45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471159" y="2153279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Possui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089364" y="366368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Aboda</a:t>
            </a:r>
            <a:endParaRPr lang="pt-BR" dirty="0" smtClean="0"/>
          </a:p>
        </p:txBody>
      </p:sp>
      <p:sp>
        <p:nvSpPr>
          <p:cNvPr id="39" name="CaixaDeTexto 38"/>
          <p:cNvSpPr txBox="1"/>
          <p:nvPr/>
        </p:nvSpPr>
        <p:spPr>
          <a:xfrm>
            <a:off x="4558937" y="2442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949440" y="2429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749088" y="3238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749088" y="50771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138160" y="5876500"/>
            <a:ext cx="374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ATIVIDADE EM SALA EXERCICIO – “ B “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857406" y="360280"/>
            <a:ext cx="302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Aluno: Jobson Ferreira Calixto </a:t>
            </a:r>
            <a:br>
              <a:rPr lang="pt-BR" dirty="0" smtClean="0"/>
            </a:br>
            <a:r>
              <a:rPr lang="pt-BR" dirty="0" smtClean="0"/>
              <a:t>Matricula: 19214290004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3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sango 4"/>
          <p:cNvSpPr/>
          <p:nvPr/>
        </p:nvSpPr>
        <p:spPr>
          <a:xfrm>
            <a:off x="5486398" y="404947"/>
            <a:ext cx="836023" cy="69233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osango 5"/>
          <p:cNvSpPr/>
          <p:nvPr/>
        </p:nvSpPr>
        <p:spPr>
          <a:xfrm>
            <a:off x="2553788" y="2259871"/>
            <a:ext cx="731520" cy="70539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33302" y="404947"/>
            <a:ext cx="1959430" cy="692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916087" y="411478"/>
            <a:ext cx="2011679" cy="692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938452" y="5910942"/>
            <a:ext cx="1645921" cy="613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MARCA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946365" y="3775163"/>
            <a:ext cx="1946367" cy="666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MEDICAMENTO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04947" y="5910942"/>
            <a:ext cx="1541418" cy="613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GENERICO</a:t>
            </a:r>
            <a:endParaRPr lang="pt-BR" dirty="0"/>
          </a:p>
        </p:txBody>
      </p:sp>
      <p:sp>
        <p:nvSpPr>
          <p:cNvPr id="12" name="Triângulo isósceles 11"/>
          <p:cNvSpPr/>
          <p:nvPr/>
        </p:nvSpPr>
        <p:spPr>
          <a:xfrm>
            <a:off x="2553788" y="5806437"/>
            <a:ext cx="772015" cy="4114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7" idx="3"/>
            <a:endCxn id="5" idx="1"/>
          </p:cNvCxnSpPr>
          <p:nvPr/>
        </p:nvCxnSpPr>
        <p:spPr>
          <a:xfrm>
            <a:off x="3892732" y="751112"/>
            <a:ext cx="159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8" idx="1"/>
          </p:cNvCxnSpPr>
          <p:nvPr/>
        </p:nvCxnSpPr>
        <p:spPr>
          <a:xfrm>
            <a:off x="6322421" y="751112"/>
            <a:ext cx="1593666" cy="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2"/>
            <a:endCxn id="6" idx="0"/>
          </p:cNvCxnSpPr>
          <p:nvPr/>
        </p:nvCxnSpPr>
        <p:spPr>
          <a:xfrm>
            <a:off x="2913017" y="1097277"/>
            <a:ext cx="6531" cy="116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6" idx="2"/>
            <a:endCxn id="10" idx="0"/>
          </p:cNvCxnSpPr>
          <p:nvPr/>
        </p:nvCxnSpPr>
        <p:spPr>
          <a:xfrm>
            <a:off x="2919548" y="2965266"/>
            <a:ext cx="1" cy="80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2"/>
            <a:endCxn id="12" idx="0"/>
          </p:cNvCxnSpPr>
          <p:nvPr/>
        </p:nvCxnSpPr>
        <p:spPr>
          <a:xfrm>
            <a:off x="2919549" y="4441370"/>
            <a:ext cx="20247" cy="136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1" idx="3"/>
            <a:endCxn id="12" idx="2"/>
          </p:cNvCxnSpPr>
          <p:nvPr/>
        </p:nvCxnSpPr>
        <p:spPr>
          <a:xfrm>
            <a:off x="1946365" y="6217920"/>
            <a:ext cx="607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2" idx="4"/>
            <a:endCxn id="9" idx="1"/>
          </p:cNvCxnSpPr>
          <p:nvPr/>
        </p:nvCxnSpPr>
        <p:spPr>
          <a:xfrm>
            <a:off x="3325803" y="6217920"/>
            <a:ext cx="61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325803" y="2427902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CONTEM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9110" y="1103808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SOLICITA</a:t>
            </a:r>
            <a:endParaRPr lang="pt-BR" dirty="0"/>
          </a:p>
        </p:txBody>
      </p:sp>
      <p:sp>
        <p:nvSpPr>
          <p:cNvPr id="46" name="Elipse 45"/>
          <p:cNvSpPr/>
          <p:nvPr/>
        </p:nvSpPr>
        <p:spPr>
          <a:xfrm>
            <a:off x="4598163" y="4193176"/>
            <a:ext cx="201644" cy="248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4588743" y="3747254"/>
            <a:ext cx="201644" cy="2351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/>
          <p:cNvCxnSpPr>
            <a:endCxn id="46" idx="4"/>
          </p:cNvCxnSpPr>
          <p:nvPr/>
        </p:nvCxnSpPr>
        <p:spPr>
          <a:xfrm flipV="1">
            <a:off x="3892732" y="4441370"/>
            <a:ext cx="8062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endCxn id="47" idx="1"/>
          </p:cNvCxnSpPr>
          <p:nvPr/>
        </p:nvCxnSpPr>
        <p:spPr>
          <a:xfrm>
            <a:off x="3892732" y="3775163"/>
            <a:ext cx="725541" cy="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729453" y="3680155"/>
            <a:ext cx="209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DE VALIADADE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729453" y="4184862"/>
            <a:ext cx="252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DO LABORATORIO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892732" y="40494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(1,N)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7298610" y="4114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(1,1)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2320235" y="344027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(1,N)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2320235" y="111625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(1,N)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7752801" y="5806437"/>
            <a:ext cx="434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ATIVIDADE EM SALA EXERCICIO – “ C “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55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19214290004</dc:creator>
  <cp:lastModifiedBy>19214290004</cp:lastModifiedBy>
  <cp:revision>5</cp:revision>
  <dcterms:created xsi:type="dcterms:W3CDTF">2020-03-05T23:02:26Z</dcterms:created>
  <dcterms:modified xsi:type="dcterms:W3CDTF">2020-03-05T23:45:22Z</dcterms:modified>
</cp:coreProperties>
</file>