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722C-8DA5-4C8E-9689-0E14D13A1B42}" type="datetimeFigureOut">
              <a:rPr lang="es-BO" smtClean="0"/>
              <a:t>17/7/2024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2734-BC7C-4C8B-A28F-8321172E3E5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4015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722C-8DA5-4C8E-9689-0E14D13A1B42}" type="datetimeFigureOut">
              <a:rPr lang="es-BO" smtClean="0"/>
              <a:t>17/7/2024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2734-BC7C-4C8B-A28F-8321172E3E5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6962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722C-8DA5-4C8E-9689-0E14D13A1B42}" type="datetimeFigureOut">
              <a:rPr lang="es-BO" smtClean="0"/>
              <a:t>17/7/2024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2734-BC7C-4C8B-A28F-8321172E3E5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39080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722C-8DA5-4C8E-9689-0E14D13A1B42}" type="datetimeFigureOut">
              <a:rPr lang="es-BO" smtClean="0"/>
              <a:t>17/7/2024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2734-BC7C-4C8B-A28F-8321172E3E5E}" type="slidenum">
              <a:rPr lang="es-BO" smtClean="0"/>
              <a:t>‹Nº›</a:t>
            </a:fld>
            <a:endParaRPr lang="es-B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6553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722C-8DA5-4C8E-9689-0E14D13A1B42}" type="datetimeFigureOut">
              <a:rPr lang="es-BO" smtClean="0"/>
              <a:t>17/7/2024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2734-BC7C-4C8B-A28F-8321172E3E5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76237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722C-8DA5-4C8E-9689-0E14D13A1B42}" type="datetimeFigureOut">
              <a:rPr lang="es-BO" smtClean="0"/>
              <a:t>17/7/2024</a:t>
            </a:fld>
            <a:endParaRPr lang="es-B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2734-BC7C-4C8B-A28F-8321172E3E5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29844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722C-8DA5-4C8E-9689-0E14D13A1B42}" type="datetimeFigureOut">
              <a:rPr lang="es-BO" smtClean="0"/>
              <a:t>17/7/2024</a:t>
            </a:fld>
            <a:endParaRPr lang="es-B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2734-BC7C-4C8B-A28F-8321172E3E5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79749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722C-8DA5-4C8E-9689-0E14D13A1B42}" type="datetimeFigureOut">
              <a:rPr lang="es-BO" smtClean="0"/>
              <a:t>17/7/2024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2734-BC7C-4C8B-A28F-8321172E3E5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9730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722C-8DA5-4C8E-9689-0E14D13A1B42}" type="datetimeFigureOut">
              <a:rPr lang="es-BO" smtClean="0"/>
              <a:t>17/7/2024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2734-BC7C-4C8B-A28F-8321172E3E5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563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722C-8DA5-4C8E-9689-0E14D13A1B42}" type="datetimeFigureOut">
              <a:rPr lang="es-BO" smtClean="0"/>
              <a:t>17/7/2024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2734-BC7C-4C8B-A28F-8321172E3E5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2123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722C-8DA5-4C8E-9689-0E14D13A1B42}" type="datetimeFigureOut">
              <a:rPr lang="es-BO" smtClean="0"/>
              <a:t>17/7/2024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2734-BC7C-4C8B-A28F-8321172E3E5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3730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722C-8DA5-4C8E-9689-0E14D13A1B42}" type="datetimeFigureOut">
              <a:rPr lang="es-BO" smtClean="0"/>
              <a:t>17/7/2024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2734-BC7C-4C8B-A28F-8321172E3E5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0606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722C-8DA5-4C8E-9689-0E14D13A1B42}" type="datetimeFigureOut">
              <a:rPr lang="es-BO" smtClean="0"/>
              <a:t>17/7/2024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2734-BC7C-4C8B-A28F-8321172E3E5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7782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722C-8DA5-4C8E-9689-0E14D13A1B42}" type="datetimeFigureOut">
              <a:rPr lang="es-BO" smtClean="0"/>
              <a:t>17/7/2024</a:t>
            </a:fld>
            <a:endParaRPr lang="es-B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2734-BC7C-4C8B-A28F-8321172E3E5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5002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722C-8DA5-4C8E-9689-0E14D13A1B42}" type="datetimeFigureOut">
              <a:rPr lang="es-BO" smtClean="0"/>
              <a:t>17/7/2024</a:t>
            </a:fld>
            <a:endParaRPr lang="es-B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2734-BC7C-4C8B-A28F-8321172E3E5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0614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722C-8DA5-4C8E-9689-0E14D13A1B42}" type="datetimeFigureOut">
              <a:rPr lang="es-BO" smtClean="0"/>
              <a:t>17/7/2024</a:t>
            </a:fld>
            <a:endParaRPr lang="es-B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2734-BC7C-4C8B-A28F-8321172E3E5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547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722C-8DA5-4C8E-9689-0E14D13A1B42}" type="datetimeFigureOut">
              <a:rPr lang="es-BO" smtClean="0"/>
              <a:t>17/7/2024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2734-BC7C-4C8B-A28F-8321172E3E5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7278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552722C-8DA5-4C8E-9689-0E14D13A1B42}" type="datetimeFigureOut">
              <a:rPr lang="es-BO" smtClean="0"/>
              <a:t>17/7/2024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F2734-BC7C-4C8B-A28F-8321172E3E5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95246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hlinkClick r:id="rId2" action="ppaction://hlinksldjump"/>
            <a:extLst>
              <a:ext uri="{FF2B5EF4-FFF2-40B4-BE49-F238E27FC236}">
                <a16:creationId xmlns:a16="http://schemas.microsoft.com/office/drawing/2014/main" id="{02C80967-B3DF-8E39-443A-1B72C7C4F3F9}"/>
              </a:ext>
            </a:extLst>
          </p:cNvPr>
          <p:cNvSpPr/>
          <p:nvPr/>
        </p:nvSpPr>
        <p:spPr>
          <a:xfrm>
            <a:off x="2146300" y="4065032"/>
            <a:ext cx="2870200" cy="711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hlinkClick r:id="rId3" action="ppaction://hlinksldjump"/>
              </a:rPr>
              <a:t>INGRESAR</a:t>
            </a:r>
            <a:endParaRPr lang="es-B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0E8C014-5FA0-746E-4402-D9807F979F32}"/>
              </a:ext>
            </a:extLst>
          </p:cNvPr>
          <p:cNvSpPr/>
          <p:nvPr/>
        </p:nvSpPr>
        <p:spPr>
          <a:xfrm>
            <a:off x="5816600" y="4065032"/>
            <a:ext cx="2870200" cy="711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hlinkClick r:id="rId4" action="ppaction://hlinksldjump"/>
              </a:rPr>
              <a:t>REGISTRAR</a:t>
            </a:r>
            <a:endParaRPr lang="es-B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87BB7E8-9BE3-C40E-6D03-F1C207428F1A}"/>
              </a:ext>
            </a:extLst>
          </p:cNvPr>
          <p:cNvSpPr txBox="1"/>
          <p:nvPr/>
        </p:nvSpPr>
        <p:spPr>
          <a:xfrm>
            <a:off x="2895600" y="2019300"/>
            <a:ext cx="24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USUARIO:</a:t>
            </a:r>
            <a:endParaRPr lang="es-B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F4A70B2-E6BF-7618-03DF-2BACFAA8ECD4}"/>
              </a:ext>
            </a:extLst>
          </p:cNvPr>
          <p:cNvSpPr txBox="1"/>
          <p:nvPr/>
        </p:nvSpPr>
        <p:spPr>
          <a:xfrm>
            <a:off x="2895600" y="2781300"/>
            <a:ext cx="24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CONTRASEÑA:</a:t>
            </a:r>
            <a:endParaRPr lang="es-B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E135459-D491-9754-6147-FDD22363B862}"/>
              </a:ext>
            </a:extLst>
          </p:cNvPr>
          <p:cNvSpPr/>
          <p:nvPr/>
        </p:nvSpPr>
        <p:spPr>
          <a:xfrm>
            <a:off x="6096000" y="1967468"/>
            <a:ext cx="3200400" cy="571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C5DCC0F-F22E-3DFE-5EDB-721781009621}"/>
              </a:ext>
            </a:extLst>
          </p:cNvPr>
          <p:cNvSpPr/>
          <p:nvPr/>
        </p:nvSpPr>
        <p:spPr>
          <a:xfrm>
            <a:off x="6096000" y="2641600"/>
            <a:ext cx="3200400" cy="57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5012A53-CD1E-C296-79EB-091FCD185031}"/>
              </a:ext>
            </a:extLst>
          </p:cNvPr>
          <p:cNvSpPr txBox="1"/>
          <p:nvPr/>
        </p:nvSpPr>
        <p:spPr>
          <a:xfrm>
            <a:off x="901700" y="863600"/>
            <a:ext cx="1655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LOGIN</a:t>
            </a:r>
            <a:endParaRPr lang="es-BO" sz="3600" dirty="0"/>
          </a:p>
        </p:txBody>
      </p:sp>
    </p:spTree>
    <p:extLst>
      <p:ext uri="{BB962C8B-B14F-4D97-AF65-F5344CB8AC3E}">
        <p14:creationId xmlns:p14="http://schemas.microsoft.com/office/powerpoint/2010/main" val="99290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D817520-93F3-A082-E67B-8BDF70D9F67C}"/>
              </a:ext>
            </a:extLst>
          </p:cNvPr>
          <p:cNvSpPr/>
          <p:nvPr/>
        </p:nvSpPr>
        <p:spPr>
          <a:xfrm>
            <a:off x="4184650" y="2082800"/>
            <a:ext cx="2984500" cy="660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40000"/>
                    <a:lumOff val="60000"/>
                  </a:schemeClr>
                </a:solidFill>
                <a:hlinkClick r:id="rId2" action="ppaction://hlinksldjump"/>
              </a:rPr>
              <a:t>CATALOGOS</a:t>
            </a:r>
            <a:endParaRPr lang="es-BO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ángulo 6">
            <a:hlinkClick r:id="rId3" action="ppaction://hlinksldjump"/>
            <a:extLst>
              <a:ext uri="{FF2B5EF4-FFF2-40B4-BE49-F238E27FC236}">
                <a16:creationId xmlns:a16="http://schemas.microsoft.com/office/drawing/2014/main" id="{2DABB10D-B491-4CD1-B061-3F9BC6FB9486}"/>
              </a:ext>
            </a:extLst>
          </p:cNvPr>
          <p:cNvSpPr/>
          <p:nvPr/>
        </p:nvSpPr>
        <p:spPr>
          <a:xfrm>
            <a:off x="4184650" y="2908300"/>
            <a:ext cx="2984500" cy="660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hlinkClick r:id="rId3" action="ppaction://hlinksldjump"/>
              </a:rPr>
              <a:t>REGISTRAR VEHICULO</a:t>
            </a:r>
            <a:endParaRPr lang="es-B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2B6EA30-6303-8656-BD5D-2D940E9E7A01}"/>
              </a:ext>
            </a:extLst>
          </p:cNvPr>
          <p:cNvSpPr/>
          <p:nvPr/>
        </p:nvSpPr>
        <p:spPr>
          <a:xfrm>
            <a:off x="1119946" y="427335"/>
            <a:ext cx="93766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WELCOME TO CARITO</a:t>
            </a:r>
          </a:p>
        </p:txBody>
      </p:sp>
      <p:sp>
        <p:nvSpPr>
          <p:cNvPr id="3" name="Rectángulo 2">
            <a:hlinkClick r:id="rId3" action="ppaction://hlinksldjump"/>
            <a:extLst>
              <a:ext uri="{FF2B5EF4-FFF2-40B4-BE49-F238E27FC236}">
                <a16:creationId xmlns:a16="http://schemas.microsoft.com/office/drawing/2014/main" id="{770BDAB1-2624-6EC3-62B2-C719BF6471C7}"/>
              </a:ext>
            </a:extLst>
          </p:cNvPr>
          <p:cNvSpPr/>
          <p:nvPr/>
        </p:nvSpPr>
        <p:spPr>
          <a:xfrm>
            <a:off x="4184650" y="3733800"/>
            <a:ext cx="2984500" cy="660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hlinkClick r:id="rId4" action="ppaction://hlinksldjump"/>
              </a:rPr>
              <a:t>REGISTROS DE VENTA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94131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56A5F0A-3D3B-F08C-61B5-B6A6FA44590E}"/>
              </a:ext>
            </a:extLst>
          </p:cNvPr>
          <p:cNvSpPr/>
          <p:nvPr/>
        </p:nvSpPr>
        <p:spPr>
          <a:xfrm>
            <a:off x="1257300" y="1289050"/>
            <a:ext cx="3136900" cy="774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MODELO</a:t>
            </a:r>
            <a:endParaRPr lang="es-B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DB26BA4-6B0E-A552-69B9-421E50DBCEAB}"/>
              </a:ext>
            </a:extLst>
          </p:cNvPr>
          <p:cNvSpPr/>
          <p:nvPr/>
        </p:nvSpPr>
        <p:spPr>
          <a:xfrm>
            <a:off x="4527550" y="1289050"/>
            <a:ext cx="3136900" cy="774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MARCA</a:t>
            </a:r>
            <a:endParaRPr lang="es-B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A236FCD-AB0E-D4BD-5743-490E5CB213B3}"/>
              </a:ext>
            </a:extLst>
          </p:cNvPr>
          <p:cNvSpPr/>
          <p:nvPr/>
        </p:nvSpPr>
        <p:spPr>
          <a:xfrm>
            <a:off x="7797800" y="1289050"/>
            <a:ext cx="3136900" cy="774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PRECIO</a:t>
            </a:r>
            <a:endParaRPr lang="es-BO" dirty="0"/>
          </a:p>
        </p:txBody>
      </p:sp>
      <p:sp>
        <p:nvSpPr>
          <p:cNvPr id="2" name="Rectángulo 1">
            <a:hlinkClick r:id="rId2" action="ppaction://hlinksldjump"/>
            <a:extLst>
              <a:ext uri="{FF2B5EF4-FFF2-40B4-BE49-F238E27FC236}">
                <a16:creationId xmlns:a16="http://schemas.microsoft.com/office/drawing/2014/main" id="{20E4A4A9-0EF4-B4F4-C3F7-9D2B143771C0}"/>
              </a:ext>
            </a:extLst>
          </p:cNvPr>
          <p:cNvSpPr/>
          <p:nvPr/>
        </p:nvSpPr>
        <p:spPr>
          <a:xfrm>
            <a:off x="508000" y="5568950"/>
            <a:ext cx="3136900" cy="774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hlinkClick r:id="rId2" action="ppaction://hlinksldjump"/>
              </a:rPr>
              <a:t>INICIO</a:t>
            </a:r>
            <a:endParaRPr lang="es-BO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9942CC5-2F96-3AFA-0E74-9705418C8B14}"/>
              </a:ext>
            </a:extLst>
          </p:cNvPr>
          <p:cNvSpPr/>
          <p:nvPr/>
        </p:nvSpPr>
        <p:spPr>
          <a:xfrm>
            <a:off x="1257300" y="2063750"/>
            <a:ext cx="3136900" cy="774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4D27B1C-7840-8D37-0F44-3CE0EE71B8FA}"/>
              </a:ext>
            </a:extLst>
          </p:cNvPr>
          <p:cNvSpPr/>
          <p:nvPr/>
        </p:nvSpPr>
        <p:spPr>
          <a:xfrm>
            <a:off x="4527550" y="2063750"/>
            <a:ext cx="3136900" cy="774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8EEA50A-C10A-23F7-026F-997DAA27C446}"/>
              </a:ext>
            </a:extLst>
          </p:cNvPr>
          <p:cNvSpPr/>
          <p:nvPr/>
        </p:nvSpPr>
        <p:spPr>
          <a:xfrm>
            <a:off x="7797800" y="2063750"/>
            <a:ext cx="3136900" cy="774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3D08FBD-22C2-4953-8C52-1A9ED1EB8BA5}"/>
              </a:ext>
            </a:extLst>
          </p:cNvPr>
          <p:cNvSpPr/>
          <p:nvPr/>
        </p:nvSpPr>
        <p:spPr>
          <a:xfrm>
            <a:off x="1257300" y="2838450"/>
            <a:ext cx="3136900" cy="774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48306DE-5E9C-10F9-D4FC-666F3D08339D}"/>
              </a:ext>
            </a:extLst>
          </p:cNvPr>
          <p:cNvSpPr/>
          <p:nvPr/>
        </p:nvSpPr>
        <p:spPr>
          <a:xfrm>
            <a:off x="4527550" y="2838450"/>
            <a:ext cx="3136900" cy="774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0452128-B37A-68BF-0584-A0DB27230D8D}"/>
              </a:ext>
            </a:extLst>
          </p:cNvPr>
          <p:cNvSpPr/>
          <p:nvPr/>
        </p:nvSpPr>
        <p:spPr>
          <a:xfrm>
            <a:off x="7797800" y="2838450"/>
            <a:ext cx="3136900" cy="774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70036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5D9E144-1A25-6E30-A928-BB62DAD6A93A}"/>
              </a:ext>
            </a:extLst>
          </p:cNvPr>
          <p:cNvSpPr/>
          <p:nvPr/>
        </p:nvSpPr>
        <p:spPr>
          <a:xfrm>
            <a:off x="4432300" y="1746250"/>
            <a:ext cx="3136900" cy="774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A61CEB7-934D-29A5-6BFC-D3CC72DFFFE1}"/>
              </a:ext>
            </a:extLst>
          </p:cNvPr>
          <p:cNvSpPr/>
          <p:nvPr/>
        </p:nvSpPr>
        <p:spPr>
          <a:xfrm>
            <a:off x="4432300" y="2654300"/>
            <a:ext cx="3136900" cy="774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357FD4F-050F-5DD4-E28C-B19301683DE0}"/>
              </a:ext>
            </a:extLst>
          </p:cNvPr>
          <p:cNvSpPr/>
          <p:nvPr/>
        </p:nvSpPr>
        <p:spPr>
          <a:xfrm>
            <a:off x="4432300" y="3562350"/>
            <a:ext cx="3136900" cy="774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7522A3A-1974-4209-877B-BE39EBAB8743}"/>
              </a:ext>
            </a:extLst>
          </p:cNvPr>
          <p:cNvSpPr txBox="1"/>
          <p:nvPr/>
        </p:nvSpPr>
        <p:spPr>
          <a:xfrm>
            <a:off x="1669409" y="194893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marca</a:t>
            </a:r>
            <a:endParaRPr lang="es-B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C774CC9-DD26-4BCF-BD56-8D35629C86E4}"/>
              </a:ext>
            </a:extLst>
          </p:cNvPr>
          <p:cNvSpPr txBox="1"/>
          <p:nvPr/>
        </p:nvSpPr>
        <p:spPr>
          <a:xfrm>
            <a:off x="1696667" y="2856984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modelo</a:t>
            </a:r>
            <a:endParaRPr lang="es-B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E4F3D-7D38-4B69-AF1F-D75A8E2C7140}"/>
              </a:ext>
            </a:extLst>
          </p:cNvPr>
          <p:cNvSpPr txBox="1"/>
          <p:nvPr/>
        </p:nvSpPr>
        <p:spPr>
          <a:xfrm>
            <a:off x="1772007" y="376503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precio</a:t>
            </a:r>
            <a:endParaRPr lang="es-B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013DEF5-BBF3-4475-B132-3F4F3CB6B263}"/>
              </a:ext>
            </a:extLst>
          </p:cNvPr>
          <p:cNvSpPr/>
          <p:nvPr/>
        </p:nvSpPr>
        <p:spPr>
          <a:xfrm>
            <a:off x="1430468" y="383526"/>
            <a:ext cx="79720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REGISTRO DE VEHICULO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538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CAC15E5-D991-3C9C-0293-4ADC09070740}"/>
              </a:ext>
            </a:extLst>
          </p:cNvPr>
          <p:cNvSpPr/>
          <p:nvPr/>
        </p:nvSpPr>
        <p:spPr>
          <a:xfrm>
            <a:off x="4826000" y="886599"/>
            <a:ext cx="3136900" cy="774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45BB5B5-8D51-C204-5348-7E7CBF3379AE}"/>
              </a:ext>
            </a:extLst>
          </p:cNvPr>
          <p:cNvSpPr/>
          <p:nvPr/>
        </p:nvSpPr>
        <p:spPr>
          <a:xfrm>
            <a:off x="4800600" y="1913543"/>
            <a:ext cx="3136900" cy="774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08ECB3F-F52E-3A2C-ED2F-0B152B1D07EA}"/>
              </a:ext>
            </a:extLst>
          </p:cNvPr>
          <p:cNvSpPr/>
          <p:nvPr/>
        </p:nvSpPr>
        <p:spPr>
          <a:xfrm>
            <a:off x="4800600" y="2887881"/>
            <a:ext cx="3136900" cy="774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EC23B82-43F2-0E03-E3EE-96ABA27D351D}"/>
              </a:ext>
            </a:extLst>
          </p:cNvPr>
          <p:cNvSpPr txBox="1"/>
          <p:nvPr/>
        </p:nvSpPr>
        <p:spPr>
          <a:xfrm>
            <a:off x="1181100" y="10736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AUTO:</a:t>
            </a:r>
            <a:endParaRPr lang="es-BO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3E60301-BFA7-4FD6-7635-63A6A02BBF9A}"/>
              </a:ext>
            </a:extLst>
          </p:cNvPr>
          <p:cNvSpPr txBox="1"/>
          <p:nvPr/>
        </p:nvSpPr>
        <p:spPr>
          <a:xfrm>
            <a:off x="1181100" y="21103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NOMBRE:</a:t>
            </a:r>
            <a:endParaRPr lang="es-BO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2E4525B-71B7-74EC-0953-908620356655}"/>
              </a:ext>
            </a:extLst>
          </p:cNvPr>
          <p:cNvSpPr txBox="1"/>
          <p:nvPr/>
        </p:nvSpPr>
        <p:spPr>
          <a:xfrm>
            <a:off x="1181100" y="30798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VENDEDOR:</a:t>
            </a:r>
            <a:endParaRPr lang="es-BO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9BBAF78-2DE2-9391-C3D4-E633ACF5A3ED}"/>
              </a:ext>
            </a:extLst>
          </p:cNvPr>
          <p:cNvSpPr txBox="1"/>
          <p:nvPr/>
        </p:nvSpPr>
        <p:spPr>
          <a:xfrm>
            <a:off x="1181100" y="39968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PRECIO:</a:t>
            </a:r>
            <a:endParaRPr lang="es-BO" b="1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C80DF00-656E-146D-E54A-00E1E1C61EBA}"/>
              </a:ext>
            </a:extLst>
          </p:cNvPr>
          <p:cNvSpPr/>
          <p:nvPr/>
        </p:nvSpPr>
        <p:spPr>
          <a:xfrm>
            <a:off x="4800600" y="3875346"/>
            <a:ext cx="3136900" cy="774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88FB8FE-9873-D7CA-FA10-1A12ACED9E6E}"/>
              </a:ext>
            </a:extLst>
          </p:cNvPr>
          <p:cNvSpPr/>
          <p:nvPr/>
        </p:nvSpPr>
        <p:spPr>
          <a:xfrm>
            <a:off x="8699500" y="5670550"/>
            <a:ext cx="3136900" cy="774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GUARDAR</a:t>
            </a:r>
            <a:endParaRPr lang="es-B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1DBDA43-D057-4945-AE10-D537A6B31517}"/>
              </a:ext>
            </a:extLst>
          </p:cNvPr>
          <p:cNvSpPr txBox="1"/>
          <p:nvPr/>
        </p:nvSpPr>
        <p:spPr>
          <a:xfrm>
            <a:off x="1566993" y="24214"/>
            <a:ext cx="90580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>
                <a:ln w="13462">
                  <a:solidFill>
                    <a:prstClr val="black"/>
                  </a:solidFill>
                  <a:prstDash val="solid"/>
                </a:ln>
                <a:solidFill>
                  <a:prstClr val="white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4849A"/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REGISTRO DE VENTAS</a:t>
            </a:r>
          </a:p>
        </p:txBody>
      </p:sp>
    </p:spTree>
    <p:extLst>
      <p:ext uri="{BB962C8B-B14F-4D97-AF65-F5344CB8AC3E}">
        <p14:creationId xmlns:p14="http://schemas.microsoft.com/office/powerpoint/2010/main" val="411290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7667C2B-1762-C5EE-F01A-112B9CC63FEE}"/>
              </a:ext>
            </a:extLst>
          </p:cNvPr>
          <p:cNvSpPr/>
          <p:nvPr/>
        </p:nvSpPr>
        <p:spPr>
          <a:xfrm>
            <a:off x="5486400" y="923925"/>
            <a:ext cx="3213100" cy="57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E3EE7D-9A9C-D718-3D77-90C2FFB19AA6}"/>
              </a:ext>
            </a:extLst>
          </p:cNvPr>
          <p:cNvSpPr/>
          <p:nvPr/>
        </p:nvSpPr>
        <p:spPr>
          <a:xfrm>
            <a:off x="5486400" y="3302000"/>
            <a:ext cx="3213100" cy="57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6783E90-5AF5-C538-013C-D1ED0E08CC50}"/>
              </a:ext>
            </a:extLst>
          </p:cNvPr>
          <p:cNvSpPr/>
          <p:nvPr/>
        </p:nvSpPr>
        <p:spPr>
          <a:xfrm>
            <a:off x="5486400" y="2514600"/>
            <a:ext cx="3213100" cy="57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3CDFF63-1790-F42C-626D-61BDBB98EE0E}"/>
              </a:ext>
            </a:extLst>
          </p:cNvPr>
          <p:cNvSpPr/>
          <p:nvPr/>
        </p:nvSpPr>
        <p:spPr>
          <a:xfrm>
            <a:off x="5486400" y="1695450"/>
            <a:ext cx="3213100" cy="57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8BA0DD6-5E18-392A-D6CB-C2B014F218DB}"/>
              </a:ext>
            </a:extLst>
          </p:cNvPr>
          <p:cNvSpPr txBox="1"/>
          <p:nvPr/>
        </p:nvSpPr>
        <p:spPr>
          <a:xfrm>
            <a:off x="1308100" y="1078468"/>
            <a:ext cx="321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NOMBRE COMPLETO</a:t>
            </a:r>
            <a:endParaRPr lang="es-BO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21E0175-1523-7FE7-36F3-8EE92EF53FB6}"/>
              </a:ext>
            </a:extLst>
          </p:cNvPr>
          <p:cNvSpPr txBox="1"/>
          <p:nvPr/>
        </p:nvSpPr>
        <p:spPr>
          <a:xfrm>
            <a:off x="1308100" y="1840984"/>
            <a:ext cx="321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USUARIO</a:t>
            </a:r>
            <a:endParaRPr lang="es-BO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F134FD-82D9-C883-E017-6ED8BEDA91E8}"/>
              </a:ext>
            </a:extLst>
          </p:cNvPr>
          <p:cNvSpPr txBox="1"/>
          <p:nvPr/>
        </p:nvSpPr>
        <p:spPr>
          <a:xfrm>
            <a:off x="1308100" y="2716768"/>
            <a:ext cx="321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CARGO</a:t>
            </a:r>
            <a:endParaRPr lang="es-BO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BF5AC60-C483-6075-D224-429F80C98557}"/>
              </a:ext>
            </a:extLst>
          </p:cNvPr>
          <p:cNvSpPr txBox="1"/>
          <p:nvPr/>
        </p:nvSpPr>
        <p:spPr>
          <a:xfrm>
            <a:off x="1308100" y="3429000"/>
            <a:ext cx="321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TELEFONO</a:t>
            </a:r>
            <a:endParaRPr lang="es-BO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0CEF297-35B9-4DAC-E2A2-6367D095697A}"/>
              </a:ext>
            </a:extLst>
          </p:cNvPr>
          <p:cNvSpPr txBox="1"/>
          <p:nvPr/>
        </p:nvSpPr>
        <p:spPr>
          <a:xfrm>
            <a:off x="1308100" y="4278353"/>
            <a:ext cx="321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DIRECCION</a:t>
            </a:r>
            <a:endParaRPr lang="es-BO" b="1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BD214D9-BC9C-FA82-A5B6-8EDAE640E314}"/>
              </a:ext>
            </a:extLst>
          </p:cNvPr>
          <p:cNvSpPr/>
          <p:nvPr/>
        </p:nvSpPr>
        <p:spPr>
          <a:xfrm>
            <a:off x="5486400" y="4076185"/>
            <a:ext cx="3213100" cy="57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18860CB-38E5-E70A-A780-16773933B4C6}"/>
              </a:ext>
            </a:extLst>
          </p:cNvPr>
          <p:cNvSpPr/>
          <p:nvPr/>
        </p:nvSpPr>
        <p:spPr>
          <a:xfrm>
            <a:off x="1346200" y="5805447"/>
            <a:ext cx="3213100" cy="57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GUARDAR</a:t>
            </a:r>
            <a:endParaRPr lang="es-B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2E7D62A-7D5E-81E8-D8B0-B2DFD8FD5BE0}"/>
              </a:ext>
            </a:extLst>
          </p:cNvPr>
          <p:cNvSpPr/>
          <p:nvPr/>
        </p:nvSpPr>
        <p:spPr>
          <a:xfrm>
            <a:off x="6096000" y="5779532"/>
            <a:ext cx="3213100" cy="57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CANCELAR</a:t>
            </a:r>
            <a:endParaRPr lang="es-BO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2055F44-8CB7-7EAE-63A2-5E3EC7E47B1E}"/>
              </a:ext>
            </a:extLst>
          </p:cNvPr>
          <p:cNvSpPr txBox="1"/>
          <p:nvPr/>
        </p:nvSpPr>
        <p:spPr>
          <a:xfrm>
            <a:off x="1308100" y="4947680"/>
            <a:ext cx="321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CONTRASEÑA</a:t>
            </a:r>
            <a:endParaRPr lang="es-BO" b="1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49B7C50-4BFE-5C77-D15B-9CF9165B5998}"/>
              </a:ext>
            </a:extLst>
          </p:cNvPr>
          <p:cNvSpPr/>
          <p:nvPr/>
        </p:nvSpPr>
        <p:spPr>
          <a:xfrm>
            <a:off x="5486400" y="4745512"/>
            <a:ext cx="3213100" cy="57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8B09619-BB66-4605-A72C-79D911B672DB}"/>
              </a:ext>
            </a:extLst>
          </p:cNvPr>
          <p:cNvSpPr txBox="1"/>
          <p:nvPr/>
        </p:nvSpPr>
        <p:spPr>
          <a:xfrm>
            <a:off x="698383" y="124866"/>
            <a:ext cx="90831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>
                <a:ln w="13462">
                  <a:solidFill>
                    <a:prstClr val="black"/>
                  </a:solidFill>
                  <a:prstDash val="solid"/>
                </a:ln>
                <a:solidFill>
                  <a:prstClr val="white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4849A"/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REGISTRO PERSONAL</a:t>
            </a:r>
          </a:p>
        </p:txBody>
      </p:sp>
    </p:spTree>
    <p:extLst>
      <p:ext uri="{BB962C8B-B14F-4D97-AF65-F5344CB8AC3E}">
        <p14:creationId xmlns:p14="http://schemas.microsoft.com/office/powerpoint/2010/main" val="316291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473</TotalTime>
  <Words>49</Words>
  <Application>Microsoft Office PowerPoint</Application>
  <PresentationFormat>Panorámica</PresentationFormat>
  <Paragraphs>32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Job Teddy Aguilar Meneses</cp:lastModifiedBy>
  <cp:revision>6</cp:revision>
  <dcterms:created xsi:type="dcterms:W3CDTF">2022-06-27T21:31:26Z</dcterms:created>
  <dcterms:modified xsi:type="dcterms:W3CDTF">2024-07-17T20:34:42Z</dcterms:modified>
</cp:coreProperties>
</file>