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hilosopher"/>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42">
          <p15:clr>
            <a:srgbClr val="A4A3A4"/>
          </p15:clr>
        </p15:guide>
        <p15:guide id="2" pos="3083">
          <p15:clr>
            <a:srgbClr val="A4A3A4"/>
          </p15:clr>
        </p15:guide>
        <p15:guide id="3" orient="horz" pos="3078">
          <p15:clr>
            <a:srgbClr val="A4A3A4"/>
          </p15:clr>
        </p15:guide>
        <p15:guide id="4" orient="horz" pos="446">
          <p15:clr>
            <a:srgbClr val="A4A3A4"/>
          </p15:clr>
        </p15:guide>
        <p15:guide id="5" orient="horz" pos="2812">
          <p15:clr>
            <a:srgbClr val="A4A3A4"/>
          </p15:clr>
        </p15:guide>
        <p15:guide id="6" orient="horz" pos="2750">
          <p15:clr>
            <a:srgbClr val="A4A3A4"/>
          </p15:clr>
        </p15:guide>
        <p15:guide id="7" pos="2955">
          <p15:clr>
            <a:srgbClr val="A4A3A4"/>
          </p15:clr>
        </p15:guide>
        <p15:guide id="8" orient="horz" pos="1765">
          <p15:clr>
            <a:srgbClr val="A4A3A4"/>
          </p15:clr>
        </p15:guide>
        <p15:guide id="9" orient="horz" pos="742">
          <p15:clr>
            <a:srgbClr val="A4A3A4"/>
          </p15:clr>
        </p15:guide>
        <p15:guide id="10" pos="343">
          <p15:clr>
            <a:srgbClr val="A4A3A4"/>
          </p15:clr>
        </p15:guide>
      </p15:sldGuideLst>
    </p:ext>
    <p:ext uri="GoogleSlidesCustomDataVersion2">
      <go:slidesCustomData xmlns:go="http://customooxmlschemas.google.com/" r:id="rId31" roundtripDataSignature="AMtx7mgz2WlAqlxn3YLyOiEnWro+BiyS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42"/>
        <p:guide pos="3083"/>
        <p:guide pos="3078" orient="horz"/>
        <p:guide pos="446" orient="horz"/>
        <p:guide pos="2812" orient="horz"/>
        <p:guide pos="2750" orient="horz"/>
        <p:guide pos="2955"/>
        <p:guide pos="1765" orient="horz"/>
        <p:guide pos="742" orient="horz"/>
        <p:guide pos="34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hilosopher-bold.fntdata"/><Relationship Id="rId23" Type="http://schemas.openxmlformats.org/officeDocument/2006/relationships/font" Target="fonts/Philosop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hilosopher-boldItalic.fntdata"/><Relationship Id="rId25" Type="http://schemas.openxmlformats.org/officeDocument/2006/relationships/font" Target="fonts/Philosopher-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indent="-228600" lvl="1" marL="9144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2pPr>
            <a:lvl3pPr indent="-228600" lvl="2" marL="13716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3pPr>
            <a:lvl4pPr indent="-228600" lvl="3" marL="18288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4pPr>
            <a:lvl5pPr indent="-228600" lvl="4" marL="22860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5pPr>
            <a:lvl6pPr indent="-228600" lvl="5" marL="27432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6pPr>
            <a:lvl7pPr indent="-228600" lvl="6" marL="32004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7pPr>
            <a:lvl8pPr indent="-228600" lvl="7" marL="36576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8pPr>
            <a:lvl9pPr indent="-228600" lvl="8" marL="41148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p:cSld name="标题幻灯片">
    <p:spTree>
      <p:nvGrpSpPr>
        <p:cNvPr id="15" name="Shape 15"/>
        <p:cNvGrpSpPr/>
        <p:nvPr/>
      </p:nvGrpSpPr>
      <p:grpSpPr>
        <a:xfrm>
          <a:off x="0" y="0"/>
          <a:ext cx="0" cy="0"/>
          <a:chOff x="0" y="0"/>
          <a:chExt cx="0" cy="0"/>
        </a:xfrm>
      </p:grpSpPr>
      <p:pic>
        <p:nvPicPr>
          <p:cNvPr id="16" name="Google Shape;16;p1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幻灯片">
  <p:cSld name="1_标题幻灯片">
    <p:spTree>
      <p:nvGrpSpPr>
        <p:cNvPr id="17" name="Shape 17"/>
        <p:cNvGrpSpPr/>
        <p:nvPr/>
      </p:nvGrpSpPr>
      <p:grpSpPr>
        <a:xfrm>
          <a:off x="0" y="0"/>
          <a:ext cx="0" cy="0"/>
          <a:chOff x="0" y="0"/>
          <a:chExt cx="0" cy="0"/>
        </a:xfrm>
      </p:grpSpPr>
      <p:pic>
        <p:nvPicPr>
          <p:cNvPr id="18" name="Google Shape;18;p20"/>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标题幻灯片">
  <p:cSld name="2_标题幻灯片">
    <p:spTree>
      <p:nvGrpSpPr>
        <p:cNvPr id="19"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1" name="Google Shape;21;p21"/>
          <p:cNvSpPr/>
          <p:nvPr/>
        </p:nvSpPr>
        <p:spPr>
          <a:xfrm>
            <a:off x="0" y="0"/>
            <a:ext cx="9144000" cy="51435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标题幻灯片">
  <p:cSld name="3_标题幻灯片">
    <p:spTree>
      <p:nvGrpSpPr>
        <p:cNvPr id="22" name="Shape 22"/>
        <p:cNvGrpSpPr/>
        <p:nvPr/>
      </p:nvGrpSpPr>
      <p:grpSpPr>
        <a:xfrm>
          <a:off x="0" y="0"/>
          <a:ext cx="0" cy="0"/>
          <a:chOff x="0" y="0"/>
          <a:chExt cx="0" cy="0"/>
        </a:xfrm>
      </p:grpSpPr>
      <p:pic>
        <p:nvPicPr>
          <p:cNvPr id="23" name="Google Shape;23;p2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4" name="Google Shape;24;p22"/>
          <p:cNvSpPr/>
          <p:nvPr/>
        </p:nvSpPr>
        <p:spPr>
          <a:xfrm>
            <a:off x="0" y="0"/>
            <a:ext cx="9144000" cy="51435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5" name="Google Shape;25;p22"/>
          <p:cNvSpPr/>
          <p:nvPr>
            <p:ph idx="2" type="pic"/>
          </p:nvPr>
        </p:nvSpPr>
        <p:spPr>
          <a:xfrm>
            <a:off x="299484" y="1137598"/>
            <a:ext cx="2642191" cy="1598514"/>
          </a:xfrm>
          <a:prstGeom prst="roundRect">
            <a:avLst>
              <a:gd fmla="val 4027" name="adj"/>
            </a:avLst>
          </a:prstGeom>
          <a:noFill/>
          <a:ln>
            <a:noFill/>
          </a:ln>
        </p:spPr>
      </p:sp>
      <p:sp>
        <p:nvSpPr>
          <p:cNvPr id="26" name="Google Shape;26;p22"/>
          <p:cNvSpPr/>
          <p:nvPr>
            <p:ph idx="3" type="pic"/>
          </p:nvPr>
        </p:nvSpPr>
        <p:spPr>
          <a:xfrm>
            <a:off x="3237615" y="1137598"/>
            <a:ext cx="2642191" cy="1598514"/>
          </a:xfrm>
          <a:prstGeom prst="roundRect">
            <a:avLst>
              <a:gd fmla="val 4027" name="adj"/>
            </a:avLst>
          </a:prstGeom>
          <a:noFill/>
          <a:ln>
            <a:noFill/>
          </a:ln>
        </p:spPr>
      </p:sp>
      <p:sp>
        <p:nvSpPr>
          <p:cNvPr id="27" name="Google Shape;27;p22"/>
          <p:cNvSpPr/>
          <p:nvPr>
            <p:ph idx="4" type="pic"/>
          </p:nvPr>
        </p:nvSpPr>
        <p:spPr>
          <a:xfrm>
            <a:off x="6175745" y="1137598"/>
            <a:ext cx="2642191" cy="1598514"/>
          </a:xfrm>
          <a:prstGeom prst="roundRect">
            <a:avLst>
              <a:gd fmla="val 4027" name="adj"/>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标题幻灯片">
  <p:cSld name="4_标题幻灯片">
    <p:spTree>
      <p:nvGrpSpPr>
        <p:cNvPr id="28" name="Shape 28"/>
        <p:cNvGrpSpPr/>
        <p:nvPr/>
      </p:nvGrpSpPr>
      <p:grpSpPr>
        <a:xfrm>
          <a:off x="0" y="0"/>
          <a:ext cx="0" cy="0"/>
          <a:chOff x="0" y="0"/>
          <a:chExt cx="0" cy="0"/>
        </a:xfrm>
      </p:grpSpPr>
      <p:pic>
        <p:nvPicPr>
          <p:cNvPr id="29" name="Google Shape;29;p2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23"/>
          <p:cNvSpPr/>
          <p:nvPr/>
        </p:nvSpPr>
        <p:spPr>
          <a:xfrm>
            <a:off x="0" y="0"/>
            <a:ext cx="9144000" cy="51435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1" name="Google Shape;31;p23"/>
          <p:cNvSpPr/>
          <p:nvPr>
            <p:ph idx="2" type="pic"/>
          </p:nvPr>
        </p:nvSpPr>
        <p:spPr>
          <a:xfrm>
            <a:off x="228600" y="1095067"/>
            <a:ext cx="8686800" cy="1789899"/>
          </a:xfrm>
          <a:prstGeom prst="roundRect">
            <a:avLst>
              <a:gd fmla="val 0" name="adj"/>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标题幻灯片">
  <p:cSld name="7_标题幻灯片">
    <p:spTree>
      <p:nvGrpSpPr>
        <p:cNvPr id="32" name="Shape 32"/>
        <p:cNvGrpSpPr/>
        <p:nvPr/>
      </p:nvGrpSpPr>
      <p:grpSpPr>
        <a:xfrm>
          <a:off x="0" y="0"/>
          <a:ext cx="0" cy="0"/>
          <a:chOff x="0" y="0"/>
          <a:chExt cx="0" cy="0"/>
        </a:xfrm>
      </p:grpSpPr>
      <p:pic>
        <p:nvPicPr>
          <p:cNvPr id="33" name="Google Shape;33;p2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4" name="Google Shape;34;p24"/>
          <p:cNvSpPr/>
          <p:nvPr/>
        </p:nvSpPr>
        <p:spPr>
          <a:xfrm>
            <a:off x="0" y="0"/>
            <a:ext cx="9144000" cy="51435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5" name="Google Shape;35;p24"/>
          <p:cNvSpPr/>
          <p:nvPr/>
        </p:nvSpPr>
        <p:spPr>
          <a:xfrm>
            <a:off x="0" y="1305017"/>
            <a:ext cx="9144000" cy="13760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6" name="Google Shape;36;p24"/>
          <p:cNvSpPr/>
          <p:nvPr>
            <p:ph idx="2" type="pic"/>
          </p:nvPr>
        </p:nvSpPr>
        <p:spPr>
          <a:xfrm>
            <a:off x="228600" y="1095067"/>
            <a:ext cx="2745419" cy="1789899"/>
          </a:xfrm>
          <a:prstGeom prst="roundRect">
            <a:avLst>
              <a:gd fmla="val 4464" name="adj"/>
            </a:avLst>
          </a:prstGeom>
          <a:noFill/>
          <a:ln>
            <a:noFill/>
          </a:ln>
        </p:spPr>
      </p:sp>
      <p:sp>
        <p:nvSpPr>
          <p:cNvPr id="37" name="Google Shape;37;p24"/>
          <p:cNvSpPr/>
          <p:nvPr>
            <p:ph idx="3" type="pic"/>
          </p:nvPr>
        </p:nvSpPr>
        <p:spPr>
          <a:xfrm>
            <a:off x="3199290" y="1095067"/>
            <a:ext cx="2745419" cy="1789899"/>
          </a:xfrm>
          <a:prstGeom prst="roundRect">
            <a:avLst>
              <a:gd fmla="val 4464" name="adj"/>
            </a:avLst>
          </a:prstGeom>
          <a:noFill/>
          <a:ln>
            <a:noFill/>
          </a:ln>
        </p:spPr>
      </p:sp>
      <p:sp>
        <p:nvSpPr>
          <p:cNvPr id="38" name="Google Shape;38;p24"/>
          <p:cNvSpPr/>
          <p:nvPr>
            <p:ph idx="4" type="pic"/>
          </p:nvPr>
        </p:nvSpPr>
        <p:spPr>
          <a:xfrm>
            <a:off x="6169981" y="1095067"/>
            <a:ext cx="2745419" cy="1789899"/>
          </a:xfrm>
          <a:prstGeom prst="roundRect">
            <a:avLst>
              <a:gd fmla="val 4464"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标题幻灯片">
  <p:cSld name="6_标题幻灯片">
    <p:spTree>
      <p:nvGrpSpPr>
        <p:cNvPr id="39" name="Shape 39"/>
        <p:cNvGrpSpPr/>
        <p:nvPr/>
      </p:nvGrpSpPr>
      <p:grpSpPr>
        <a:xfrm>
          <a:off x="0" y="0"/>
          <a:ext cx="0" cy="0"/>
          <a:chOff x="0" y="0"/>
          <a:chExt cx="0" cy="0"/>
        </a:xfrm>
      </p:grpSpPr>
      <p:pic>
        <p:nvPicPr>
          <p:cNvPr id="40" name="Google Shape;40;p2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1" name="Google Shape;41;p25"/>
          <p:cNvSpPr/>
          <p:nvPr/>
        </p:nvSpPr>
        <p:spPr>
          <a:xfrm>
            <a:off x="0" y="0"/>
            <a:ext cx="9144000" cy="51435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标题幻灯片">
  <p:cSld name="5_标题幻灯片">
    <p:spTree>
      <p:nvGrpSpPr>
        <p:cNvPr id="42" name="Shape 42"/>
        <p:cNvGrpSpPr/>
        <p:nvPr/>
      </p:nvGrpSpPr>
      <p:grpSpPr>
        <a:xfrm>
          <a:off x="0" y="0"/>
          <a:ext cx="0" cy="0"/>
          <a:chOff x="0" y="0"/>
          <a:chExt cx="0" cy="0"/>
        </a:xfrm>
      </p:grpSpPr>
      <p:pic>
        <p:nvPicPr>
          <p:cNvPr id="43" name="Google Shape;43;p2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4" name="Google Shape;44;p26"/>
          <p:cNvSpPr/>
          <p:nvPr/>
        </p:nvSpPr>
        <p:spPr>
          <a:xfrm>
            <a:off x="0" y="0"/>
            <a:ext cx="9144000" cy="5143500"/>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5" name="Google Shape;45;p26"/>
          <p:cNvSpPr/>
          <p:nvPr>
            <p:ph idx="2" type="pic"/>
          </p:nvPr>
        </p:nvSpPr>
        <p:spPr>
          <a:xfrm>
            <a:off x="228600" y="1374461"/>
            <a:ext cx="3889744" cy="2884967"/>
          </a:xfrm>
          <a:prstGeom prst="roundRect">
            <a:avLst>
              <a:gd fmla="val 0" name="adj"/>
            </a:avLst>
          </a:prstGeom>
          <a:noFill/>
          <a:ln>
            <a:noFill/>
          </a:ln>
        </p:spPr>
      </p:sp>
      <p:sp>
        <p:nvSpPr>
          <p:cNvPr id="46" name="Google Shape;46;p26"/>
          <p:cNvSpPr/>
          <p:nvPr/>
        </p:nvSpPr>
        <p:spPr>
          <a:xfrm>
            <a:off x="3778103" y="1753689"/>
            <a:ext cx="666307" cy="21265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7" name="Google Shape;47;p26"/>
          <p:cNvSpPr/>
          <p:nvPr/>
        </p:nvSpPr>
        <p:spPr>
          <a:xfrm>
            <a:off x="8915400" y="1375144"/>
            <a:ext cx="228600" cy="2883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48" name="Shape 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B0B0B"/>
            </a:gs>
            <a:gs pos="100000">
              <a:srgbClr val="2B2B2B"/>
            </a:gs>
          </a:gsLst>
          <a:lin ang="8100000" scaled="0"/>
        </a:gra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Open Sans"/>
              <a:buNone/>
              <a:defRPr b="0" i="0" sz="33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
        <p:nvSpPr>
          <p:cNvPr id="12" name="Google Shape;12;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3" name="Google Shape;13;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4" name="Google Shape;14;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17.jpg"/><Relationship Id="rId5"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pic>
        <p:nvPicPr>
          <p:cNvPr id="53" name="Google Shape;53;p1"/>
          <p:cNvPicPr preferRelativeResize="0"/>
          <p:nvPr/>
        </p:nvPicPr>
        <p:blipFill rotWithShape="1">
          <a:blip r:embed="rId3">
            <a:alphaModFix/>
          </a:blip>
          <a:srcRect b="11844" l="0" r="0" t="11283"/>
          <a:stretch/>
        </p:blipFill>
        <p:spPr>
          <a:xfrm rot="10800000">
            <a:off x="3806952" y="0"/>
            <a:ext cx="5010912" cy="5143500"/>
          </a:xfrm>
          <a:prstGeom prst="rect">
            <a:avLst/>
          </a:prstGeom>
          <a:noFill/>
          <a:ln>
            <a:noFill/>
          </a:ln>
        </p:spPr>
      </p:pic>
      <p:sp>
        <p:nvSpPr>
          <p:cNvPr id="54" name="Google Shape;54;p1"/>
          <p:cNvSpPr txBox="1"/>
          <p:nvPr/>
        </p:nvSpPr>
        <p:spPr>
          <a:xfrm>
            <a:off x="642379" y="1608651"/>
            <a:ext cx="3245485" cy="768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4400" u="none" cap="none" strike="noStrike">
                <a:solidFill>
                  <a:srgbClr val="FCC896"/>
                </a:solidFill>
                <a:latin typeface="Philosopher"/>
                <a:ea typeface="Philosopher"/>
                <a:cs typeface="Philosopher"/>
                <a:sym typeface="Philosopher"/>
              </a:rPr>
              <a:t>FOOD FLAG</a:t>
            </a:r>
            <a:endParaRPr b="1" i="0" sz="4400" u="none" cap="none" strike="noStrike">
              <a:solidFill>
                <a:srgbClr val="FCC896"/>
              </a:solidFill>
              <a:latin typeface="Philosopher"/>
              <a:ea typeface="Philosopher"/>
              <a:cs typeface="Philosopher"/>
              <a:sym typeface="Philosopher"/>
            </a:endParaRPr>
          </a:p>
        </p:txBody>
      </p:sp>
      <p:sp>
        <p:nvSpPr>
          <p:cNvPr id="55" name="Google Shape;55;p1"/>
          <p:cNvSpPr/>
          <p:nvPr/>
        </p:nvSpPr>
        <p:spPr>
          <a:xfrm>
            <a:off x="678787" y="1279385"/>
            <a:ext cx="3557458"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3200" u="none" cap="none" strike="noStrike">
                <a:latin typeface="Open Sans"/>
                <a:ea typeface="Open Sans"/>
                <a:cs typeface="Open Sans"/>
                <a:sym typeface="Open Sans"/>
              </a:rPr>
              <a:t> SPRINT</a:t>
            </a:r>
            <a:endParaRPr b="1" i="0" sz="3200" u="none" cap="none" strike="noStrike">
              <a:latin typeface="Open Sans"/>
              <a:ea typeface="Open Sans"/>
              <a:cs typeface="Open Sans"/>
              <a:sym typeface="Open Sans"/>
            </a:endParaRPr>
          </a:p>
        </p:txBody>
      </p:sp>
      <p:sp>
        <p:nvSpPr>
          <p:cNvPr id="56" name="Google Shape;56;p1"/>
          <p:cNvSpPr/>
          <p:nvPr/>
        </p:nvSpPr>
        <p:spPr>
          <a:xfrm>
            <a:off x="684530" y="3037205"/>
            <a:ext cx="5361305" cy="175323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GB" sz="1200" u="none" cap="none" strike="noStrike">
                <a:solidFill>
                  <a:schemeClr val="lt1"/>
                </a:solidFill>
                <a:latin typeface="Open Sans"/>
                <a:ea typeface="Open Sans"/>
                <a:cs typeface="Open Sans"/>
                <a:sym typeface="Open Sans"/>
              </a:rPr>
              <a:t>Android App to mitigate hunger .</a:t>
            </a:r>
            <a:endParaRPr b="0" i="0" sz="1200" u="none" cap="none" strike="noStrike">
              <a:solidFill>
                <a:schemeClr val="lt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0" i="0" sz="1200" u="none" cap="none" strike="noStrike">
              <a:solidFill>
                <a:schemeClr val="lt1"/>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b="0" i="0" sz="1200" u="none" cap="none" strike="noStrike">
              <a:solidFill>
                <a:schemeClr val="lt1"/>
              </a:solidFill>
              <a:latin typeface="Open Sans"/>
              <a:ea typeface="Open Sans"/>
              <a:cs typeface="Open Sans"/>
              <a:sym typeface="Open Sans"/>
            </a:endParaRPr>
          </a:p>
          <a:p>
            <a:pPr indent="0" lvl="0" marL="0" marR="0" rtl="0" algn="l">
              <a:lnSpc>
                <a:spcPct val="150000"/>
              </a:lnSpc>
              <a:spcBef>
                <a:spcPts val="0"/>
              </a:spcBef>
              <a:spcAft>
                <a:spcPts val="0"/>
              </a:spcAft>
              <a:buNone/>
            </a:pPr>
            <a:r>
              <a:rPr b="0" i="0" lang="en-GB" sz="1200" u="none" cap="none" strike="noStrike">
                <a:solidFill>
                  <a:schemeClr val="lt1"/>
                </a:solidFill>
                <a:latin typeface="Open Sans"/>
                <a:ea typeface="Open Sans"/>
                <a:cs typeface="Open Sans"/>
                <a:sym typeface="Open Sans"/>
              </a:rPr>
              <a:t>Idea Conceived and Developed by : Joby John  TKM23MCA-2034</a:t>
            </a:r>
            <a:endParaRPr b="0" i="0" sz="1200" u="none" cap="none" strike="noStrike">
              <a:solidFill>
                <a:schemeClr val="lt1"/>
              </a:solidFill>
              <a:latin typeface="Open Sans"/>
              <a:ea typeface="Open Sans"/>
              <a:cs typeface="Open Sans"/>
              <a:sym typeface="Open Sans"/>
            </a:endParaRPr>
          </a:p>
          <a:p>
            <a:pPr indent="0" lvl="0" marL="0" marR="0" rtl="0" algn="l">
              <a:lnSpc>
                <a:spcPct val="150000"/>
              </a:lnSpc>
              <a:spcBef>
                <a:spcPts val="0"/>
              </a:spcBef>
              <a:spcAft>
                <a:spcPts val="0"/>
              </a:spcAft>
              <a:buNone/>
            </a:pPr>
            <a:r>
              <a:rPr b="0" i="0" lang="en-GB" sz="1200" u="none" cap="none" strike="noStrike">
                <a:solidFill>
                  <a:schemeClr val="lt1"/>
                </a:solidFill>
                <a:latin typeface="Open Sans"/>
                <a:ea typeface="Open Sans"/>
                <a:cs typeface="Open Sans"/>
                <a:sym typeface="Open Sans"/>
              </a:rPr>
              <a:t>Guided  By: Proff. Sheera</a:t>
            </a:r>
            <a:endParaRPr b="0" i="0" sz="1200" u="none" cap="none" strike="noStrike">
              <a:solidFill>
                <a:schemeClr val="lt1"/>
              </a:solidFill>
              <a:latin typeface="Open Sans"/>
              <a:ea typeface="Open Sans"/>
              <a:cs typeface="Open Sans"/>
              <a:sym typeface="Open Sans"/>
            </a:endParaRPr>
          </a:p>
          <a:p>
            <a:pPr indent="0" lvl="0" marL="0" marR="0" rtl="0" algn="l">
              <a:lnSpc>
                <a:spcPct val="150000"/>
              </a:lnSpc>
              <a:spcBef>
                <a:spcPts val="0"/>
              </a:spcBef>
              <a:spcAft>
                <a:spcPts val="0"/>
              </a:spcAft>
              <a:buNone/>
            </a:pPr>
            <a:r>
              <a:rPr b="0" i="0" lang="en-GB" sz="1200" u="none" cap="none" strike="noStrike">
                <a:solidFill>
                  <a:schemeClr val="lt1"/>
                </a:solidFill>
                <a:latin typeface="Open Sans"/>
                <a:ea typeface="Open Sans"/>
                <a:cs typeface="Open Sans"/>
                <a:sym typeface="Open Sans"/>
              </a:rPr>
              <a:t>08/11/2024</a:t>
            </a:r>
            <a:endParaRPr b="0" i="0" sz="1200" u="none" cap="none" strike="noStrike">
              <a:solidFill>
                <a:schemeClr val="lt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10"/>
          <p:cNvGrpSpPr/>
          <p:nvPr/>
        </p:nvGrpSpPr>
        <p:grpSpPr>
          <a:xfrm>
            <a:off x="54226" y="1042257"/>
            <a:ext cx="2710357" cy="1430655"/>
            <a:chOff x="108451" y="1301278"/>
            <a:chExt cx="2710357" cy="1430655"/>
          </a:xfrm>
        </p:grpSpPr>
        <p:sp>
          <p:nvSpPr>
            <p:cNvPr id="202" name="Google Shape;202;p10"/>
            <p:cNvSpPr txBox="1"/>
            <p:nvPr/>
          </p:nvSpPr>
          <p:spPr>
            <a:xfrm>
              <a:off x="486911" y="1913418"/>
              <a:ext cx="1953895" cy="81851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Enter the reason , the cause of raising this flag , eg. Birthday, Anniversary etc.</a:t>
              </a:r>
              <a:endParaRPr sz="1050">
                <a:solidFill>
                  <a:schemeClr val="lt1"/>
                </a:solidFill>
                <a:latin typeface="Open Sans"/>
                <a:ea typeface="Open Sans"/>
                <a:cs typeface="Open Sans"/>
                <a:sym typeface="Open Sans"/>
              </a:endParaRPr>
            </a:p>
          </p:txBody>
        </p:sp>
        <p:sp>
          <p:nvSpPr>
            <p:cNvPr id="203" name="Google Shape;203;p10"/>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Cause</a:t>
              </a:r>
              <a:endParaRPr sz="1600">
                <a:solidFill>
                  <a:srgbClr val="FCC490"/>
                </a:solidFill>
                <a:latin typeface="Open Sans"/>
                <a:ea typeface="Open Sans"/>
                <a:cs typeface="Open Sans"/>
                <a:sym typeface="Open Sans"/>
              </a:endParaRPr>
            </a:p>
          </p:txBody>
        </p:sp>
        <p:sp>
          <p:nvSpPr>
            <p:cNvPr id="204" name="Google Shape;204;p10"/>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01</a:t>
              </a:r>
              <a:endParaRPr b="1" sz="3200">
                <a:latin typeface="Open Sans"/>
                <a:ea typeface="Open Sans"/>
                <a:cs typeface="Open Sans"/>
                <a:sym typeface="Open Sans"/>
              </a:endParaRPr>
            </a:p>
          </p:txBody>
        </p:sp>
      </p:grpSp>
      <p:grpSp>
        <p:nvGrpSpPr>
          <p:cNvPr id="205" name="Google Shape;205;p10"/>
          <p:cNvGrpSpPr/>
          <p:nvPr/>
        </p:nvGrpSpPr>
        <p:grpSpPr>
          <a:xfrm>
            <a:off x="6263640" y="1042257"/>
            <a:ext cx="2710357" cy="1672691"/>
            <a:chOff x="108451" y="1301278"/>
            <a:chExt cx="2710357" cy="1672691"/>
          </a:xfrm>
        </p:grpSpPr>
        <p:sp>
          <p:nvSpPr>
            <p:cNvPr id="206" name="Google Shape;206;p10"/>
            <p:cNvSpPr txBox="1"/>
            <p:nvPr/>
          </p:nvSpPr>
          <p:spPr>
            <a:xfrm>
              <a:off x="486648" y="1913519"/>
              <a:ext cx="1953963" cy="106045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Generate a QR code with enough details inorder for user to  be verified by Restaurant. </a:t>
              </a:r>
              <a:endParaRPr sz="1050">
                <a:solidFill>
                  <a:schemeClr val="lt1"/>
                </a:solidFill>
                <a:latin typeface="Open Sans"/>
                <a:ea typeface="Open Sans"/>
                <a:cs typeface="Open Sans"/>
                <a:sym typeface="Open Sans"/>
              </a:endParaRPr>
            </a:p>
          </p:txBody>
        </p:sp>
        <p:sp>
          <p:nvSpPr>
            <p:cNvPr id="207" name="Google Shape;207;p10"/>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Create QR</a:t>
              </a:r>
              <a:endParaRPr sz="1600">
                <a:solidFill>
                  <a:srgbClr val="FCC490"/>
                </a:solidFill>
                <a:latin typeface="Open Sans"/>
                <a:ea typeface="Open Sans"/>
                <a:cs typeface="Open Sans"/>
                <a:sym typeface="Open Sans"/>
              </a:endParaRPr>
            </a:p>
          </p:txBody>
        </p:sp>
        <p:sp>
          <p:nvSpPr>
            <p:cNvPr id="208" name="Google Shape;208;p10"/>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02</a:t>
              </a:r>
              <a:endParaRPr b="1" sz="3200">
                <a:latin typeface="Open Sans"/>
                <a:ea typeface="Open Sans"/>
                <a:cs typeface="Open Sans"/>
                <a:sym typeface="Open Sans"/>
              </a:endParaRPr>
            </a:p>
          </p:txBody>
        </p:sp>
      </p:grpSp>
      <p:grpSp>
        <p:nvGrpSpPr>
          <p:cNvPr descr="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 id="209" name="Google Shape;209;p10"/>
          <p:cNvGrpSpPr/>
          <p:nvPr/>
        </p:nvGrpSpPr>
        <p:grpSpPr>
          <a:xfrm>
            <a:off x="8433087" y="255838"/>
            <a:ext cx="474292" cy="136733"/>
            <a:chOff x="5516310" y="1016950"/>
            <a:chExt cx="474292" cy="136733"/>
          </a:xfrm>
        </p:grpSpPr>
        <p:cxnSp>
          <p:nvCxnSpPr>
            <p:cNvPr id="210" name="Google Shape;210;p10"/>
            <p:cNvCxnSpPr/>
            <p:nvPr/>
          </p:nvCxnSpPr>
          <p:spPr>
            <a:xfrm>
              <a:off x="5516310" y="1016950"/>
              <a:ext cx="474292" cy="0"/>
            </a:xfrm>
            <a:prstGeom prst="straightConnector1">
              <a:avLst/>
            </a:prstGeom>
            <a:noFill/>
            <a:ln cap="rnd" cmpd="sng" w="38100">
              <a:solidFill>
                <a:srgbClr val="FCC896"/>
              </a:solidFill>
              <a:prstDash val="solid"/>
              <a:round/>
              <a:headEnd len="sm" w="sm" type="none"/>
              <a:tailEnd len="sm" w="sm" type="none"/>
            </a:ln>
          </p:spPr>
        </p:cxnSp>
        <p:cxnSp>
          <p:nvCxnSpPr>
            <p:cNvPr id="211" name="Google Shape;211;p10"/>
            <p:cNvCxnSpPr/>
            <p:nvPr/>
          </p:nvCxnSpPr>
          <p:spPr>
            <a:xfrm>
              <a:off x="5734228" y="1153683"/>
              <a:ext cx="256374" cy="0"/>
            </a:xfrm>
            <a:prstGeom prst="straightConnector1">
              <a:avLst/>
            </a:prstGeom>
            <a:noFill/>
            <a:ln cap="rnd" cmpd="sng" w="38100">
              <a:solidFill>
                <a:srgbClr val="FCC896"/>
              </a:solidFill>
              <a:prstDash val="solid"/>
              <a:round/>
              <a:headEnd len="sm" w="sm" type="none"/>
              <a:tailEnd len="sm" w="sm" type="none"/>
            </a:ln>
          </p:spPr>
        </p:cxnSp>
      </p:grpSp>
      <p:cxnSp>
        <p:nvCxnSpPr>
          <p:cNvPr id="212" name="Google Shape;212;p10"/>
          <p:cNvCxnSpPr/>
          <p:nvPr/>
        </p:nvCxnSpPr>
        <p:spPr>
          <a:xfrm>
            <a:off x="225199" y="260215"/>
            <a:ext cx="0" cy="447472"/>
          </a:xfrm>
          <a:prstGeom prst="straightConnector1">
            <a:avLst/>
          </a:prstGeom>
          <a:noFill/>
          <a:ln cap="flat" cmpd="sng" w="9525">
            <a:solidFill>
              <a:schemeClr val="accent1"/>
            </a:solidFill>
            <a:prstDash val="solid"/>
            <a:miter lim="800000"/>
            <a:headEnd len="sm" w="sm" type="oval"/>
            <a:tailEnd len="sm" w="sm" type="oval"/>
          </a:ln>
        </p:spPr>
      </p:cxnSp>
      <p:pic>
        <p:nvPicPr>
          <p:cNvPr descr="IMG_4987" id="213" name="Google Shape;213;p10"/>
          <p:cNvPicPr preferRelativeResize="0"/>
          <p:nvPr/>
        </p:nvPicPr>
        <p:blipFill rotWithShape="1">
          <a:blip r:embed="rId3">
            <a:alphaModFix/>
          </a:blip>
          <a:srcRect b="0" l="0" r="0" t="0"/>
          <a:stretch/>
        </p:blipFill>
        <p:spPr>
          <a:xfrm>
            <a:off x="3296920" y="0"/>
            <a:ext cx="1325245" cy="2800350"/>
          </a:xfrm>
          <a:prstGeom prst="rect">
            <a:avLst/>
          </a:prstGeom>
          <a:noFill/>
          <a:ln>
            <a:noFill/>
          </a:ln>
        </p:spPr>
      </p:pic>
      <p:pic>
        <p:nvPicPr>
          <p:cNvPr descr="IMG_4986" id="214" name="Google Shape;214;p10"/>
          <p:cNvPicPr preferRelativeResize="0"/>
          <p:nvPr/>
        </p:nvPicPr>
        <p:blipFill rotWithShape="1">
          <a:blip r:embed="rId4">
            <a:alphaModFix/>
          </a:blip>
          <a:srcRect b="0" l="0" r="0" t="0"/>
          <a:stretch/>
        </p:blipFill>
        <p:spPr>
          <a:xfrm>
            <a:off x="4690745" y="2750820"/>
            <a:ext cx="1121410" cy="2369185"/>
          </a:xfrm>
          <a:prstGeom prst="rect">
            <a:avLst/>
          </a:prstGeom>
          <a:noFill/>
          <a:ln>
            <a:noFill/>
          </a:ln>
        </p:spPr>
      </p:pic>
      <p:sp>
        <p:nvSpPr>
          <p:cNvPr id="215" name="Google Shape;215;p10"/>
          <p:cNvSpPr/>
          <p:nvPr/>
        </p:nvSpPr>
        <p:spPr>
          <a:xfrm>
            <a:off x="404495" y="146685"/>
            <a:ext cx="284099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rgbClr val="FCC490"/>
                </a:solidFill>
                <a:latin typeface="Open Sans"/>
                <a:ea typeface="Open Sans"/>
                <a:cs typeface="Open Sans"/>
                <a:sym typeface="Open Sans"/>
              </a:rPr>
              <a:t>My QR Code</a:t>
            </a:r>
            <a:endParaRPr sz="2400">
              <a:solidFill>
                <a:srgbClr val="FCC490"/>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pSp>
        <p:nvGrpSpPr>
          <p:cNvPr id="220" name="Google Shape;220;p11"/>
          <p:cNvGrpSpPr/>
          <p:nvPr/>
        </p:nvGrpSpPr>
        <p:grpSpPr>
          <a:xfrm>
            <a:off x="54226" y="1042257"/>
            <a:ext cx="2710357" cy="1430655"/>
            <a:chOff x="108451" y="1301278"/>
            <a:chExt cx="2710357" cy="1430655"/>
          </a:xfrm>
        </p:grpSpPr>
        <p:sp>
          <p:nvSpPr>
            <p:cNvPr id="221" name="Google Shape;221;p11"/>
            <p:cNvSpPr txBox="1"/>
            <p:nvPr/>
          </p:nvSpPr>
          <p:spPr>
            <a:xfrm>
              <a:off x="486911" y="1913418"/>
              <a:ext cx="1953895" cy="81851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Verify authenticity of the QR code provided, for self-prepared meals</a:t>
              </a:r>
              <a:endParaRPr sz="1050">
                <a:solidFill>
                  <a:schemeClr val="lt1"/>
                </a:solidFill>
                <a:latin typeface="Open Sans"/>
                <a:ea typeface="Open Sans"/>
                <a:cs typeface="Open Sans"/>
                <a:sym typeface="Open Sans"/>
              </a:endParaRPr>
            </a:p>
          </p:txBody>
        </p:sp>
        <p:sp>
          <p:nvSpPr>
            <p:cNvPr id="222" name="Google Shape;222;p11"/>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Scan and Verify</a:t>
              </a:r>
              <a:endParaRPr sz="1600">
                <a:solidFill>
                  <a:srgbClr val="FCC490"/>
                </a:solidFill>
                <a:latin typeface="Open Sans"/>
                <a:ea typeface="Open Sans"/>
                <a:cs typeface="Open Sans"/>
                <a:sym typeface="Open Sans"/>
              </a:endParaRPr>
            </a:p>
          </p:txBody>
        </p:sp>
        <p:sp>
          <p:nvSpPr>
            <p:cNvPr id="223" name="Google Shape;223;p11"/>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01</a:t>
              </a:r>
              <a:endParaRPr b="1" sz="3200">
                <a:latin typeface="Open Sans"/>
                <a:ea typeface="Open Sans"/>
                <a:cs typeface="Open Sans"/>
                <a:sym typeface="Open Sans"/>
              </a:endParaRPr>
            </a:p>
          </p:txBody>
        </p:sp>
      </p:grpSp>
      <p:grpSp>
        <p:nvGrpSpPr>
          <p:cNvPr id="224" name="Google Shape;224;p11"/>
          <p:cNvGrpSpPr/>
          <p:nvPr/>
        </p:nvGrpSpPr>
        <p:grpSpPr>
          <a:xfrm>
            <a:off x="6263640" y="1042257"/>
            <a:ext cx="2710357" cy="1430756"/>
            <a:chOff x="108451" y="1301278"/>
            <a:chExt cx="2710357" cy="1430756"/>
          </a:xfrm>
        </p:grpSpPr>
        <p:sp>
          <p:nvSpPr>
            <p:cNvPr id="225" name="Google Shape;225;p11"/>
            <p:cNvSpPr txBox="1"/>
            <p:nvPr/>
          </p:nvSpPr>
          <p:spPr>
            <a:xfrm>
              <a:off x="486648" y="1913519"/>
              <a:ext cx="1953963" cy="81851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Keeps track of how many meals have the user donated till the moment.</a:t>
              </a:r>
              <a:endParaRPr sz="1050">
                <a:solidFill>
                  <a:schemeClr val="lt1"/>
                </a:solidFill>
                <a:latin typeface="Open Sans"/>
                <a:ea typeface="Open Sans"/>
                <a:cs typeface="Open Sans"/>
                <a:sym typeface="Open Sans"/>
              </a:endParaRPr>
            </a:p>
          </p:txBody>
        </p:sp>
        <p:sp>
          <p:nvSpPr>
            <p:cNvPr id="226" name="Google Shape;226;p11"/>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Meals Donated</a:t>
              </a:r>
              <a:endParaRPr sz="1600">
                <a:solidFill>
                  <a:srgbClr val="FCC490"/>
                </a:solidFill>
                <a:latin typeface="Open Sans"/>
                <a:ea typeface="Open Sans"/>
                <a:cs typeface="Open Sans"/>
                <a:sym typeface="Open Sans"/>
              </a:endParaRPr>
            </a:p>
          </p:txBody>
        </p:sp>
        <p:sp>
          <p:nvSpPr>
            <p:cNvPr id="227" name="Google Shape;227;p11"/>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02</a:t>
              </a:r>
              <a:endParaRPr b="1" sz="3200">
                <a:latin typeface="Open Sans"/>
                <a:ea typeface="Open Sans"/>
                <a:cs typeface="Open Sans"/>
                <a:sym typeface="Open Sans"/>
              </a:endParaRPr>
            </a:p>
          </p:txBody>
        </p:sp>
      </p:grpSp>
      <p:grpSp>
        <p:nvGrpSpPr>
          <p:cNvPr id="228" name="Google Shape;228;p11"/>
          <p:cNvGrpSpPr/>
          <p:nvPr/>
        </p:nvGrpSpPr>
        <p:grpSpPr>
          <a:xfrm>
            <a:off x="54226" y="3034089"/>
            <a:ext cx="2710357" cy="1430756"/>
            <a:chOff x="108451" y="1301278"/>
            <a:chExt cx="2710357" cy="1430756"/>
          </a:xfrm>
        </p:grpSpPr>
        <p:sp>
          <p:nvSpPr>
            <p:cNvPr id="229" name="Google Shape;229;p11"/>
            <p:cNvSpPr txBox="1"/>
            <p:nvPr/>
          </p:nvSpPr>
          <p:spPr>
            <a:xfrm>
              <a:off x="486648" y="1913519"/>
              <a:ext cx="1953963" cy="81851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Displays number of flags that are currently present in the map, yet to claim.</a:t>
              </a:r>
              <a:endParaRPr sz="1050">
                <a:solidFill>
                  <a:schemeClr val="lt1"/>
                </a:solidFill>
                <a:latin typeface="Open Sans"/>
                <a:ea typeface="Open Sans"/>
                <a:cs typeface="Open Sans"/>
                <a:sym typeface="Open Sans"/>
              </a:endParaRPr>
            </a:p>
          </p:txBody>
        </p:sp>
        <p:sp>
          <p:nvSpPr>
            <p:cNvPr id="230" name="Google Shape;230;p11"/>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Flying Flags</a:t>
              </a:r>
              <a:endParaRPr sz="1600">
                <a:solidFill>
                  <a:srgbClr val="FCC490"/>
                </a:solidFill>
                <a:latin typeface="Open Sans"/>
                <a:ea typeface="Open Sans"/>
                <a:cs typeface="Open Sans"/>
                <a:sym typeface="Open Sans"/>
              </a:endParaRPr>
            </a:p>
          </p:txBody>
        </p:sp>
        <p:sp>
          <p:nvSpPr>
            <p:cNvPr id="231" name="Google Shape;231;p11"/>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03</a:t>
              </a:r>
              <a:endParaRPr b="1" sz="3200">
                <a:latin typeface="Open Sans"/>
                <a:ea typeface="Open Sans"/>
                <a:cs typeface="Open Sans"/>
                <a:sym typeface="Open Sans"/>
              </a:endParaRPr>
            </a:p>
          </p:txBody>
        </p:sp>
      </p:grpSp>
      <p:grpSp>
        <p:nvGrpSpPr>
          <p:cNvPr id="232" name="Google Shape;232;p11"/>
          <p:cNvGrpSpPr/>
          <p:nvPr/>
        </p:nvGrpSpPr>
        <p:grpSpPr>
          <a:xfrm>
            <a:off x="6263640" y="3034089"/>
            <a:ext cx="2710357" cy="1430756"/>
            <a:chOff x="108451" y="1301278"/>
            <a:chExt cx="2710357" cy="1430756"/>
          </a:xfrm>
        </p:grpSpPr>
        <p:sp>
          <p:nvSpPr>
            <p:cNvPr id="233" name="Google Shape;233;p11"/>
            <p:cNvSpPr txBox="1"/>
            <p:nvPr/>
          </p:nvSpPr>
          <p:spPr>
            <a:xfrm>
              <a:off x="486648" y="1913519"/>
              <a:ext cx="1953963" cy="81851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Flags that are being claimed and on the way to be redeemed.</a:t>
              </a:r>
              <a:endParaRPr sz="1050">
                <a:solidFill>
                  <a:schemeClr val="lt1"/>
                </a:solidFill>
                <a:latin typeface="Open Sans"/>
                <a:ea typeface="Open Sans"/>
                <a:cs typeface="Open Sans"/>
                <a:sym typeface="Open Sans"/>
              </a:endParaRPr>
            </a:p>
          </p:txBody>
        </p:sp>
        <p:sp>
          <p:nvSpPr>
            <p:cNvPr id="234" name="Google Shape;234;p11"/>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Running Flags</a:t>
              </a:r>
              <a:endParaRPr sz="1600">
                <a:solidFill>
                  <a:srgbClr val="FCC490"/>
                </a:solidFill>
                <a:latin typeface="Open Sans"/>
                <a:ea typeface="Open Sans"/>
                <a:cs typeface="Open Sans"/>
                <a:sym typeface="Open Sans"/>
              </a:endParaRPr>
            </a:p>
          </p:txBody>
        </p:sp>
        <p:sp>
          <p:nvSpPr>
            <p:cNvPr id="235" name="Google Shape;235;p11"/>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04</a:t>
              </a:r>
              <a:endParaRPr b="1" sz="3200">
                <a:latin typeface="Open Sans"/>
                <a:ea typeface="Open Sans"/>
                <a:cs typeface="Open Sans"/>
                <a:sym typeface="Open Sans"/>
              </a:endParaRPr>
            </a:p>
          </p:txBody>
        </p:sp>
      </p:grpSp>
      <p:grpSp>
        <p:nvGrpSpPr>
          <p:cNvPr descr="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 id="236" name="Google Shape;236;p11"/>
          <p:cNvGrpSpPr/>
          <p:nvPr/>
        </p:nvGrpSpPr>
        <p:grpSpPr>
          <a:xfrm>
            <a:off x="8433087" y="255838"/>
            <a:ext cx="474292" cy="136733"/>
            <a:chOff x="5516310" y="1016950"/>
            <a:chExt cx="474292" cy="136733"/>
          </a:xfrm>
        </p:grpSpPr>
        <p:cxnSp>
          <p:nvCxnSpPr>
            <p:cNvPr id="237" name="Google Shape;237;p11"/>
            <p:cNvCxnSpPr/>
            <p:nvPr/>
          </p:nvCxnSpPr>
          <p:spPr>
            <a:xfrm>
              <a:off x="5516310" y="1016950"/>
              <a:ext cx="474292" cy="0"/>
            </a:xfrm>
            <a:prstGeom prst="straightConnector1">
              <a:avLst/>
            </a:prstGeom>
            <a:noFill/>
            <a:ln cap="rnd" cmpd="sng" w="38100">
              <a:solidFill>
                <a:srgbClr val="FCC896"/>
              </a:solidFill>
              <a:prstDash val="solid"/>
              <a:round/>
              <a:headEnd len="sm" w="sm" type="none"/>
              <a:tailEnd len="sm" w="sm" type="none"/>
            </a:ln>
          </p:spPr>
        </p:cxnSp>
        <p:cxnSp>
          <p:nvCxnSpPr>
            <p:cNvPr id="238" name="Google Shape;238;p11"/>
            <p:cNvCxnSpPr/>
            <p:nvPr/>
          </p:nvCxnSpPr>
          <p:spPr>
            <a:xfrm>
              <a:off x="5734228" y="1153683"/>
              <a:ext cx="256374" cy="0"/>
            </a:xfrm>
            <a:prstGeom prst="straightConnector1">
              <a:avLst/>
            </a:prstGeom>
            <a:noFill/>
            <a:ln cap="rnd" cmpd="sng" w="38100">
              <a:solidFill>
                <a:srgbClr val="FCC896"/>
              </a:solidFill>
              <a:prstDash val="solid"/>
              <a:round/>
              <a:headEnd len="sm" w="sm" type="none"/>
              <a:tailEnd len="sm" w="sm" type="none"/>
            </a:ln>
          </p:spPr>
        </p:cxnSp>
      </p:grpSp>
      <p:sp>
        <p:nvSpPr>
          <p:cNvPr id="239" name="Google Shape;239;p11"/>
          <p:cNvSpPr/>
          <p:nvPr/>
        </p:nvSpPr>
        <p:spPr>
          <a:xfrm>
            <a:off x="404495" y="146685"/>
            <a:ext cx="284099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rgbClr val="FCC490"/>
                </a:solidFill>
                <a:latin typeface="Open Sans"/>
                <a:ea typeface="Open Sans"/>
                <a:cs typeface="Open Sans"/>
                <a:sym typeface="Open Sans"/>
              </a:rPr>
              <a:t>Dashboard</a:t>
            </a:r>
            <a:endParaRPr sz="2400">
              <a:solidFill>
                <a:srgbClr val="FCC490"/>
              </a:solidFill>
              <a:latin typeface="Open Sans"/>
              <a:ea typeface="Open Sans"/>
              <a:cs typeface="Open Sans"/>
              <a:sym typeface="Open Sans"/>
            </a:endParaRPr>
          </a:p>
        </p:txBody>
      </p:sp>
      <p:cxnSp>
        <p:nvCxnSpPr>
          <p:cNvPr id="240" name="Google Shape;240;p11"/>
          <p:cNvCxnSpPr/>
          <p:nvPr/>
        </p:nvCxnSpPr>
        <p:spPr>
          <a:xfrm>
            <a:off x="225199" y="260215"/>
            <a:ext cx="0" cy="447472"/>
          </a:xfrm>
          <a:prstGeom prst="straightConnector1">
            <a:avLst/>
          </a:prstGeom>
          <a:noFill/>
          <a:ln cap="flat" cmpd="sng" w="9525">
            <a:solidFill>
              <a:schemeClr val="accent1"/>
            </a:solidFill>
            <a:prstDash val="solid"/>
            <a:miter lim="800000"/>
            <a:headEnd len="sm" w="sm" type="oval"/>
            <a:tailEnd len="sm" w="sm" type="oval"/>
          </a:ln>
        </p:spPr>
      </p:cxnSp>
      <p:pic>
        <p:nvPicPr>
          <p:cNvPr descr="IMG_4980" id="241" name="Google Shape;241;p11"/>
          <p:cNvPicPr preferRelativeResize="0"/>
          <p:nvPr/>
        </p:nvPicPr>
        <p:blipFill rotWithShape="1">
          <a:blip r:embed="rId3">
            <a:alphaModFix/>
          </a:blip>
          <a:srcRect b="0" l="0" r="0" t="0"/>
          <a:stretch/>
        </p:blipFill>
        <p:spPr>
          <a:xfrm>
            <a:off x="2764790" y="0"/>
            <a:ext cx="1337945" cy="2826385"/>
          </a:xfrm>
          <a:prstGeom prst="rect">
            <a:avLst/>
          </a:prstGeom>
          <a:noFill/>
          <a:ln>
            <a:noFill/>
          </a:ln>
        </p:spPr>
      </p:pic>
      <p:pic>
        <p:nvPicPr>
          <p:cNvPr descr="IMG_4979" id="242" name="Google Shape;242;p11"/>
          <p:cNvPicPr preferRelativeResize="0"/>
          <p:nvPr/>
        </p:nvPicPr>
        <p:blipFill rotWithShape="1">
          <a:blip r:embed="rId4">
            <a:alphaModFix/>
          </a:blip>
          <a:srcRect b="0" l="0" r="0" t="0"/>
          <a:stretch/>
        </p:blipFill>
        <p:spPr>
          <a:xfrm>
            <a:off x="4551680" y="2230755"/>
            <a:ext cx="1358265" cy="28695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pSp>
        <p:nvGrpSpPr>
          <p:cNvPr id="247" name="Google Shape;247;p12"/>
          <p:cNvGrpSpPr/>
          <p:nvPr/>
        </p:nvGrpSpPr>
        <p:grpSpPr>
          <a:xfrm>
            <a:off x="54226" y="1042257"/>
            <a:ext cx="2710357" cy="1188085"/>
            <a:chOff x="108451" y="1301278"/>
            <a:chExt cx="2710357" cy="1188085"/>
          </a:xfrm>
        </p:grpSpPr>
        <p:sp>
          <p:nvSpPr>
            <p:cNvPr id="248" name="Google Shape;248;p12"/>
            <p:cNvSpPr txBox="1"/>
            <p:nvPr/>
          </p:nvSpPr>
          <p:spPr>
            <a:xfrm>
              <a:off x="486911" y="1913418"/>
              <a:ext cx="1953895" cy="57594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Sections corresponding to details of the claimed flag</a:t>
              </a:r>
              <a:endParaRPr sz="1050">
                <a:solidFill>
                  <a:schemeClr val="lt1"/>
                </a:solidFill>
                <a:latin typeface="Open Sans"/>
                <a:ea typeface="Open Sans"/>
                <a:cs typeface="Open Sans"/>
                <a:sym typeface="Open Sans"/>
              </a:endParaRPr>
            </a:p>
          </p:txBody>
        </p:sp>
        <p:sp>
          <p:nvSpPr>
            <p:cNvPr id="249" name="Google Shape;249;p12"/>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Details about the flag</a:t>
              </a:r>
              <a:endParaRPr sz="1600">
                <a:solidFill>
                  <a:srgbClr val="FCC490"/>
                </a:solidFill>
                <a:latin typeface="Open Sans"/>
                <a:ea typeface="Open Sans"/>
                <a:cs typeface="Open Sans"/>
                <a:sym typeface="Open Sans"/>
              </a:endParaRPr>
            </a:p>
          </p:txBody>
        </p:sp>
        <p:sp>
          <p:nvSpPr>
            <p:cNvPr id="250" name="Google Shape;250;p12"/>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01</a:t>
              </a:r>
              <a:endParaRPr b="1" sz="3200">
                <a:latin typeface="Open Sans"/>
                <a:ea typeface="Open Sans"/>
                <a:cs typeface="Open Sans"/>
                <a:sym typeface="Open Sans"/>
              </a:endParaRPr>
            </a:p>
          </p:txBody>
        </p:sp>
      </p:grpSp>
      <p:grpSp>
        <p:nvGrpSpPr>
          <p:cNvPr id="251" name="Google Shape;251;p12"/>
          <p:cNvGrpSpPr/>
          <p:nvPr/>
        </p:nvGrpSpPr>
        <p:grpSpPr>
          <a:xfrm>
            <a:off x="6263640" y="3034089"/>
            <a:ext cx="2710357" cy="1430756"/>
            <a:chOff x="108451" y="1301278"/>
            <a:chExt cx="2710357" cy="1430756"/>
          </a:xfrm>
        </p:grpSpPr>
        <p:sp>
          <p:nvSpPr>
            <p:cNvPr id="252" name="Google Shape;252;p12"/>
            <p:cNvSpPr txBox="1"/>
            <p:nvPr/>
          </p:nvSpPr>
          <p:spPr>
            <a:xfrm>
              <a:off x="486648" y="1913519"/>
              <a:ext cx="1953963" cy="81851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Shows QR code to the creator to verify and issue meal.</a:t>
              </a:r>
              <a:endParaRPr sz="1050">
                <a:solidFill>
                  <a:schemeClr val="lt1"/>
                </a:solidFill>
                <a:latin typeface="Open Sans"/>
                <a:ea typeface="Open Sans"/>
                <a:cs typeface="Open Sans"/>
                <a:sym typeface="Open Sans"/>
              </a:endParaRPr>
            </a:p>
          </p:txBody>
        </p:sp>
        <p:sp>
          <p:nvSpPr>
            <p:cNvPr id="253" name="Google Shape;253;p12"/>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Show Sceret code</a:t>
              </a:r>
              <a:endParaRPr sz="1600">
                <a:solidFill>
                  <a:srgbClr val="FCC490"/>
                </a:solidFill>
                <a:latin typeface="Open Sans"/>
                <a:ea typeface="Open Sans"/>
                <a:cs typeface="Open Sans"/>
                <a:sym typeface="Open Sans"/>
              </a:endParaRPr>
            </a:p>
          </p:txBody>
        </p:sp>
        <p:sp>
          <p:nvSpPr>
            <p:cNvPr id="254" name="Google Shape;254;p12"/>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04</a:t>
              </a:r>
              <a:endParaRPr b="1" sz="3200">
                <a:latin typeface="Open Sans"/>
                <a:ea typeface="Open Sans"/>
                <a:cs typeface="Open Sans"/>
                <a:sym typeface="Open Sans"/>
              </a:endParaRPr>
            </a:p>
          </p:txBody>
        </p:sp>
      </p:grpSp>
      <p:grpSp>
        <p:nvGrpSpPr>
          <p:cNvPr descr="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 id="255" name="Google Shape;255;p12"/>
          <p:cNvGrpSpPr/>
          <p:nvPr/>
        </p:nvGrpSpPr>
        <p:grpSpPr>
          <a:xfrm>
            <a:off x="8433087" y="255838"/>
            <a:ext cx="474292" cy="136733"/>
            <a:chOff x="5516310" y="1016950"/>
            <a:chExt cx="474292" cy="136733"/>
          </a:xfrm>
        </p:grpSpPr>
        <p:cxnSp>
          <p:nvCxnSpPr>
            <p:cNvPr id="256" name="Google Shape;256;p12"/>
            <p:cNvCxnSpPr/>
            <p:nvPr/>
          </p:nvCxnSpPr>
          <p:spPr>
            <a:xfrm>
              <a:off x="5516310" y="1016950"/>
              <a:ext cx="474292" cy="0"/>
            </a:xfrm>
            <a:prstGeom prst="straightConnector1">
              <a:avLst/>
            </a:prstGeom>
            <a:noFill/>
            <a:ln cap="rnd" cmpd="sng" w="38100">
              <a:solidFill>
                <a:srgbClr val="FCC896"/>
              </a:solidFill>
              <a:prstDash val="solid"/>
              <a:round/>
              <a:headEnd len="sm" w="sm" type="none"/>
              <a:tailEnd len="sm" w="sm" type="none"/>
            </a:ln>
          </p:spPr>
        </p:cxnSp>
        <p:cxnSp>
          <p:nvCxnSpPr>
            <p:cNvPr id="257" name="Google Shape;257;p12"/>
            <p:cNvCxnSpPr/>
            <p:nvPr/>
          </p:nvCxnSpPr>
          <p:spPr>
            <a:xfrm>
              <a:off x="5734228" y="1153683"/>
              <a:ext cx="256374" cy="0"/>
            </a:xfrm>
            <a:prstGeom prst="straightConnector1">
              <a:avLst/>
            </a:prstGeom>
            <a:noFill/>
            <a:ln cap="rnd" cmpd="sng" w="38100">
              <a:solidFill>
                <a:srgbClr val="FCC896"/>
              </a:solidFill>
              <a:prstDash val="solid"/>
              <a:round/>
              <a:headEnd len="sm" w="sm" type="none"/>
              <a:tailEnd len="sm" w="sm" type="none"/>
            </a:ln>
          </p:spPr>
        </p:cxnSp>
      </p:grpSp>
      <p:sp>
        <p:nvSpPr>
          <p:cNvPr id="258" name="Google Shape;258;p12"/>
          <p:cNvSpPr/>
          <p:nvPr/>
        </p:nvSpPr>
        <p:spPr>
          <a:xfrm>
            <a:off x="404495" y="146685"/>
            <a:ext cx="284099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rgbClr val="FCC490"/>
                </a:solidFill>
                <a:latin typeface="Open Sans"/>
                <a:ea typeface="Open Sans"/>
                <a:cs typeface="Open Sans"/>
                <a:sym typeface="Open Sans"/>
              </a:rPr>
              <a:t>Caught Flag</a:t>
            </a:r>
            <a:endParaRPr sz="2400">
              <a:solidFill>
                <a:srgbClr val="FCC490"/>
              </a:solidFill>
              <a:latin typeface="Open Sans"/>
              <a:ea typeface="Open Sans"/>
              <a:cs typeface="Open Sans"/>
              <a:sym typeface="Open Sans"/>
            </a:endParaRPr>
          </a:p>
        </p:txBody>
      </p:sp>
      <p:cxnSp>
        <p:nvCxnSpPr>
          <p:cNvPr id="259" name="Google Shape;259;p12"/>
          <p:cNvCxnSpPr/>
          <p:nvPr/>
        </p:nvCxnSpPr>
        <p:spPr>
          <a:xfrm>
            <a:off x="225199" y="260215"/>
            <a:ext cx="0" cy="447472"/>
          </a:xfrm>
          <a:prstGeom prst="straightConnector1">
            <a:avLst/>
          </a:prstGeom>
          <a:noFill/>
          <a:ln cap="flat" cmpd="sng" w="9525">
            <a:solidFill>
              <a:schemeClr val="accent1"/>
            </a:solidFill>
            <a:prstDash val="solid"/>
            <a:miter lim="800000"/>
            <a:headEnd len="sm" w="sm" type="oval"/>
            <a:tailEnd len="sm" w="sm" type="oval"/>
          </a:ln>
        </p:spPr>
      </p:cxnSp>
      <p:pic>
        <p:nvPicPr>
          <p:cNvPr descr="IMG_4989" id="260" name="Google Shape;260;p12"/>
          <p:cNvPicPr preferRelativeResize="0"/>
          <p:nvPr/>
        </p:nvPicPr>
        <p:blipFill rotWithShape="1">
          <a:blip r:embed="rId3">
            <a:alphaModFix/>
          </a:blip>
          <a:srcRect b="0" l="0" r="0" t="0"/>
          <a:stretch/>
        </p:blipFill>
        <p:spPr>
          <a:xfrm>
            <a:off x="2547620" y="88265"/>
            <a:ext cx="1394460" cy="2945765"/>
          </a:xfrm>
          <a:prstGeom prst="rect">
            <a:avLst/>
          </a:prstGeom>
          <a:noFill/>
          <a:ln>
            <a:noFill/>
          </a:ln>
        </p:spPr>
      </p:pic>
      <p:pic>
        <p:nvPicPr>
          <p:cNvPr descr="IMG_4988" id="261" name="Google Shape;261;p12"/>
          <p:cNvPicPr preferRelativeResize="0"/>
          <p:nvPr/>
        </p:nvPicPr>
        <p:blipFill rotWithShape="1">
          <a:blip r:embed="rId4">
            <a:alphaModFix/>
          </a:blip>
          <a:srcRect b="0" l="0" r="0" t="0"/>
          <a:stretch/>
        </p:blipFill>
        <p:spPr>
          <a:xfrm>
            <a:off x="4308475" y="1783715"/>
            <a:ext cx="1589405" cy="33597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grpSp>
        <p:nvGrpSpPr>
          <p:cNvPr id="266" name="Google Shape;266;p13"/>
          <p:cNvGrpSpPr/>
          <p:nvPr/>
        </p:nvGrpSpPr>
        <p:grpSpPr>
          <a:xfrm>
            <a:off x="54226" y="1042257"/>
            <a:ext cx="2710357" cy="945515"/>
            <a:chOff x="108451" y="1301278"/>
            <a:chExt cx="2710357" cy="945515"/>
          </a:xfrm>
        </p:grpSpPr>
        <p:sp>
          <p:nvSpPr>
            <p:cNvPr id="267" name="Google Shape;267;p13"/>
            <p:cNvSpPr txBox="1"/>
            <p:nvPr/>
          </p:nvSpPr>
          <p:spPr>
            <a:xfrm>
              <a:off x="486911" y="1913418"/>
              <a:ext cx="1953895" cy="33337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Sign in using Google auth</a:t>
              </a:r>
              <a:endParaRPr sz="1050">
                <a:solidFill>
                  <a:schemeClr val="lt1"/>
                </a:solidFill>
                <a:latin typeface="Open Sans"/>
                <a:ea typeface="Open Sans"/>
                <a:cs typeface="Open Sans"/>
                <a:sym typeface="Open Sans"/>
              </a:endParaRPr>
            </a:p>
          </p:txBody>
        </p:sp>
        <p:sp>
          <p:nvSpPr>
            <p:cNvPr id="268" name="Google Shape;268;p13"/>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SignUp/Login</a:t>
              </a:r>
              <a:endParaRPr sz="1600">
                <a:solidFill>
                  <a:srgbClr val="FCC490"/>
                </a:solidFill>
                <a:latin typeface="Open Sans"/>
                <a:ea typeface="Open Sans"/>
                <a:cs typeface="Open Sans"/>
                <a:sym typeface="Open Sans"/>
              </a:endParaRPr>
            </a:p>
          </p:txBody>
        </p:sp>
        <p:sp>
          <p:nvSpPr>
            <p:cNvPr id="269" name="Google Shape;269;p13"/>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01</a:t>
              </a:r>
              <a:endParaRPr b="1" sz="3200">
                <a:latin typeface="Open Sans"/>
                <a:ea typeface="Open Sans"/>
                <a:cs typeface="Open Sans"/>
                <a:sym typeface="Open Sans"/>
              </a:endParaRPr>
            </a:p>
          </p:txBody>
        </p:sp>
      </p:grpSp>
      <p:grpSp>
        <p:nvGrpSpPr>
          <p:cNvPr id="270" name="Google Shape;270;p13"/>
          <p:cNvGrpSpPr/>
          <p:nvPr/>
        </p:nvGrpSpPr>
        <p:grpSpPr>
          <a:xfrm>
            <a:off x="6412865" y="3778472"/>
            <a:ext cx="2710357" cy="945616"/>
            <a:chOff x="108451" y="1301278"/>
            <a:chExt cx="2710357" cy="945616"/>
          </a:xfrm>
        </p:grpSpPr>
        <p:sp>
          <p:nvSpPr>
            <p:cNvPr id="271" name="Google Shape;271;p13"/>
            <p:cNvSpPr txBox="1"/>
            <p:nvPr/>
          </p:nvSpPr>
          <p:spPr>
            <a:xfrm>
              <a:off x="486648" y="1913519"/>
              <a:ext cx="1953963" cy="33337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Creates Restaurant account</a:t>
              </a:r>
              <a:endParaRPr sz="1050">
                <a:solidFill>
                  <a:schemeClr val="lt1"/>
                </a:solidFill>
                <a:latin typeface="Open Sans"/>
                <a:ea typeface="Open Sans"/>
                <a:cs typeface="Open Sans"/>
                <a:sym typeface="Open Sans"/>
              </a:endParaRPr>
            </a:p>
          </p:txBody>
        </p:sp>
        <p:sp>
          <p:nvSpPr>
            <p:cNvPr id="272" name="Google Shape;272;p13"/>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Restaurant Signup</a:t>
              </a:r>
              <a:endParaRPr sz="1600">
                <a:solidFill>
                  <a:srgbClr val="FCC490"/>
                </a:solidFill>
                <a:latin typeface="Open Sans"/>
                <a:ea typeface="Open Sans"/>
                <a:cs typeface="Open Sans"/>
                <a:sym typeface="Open Sans"/>
              </a:endParaRPr>
            </a:p>
          </p:txBody>
        </p:sp>
        <p:sp>
          <p:nvSpPr>
            <p:cNvPr id="273" name="Google Shape;273;p13"/>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03</a:t>
              </a:r>
              <a:endParaRPr b="1" sz="3200">
                <a:latin typeface="Open Sans"/>
                <a:ea typeface="Open Sans"/>
                <a:cs typeface="Open Sans"/>
                <a:sym typeface="Open Sans"/>
              </a:endParaRPr>
            </a:p>
          </p:txBody>
        </p:sp>
      </p:grpSp>
      <p:grpSp>
        <p:nvGrpSpPr>
          <p:cNvPr id="274" name="Google Shape;274;p13"/>
          <p:cNvGrpSpPr/>
          <p:nvPr/>
        </p:nvGrpSpPr>
        <p:grpSpPr>
          <a:xfrm>
            <a:off x="5293611" y="923349"/>
            <a:ext cx="2710357" cy="945616"/>
            <a:chOff x="108451" y="1301278"/>
            <a:chExt cx="2710357" cy="945616"/>
          </a:xfrm>
        </p:grpSpPr>
        <p:sp>
          <p:nvSpPr>
            <p:cNvPr id="275" name="Google Shape;275;p13"/>
            <p:cNvSpPr txBox="1"/>
            <p:nvPr/>
          </p:nvSpPr>
          <p:spPr>
            <a:xfrm>
              <a:off x="486648" y="1913519"/>
              <a:ext cx="1953963" cy="33337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To create a user account</a:t>
              </a:r>
              <a:endParaRPr sz="1050">
                <a:solidFill>
                  <a:schemeClr val="lt1"/>
                </a:solidFill>
                <a:latin typeface="Open Sans"/>
                <a:ea typeface="Open Sans"/>
                <a:cs typeface="Open Sans"/>
                <a:sym typeface="Open Sans"/>
              </a:endParaRPr>
            </a:p>
          </p:txBody>
        </p:sp>
        <p:sp>
          <p:nvSpPr>
            <p:cNvPr id="276" name="Google Shape;276;p13"/>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Create User account</a:t>
              </a:r>
              <a:endParaRPr sz="1600">
                <a:solidFill>
                  <a:srgbClr val="FCC490"/>
                </a:solidFill>
                <a:latin typeface="Open Sans"/>
                <a:ea typeface="Open Sans"/>
                <a:cs typeface="Open Sans"/>
                <a:sym typeface="Open Sans"/>
              </a:endParaRPr>
            </a:p>
          </p:txBody>
        </p:sp>
        <p:sp>
          <p:nvSpPr>
            <p:cNvPr id="277" name="Google Shape;277;p13"/>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02</a:t>
              </a:r>
              <a:endParaRPr b="1" sz="3200">
                <a:latin typeface="Open Sans"/>
                <a:ea typeface="Open Sans"/>
                <a:cs typeface="Open Sans"/>
                <a:sym typeface="Open Sans"/>
              </a:endParaRPr>
            </a:p>
          </p:txBody>
        </p:sp>
      </p:grpSp>
      <p:grpSp>
        <p:nvGrpSpPr>
          <p:cNvPr descr="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 id="278" name="Google Shape;278;p13"/>
          <p:cNvGrpSpPr/>
          <p:nvPr/>
        </p:nvGrpSpPr>
        <p:grpSpPr>
          <a:xfrm>
            <a:off x="8433087" y="255838"/>
            <a:ext cx="474292" cy="136733"/>
            <a:chOff x="5516310" y="1016950"/>
            <a:chExt cx="474292" cy="136733"/>
          </a:xfrm>
        </p:grpSpPr>
        <p:cxnSp>
          <p:nvCxnSpPr>
            <p:cNvPr id="279" name="Google Shape;279;p13"/>
            <p:cNvCxnSpPr/>
            <p:nvPr/>
          </p:nvCxnSpPr>
          <p:spPr>
            <a:xfrm>
              <a:off x="5516310" y="1016950"/>
              <a:ext cx="474292" cy="0"/>
            </a:xfrm>
            <a:prstGeom prst="straightConnector1">
              <a:avLst/>
            </a:prstGeom>
            <a:noFill/>
            <a:ln cap="rnd" cmpd="sng" w="38100">
              <a:solidFill>
                <a:srgbClr val="FCC896"/>
              </a:solidFill>
              <a:prstDash val="solid"/>
              <a:round/>
              <a:headEnd len="sm" w="sm" type="none"/>
              <a:tailEnd len="sm" w="sm" type="none"/>
            </a:ln>
          </p:spPr>
        </p:cxnSp>
        <p:cxnSp>
          <p:nvCxnSpPr>
            <p:cNvPr id="280" name="Google Shape;280;p13"/>
            <p:cNvCxnSpPr/>
            <p:nvPr/>
          </p:nvCxnSpPr>
          <p:spPr>
            <a:xfrm>
              <a:off x="5734228" y="1153683"/>
              <a:ext cx="256374" cy="0"/>
            </a:xfrm>
            <a:prstGeom prst="straightConnector1">
              <a:avLst/>
            </a:prstGeom>
            <a:noFill/>
            <a:ln cap="rnd" cmpd="sng" w="38100">
              <a:solidFill>
                <a:srgbClr val="FCC896"/>
              </a:solidFill>
              <a:prstDash val="solid"/>
              <a:round/>
              <a:headEnd len="sm" w="sm" type="none"/>
              <a:tailEnd len="sm" w="sm" type="none"/>
            </a:ln>
          </p:spPr>
        </p:cxnSp>
      </p:grpSp>
      <p:sp>
        <p:nvSpPr>
          <p:cNvPr id="281" name="Google Shape;281;p13"/>
          <p:cNvSpPr/>
          <p:nvPr/>
        </p:nvSpPr>
        <p:spPr>
          <a:xfrm>
            <a:off x="404495" y="146685"/>
            <a:ext cx="284099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rgbClr val="FCC490"/>
                </a:solidFill>
                <a:latin typeface="Open Sans"/>
                <a:ea typeface="Open Sans"/>
                <a:cs typeface="Open Sans"/>
                <a:sym typeface="Open Sans"/>
              </a:rPr>
              <a:t>SignUp/Login</a:t>
            </a:r>
            <a:endParaRPr sz="2400">
              <a:solidFill>
                <a:srgbClr val="FCC490"/>
              </a:solidFill>
              <a:latin typeface="Open Sans"/>
              <a:ea typeface="Open Sans"/>
              <a:cs typeface="Open Sans"/>
              <a:sym typeface="Open Sans"/>
            </a:endParaRPr>
          </a:p>
        </p:txBody>
      </p:sp>
      <p:cxnSp>
        <p:nvCxnSpPr>
          <p:cNvPr id="282" name="Google Shape;282;p13"/>
          <p:cNvCxnSpPr/>
          <p:nvPr/>
        </p:nvCxnSpPr>
        <p:spPr>
          <a:xfrm>
            <a:off x="225199" y="260215"/>
            <a:ext cx="0" cy="447472"/>
          </a:xfrm>
          <a:prstGeom prst="straightConnector1">
            <a:avLst/>
          </a:prstGeom>
          <a:noFill/>
          <a:ln cap="flat" cmpd="sng" w="9525">
            <a:solidFill>
              <a:schemeClr val="accent1"/>
            </a:solidFill>
            <a:prstDash val="solid"/>
            <a:miter lim="800000"/>
            <a:headEnd len="sm" w="sm" type="oval"/>
            <a:tailEnd len="sm" w="sm" type="oval"/>
          </a:ln>
        </p:spPr>
      </p:cxnSp>
      <p:pic>
        <p:nvPicPr>
          <p:cNvPr descr="IMG_4977" id="283" name="Google Shape;283;p13"/>
          <p:cNvPicPr preferRelativeResize="0"/>
          <p:nvPr/>
        </p:nvPicPr>
        <p:blipFill rotWithShape="1">
          <a:blip r:embed="rId3">
            <a:alphaModFix/>
          </a:blip>
          <a:srcRect b="0" l="0" r="0" t="0"/>
          <a:stretch/>
        </p:blipFill>
        <p:spPr>
          <a:xfrm>
            <a:off x="2573020" y="0"/>
            <a:ext cx="1101090" cy="2326640"/>
          </a:xfrm>
          <a:prstGeom prst="rect">
            <a:avLst/>
          </a:prstGeom>
          <a:noFill/>
          <a:ln>
            <a:noFill/>
          </a:ln>
        </p:spPr>
      </p:pic>
      <p:pic>
        <p:nvPicPr>
          <p:cNvPr descr="IMG_4976" id="284" name="Google Shape;284;p13"/>
          <p:cNvPicPr preferRelativeResize="0"/>
          <p:nvPr/>
        </p:nvPicPr>
        <p:blipFill rotWithShape="1">
          <a:blip r:embed="rId4">
            <a:alphaModFix/>
          </a:blip>
          <a:srcRect b="0" l="0" r="0" t="0"/>
          <a:stretch/>
        </p:blipFill>
        <p:spPr>
          <a:xfrm>
            <a:off x="3833495" y="923290"/>
            <a:ext cx="1459865" cy="3084195"/>
          </a:xfrm>
          <a:prstGeom prst="rect">
            <a:avLst/>
          </a:prstGeom>
          <a:noFill/>
          <a:ln>
            <a:noFill/>
          </a:ln>
        </p:spPr>
      </p:pic>
      <p:pic>
        <p:nvPicPr>
          <p:cNvPr descr="IMG_4975" id="285" name="Google Shape;285;p13"/>
          <p:cNvPicPr preferRelativeResize="0"/>
          <p:nvPr/>
        </p:nvPicPr>
        <p:blipFill rotWithShape="1">
          <a:blip r:embed="rId5">
            <a:alphaModFix/>
          </a:blip>
          <a:srcRect b="0" l="0" r="0" t="0"/>
          <a:stretch/>
        </p:blipFill>
        <p:spPr>
          <a:xfrm>
            <a:off x="5452745" y="2750820"/>
            <a:ext cx="1121410" cy="23691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grpSp>
        <p:nvGrpSpPr>
          <p:cNvPr id="290" name="Google Shape;290;p14"/>
          <p:cNvGrpSpPr/>
          <p:nvPr/>
        </p:nvGrpSpPr>
        <p:grpSpPr>
          <a:xfrm>
            <a:off x="54226" y="1042257"/>
            <a:ext cx="2710357" cy="1188085"/>
            <a:chOff x="108451" y="1301278"/>
            <a:chExt cx="2710357" cy="1188085"/>
          </a:xfrm>
        </p:grpSpPr>
        <p:sp>
          <p:nvSpPr>
            <p:cNvPr id="291" name="Google Shape;291;p14"/>
            <p:cNvSpPr txBox="1"/>
            <p:nvPr/>
          </p:nvSpPr>
          <p:spPr>
            <a:xfrm>
              <a:off x="486911" y="1913418"/>
              <a:ext cx="1953895" cy="57594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Scans and Verifies users QR code</a:t>
              </a:r>
              <a:endParaRPr sz="1050">
                <a:solidFill>
                  <a:schemeClr val="lt1"/>
                </a:solidFill>
                <a:latin typeface="Open Sans"/>
                <a:ea typeface="Open Sans"/>
                <a:cs typeface="Open Sans"/>
                <a:sym typeface="Open Sans"/>
              </a:endParaRPr>
            </a:p>
          </p:txBody>
        </p:sp>
        <p:sp>
          <p:nvSpPr>
            <p:cNvPr id="292" name="Google Shape;292;p14"/>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Scan QR</a:t>
              </a:r>
              <a:endParaRPr sz="1600">
                <a:solidFill>
                  <a:srgbClr val="FCC490"/>
                </a:solidFill>
                <a:latin typeface="Open Sans"/>
                <a:ea typeface="Open Sans"/>
                <a:cs typeface="Open Sans"/>
                <a:sym typeface="Open Sans"/>
              </a:endParaRPr>
            </a:p>
          </p:txBody>
        </p:sp>
        <p:sp>
          <p:nvSpPr>
            <p:cNvPr id="293" name="Google Shape;293;p14"/>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01</a:t>
              </a:r>
              <a:endParaRPr b="1" sz="3200">
                <a:latin typeface="Open Sans"/>
                <a:ea typeface="Open Sans"/>
                <a:cs typeface="Open Sans"/>
                <a:sym typeface="Open Sans"/>
              </a:endParaRPr>
            </a:p>
          </p:txBody>
        </p:sp>
      </p:grpSp>
      <p:grpSp>
        <p:nvGrpSpPr>
          <p:cNvPr id="294" name="Google Shape;294;p14"/>
          <p:cNvGrpSpPr/>
          <p:nvPr/>
        </p:nvGrpSpPr>
        <p:grpSpPr>
          <a:xfrm>
            <a:off x="6263640" y="1042257"/>
            <a:ext cx="2710357" cy="1188186"/>
            <a:chOff x="108451" y="1301278"/>
            <a:chExt cx="2710357" cy="1188186"/>
          </a:xfrm>
        </p:grpSpPr>
        <p:sp>
          <p:nvSpPr>
            <p:cNvPr id="295" name="Google Shape;295;p14"/>
            <p:cNvSpPr txBox="1"/>
            <p:nvPr/>
          </p:nvSpPr>
          <p:spPr>
            <a:xfrm>
              <a:off x="486648" y="1913519"/>
              <a:ext cx="1953963" cy="57594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Cretes set number of flags for set amount.</a:t>
              </a:r>
              <a:endParaRPr sz="1050">
                <a:solidFill>
                  <a:schemeClr val="lt1"/>
                </a:solidFill>
                <a:latin typeface="Open Sans"/>
                <a:ea typeface="Open Sans"/>
                <a:cs typeface="Open Sans"/>
                <a:sym typeface="Open Sans"/>
              </a:endParaRPr>
            </a:p>
          </p:txBody>
        </p:sp>
        <p:sp>
          <p:nvSpPr>
            <p:cNvPr id="296" name="Google Shape;296;p14"/>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Create Flag</a:t>
              </a:r>
              <a:endParaRPr sz="1600">
                <a:solidFill>
                  <a:srgbClr val="FCC490"/>
                </a:solidFill>
                <a:latin typeface="Open Sans"/>
                <a:ea typeface="Open Sans"/>
                <a:cs typeface="Open Sans"/>
                <a:sym typeface="Open Sans"/>
              </a:endParaRPr>
            </a:p>
          </p:txBody>
        </p:sp>
        <p:sp>
          <p:nvSpPr>
            <p:cNvPr id="297" name="Google Shape;297;p14"/>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02</a:t>
              </a:r>
              <a:endParaRPr b="1" sz="3200">
                <a:latin typeface="Open Sans"/>
                <a:ea typeface="Open Sans"/>
                <a:cs typeface="Open Sans"/>
                <a:sym typeface="Open Sans"/>
              </a:endParaRPr>
            </a:p>
          </p:txBody>
        </p:sp>
      </p:grpSp>
      <p:grpSp>
        <p:nvGrpSpPr>
          <p:cNvPr descr="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 id="298" name="Google Shape;298;p14"/>
          <p:cNvGrpSpPr/>
          <p:nvPr/>
        </p:nvGrpSpPr>
        <p:grpSpPr>
          <a:xfrm>
            <a:off x="8433087" y="255838"/>
            <a:ext cx="474292" cy="136733"/>
            <a:chOff x="5516310" y="1016950"/>
            <a:chExt cx="474292" cy="136733"/>
          </a:xfrm>
        </p:grpSpPr>
        <p:cxnSp>
          <p:nvCxnSpPr>
            <p:cNvPr id="299" name="Google Shape;299;p14"/>
            <p:cNvCxnSpPr/>
            <p:nvPr/>
          </p:nvCxnSpPr>
          <p:spPr>
            <a:xfrm>
              <a:off x="5516310" y="1016950"/>
              <a:ext cx="474292" cy="0"/>
            </a:xfrm>
            <a:prstGeom prst="straightConnector1">
              <a:avLst/>
            </a:prstGeom>
            <a:noFill/>
            <a:ln cap="rnd" cmpd="sng" w="38100">
              <a:solidFill>
                <a:srgbClr val="FCC896"/>
              </a:solidFill>
              <a:prstDash val="solid"/>
              <a:round/>
              <a:headEnd len="sm" w="sm" type="none"/>
              <a:tailEnd len="sm" w="sm" type="none"/>
            </a:ln>
          </p:spPr>
        </p:cxnSp>
        <p:cxnSp>
          <p:nvCxnSpPr>
            <p:cNvPr id="300" name="Google Shape;300;p14"/>
            <p:cNvCxnSpPr/>
            <p:nvPr/>
          </p:nvCxnSpPr>
          <p:spPr>
            <a:xfrm>
              <a:off x="5734228" y="1153683"/>
              <a:ext cx="256374" cy="0"/>
            </a:xfrm>
            <a:prstGeom prst="straightConnector1">
              <a:avLst/>
            </a:prstGeom>
            <a:noFill/>
            <a:ln cap="rnd" cmpd="sng" w="38100">
              <a:solidFill>
                <a:srgbClr val="FCC896"/>
              </a:solidFill>
              <a:prstDash val="solid"/>
              <a:round/>
              <a:headEnd len="sm" w="sm" type="none"/>
              <a:tailEnd len="sm" w="sm" type="none"/>
            </a:ln>
          </p:spPr>
        </p:cxnSp>
      </p:grpSp>
      <p:cxnSp>
        <p:nvCxnSpPr>
          <p:cNvPr id="301" name="Google Shape;301;p14"/>
          <p:cNvCxnSpPr/>
          <p:nvPr/>
        </p:nvCxnSpPr>
        <p:spPr>
          <a:xfrm>
            <a:off x="225199" y="260215"/>
            <a:ext cx="0" cy="447472"/>
          </a:xfrm>
          <a:prstGeom prst="straightConnector1">
            <a:avLst/>
          </a:prstGeom>
          <a:noFill/>
          <a:ln cap="flat" cmpd="sng" w="9525">
            <a:solidFill>
              <a:schemeClr val="accent1"/>
            </a:solidFill>
            <a:prstDash val="solid"/>
            <a:miter lim="800000"/>
            <a:headEnd len="sm" w="sm" type="oval"/>
            <a:tailEnd len="sm" w="sm" type="oval"/>
          </a:ln>
        </p:spPr>
      </p:cxnSp>
      <p:sp>
        <p:nvSpPr>
          <p:cNvPr id="302" name="Google Shape;302;p14"/>
          <p:cNvSpPr/>
          <p:nvPr/>
        </p:nvSpPr>
        <p:spPr>
          <a:xfrm>
            <a:off x="404495" y="146685"/>
            <a:ext cx="2840990" cy="1198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rgbClr val="FCC490"/>
                </a:solidFill>
                <a:latin typeface="Open Sans"/>
                <a:ea typeface="Open Sans"/>
                <a:cs typeface="Open Sans"/>
                <a:sym typeface="Open Sans"/>
              </a:rPr>
              <a:t>Create Restaurant Flag</a:t>
            </a:r>
            <a:endParaRPr sz="2400">
              <a:solidFill>
                <a:srgbClr val="FCC490"/>
              </a:solidFill>
              <a:latin typeface="Open Sans"/>
              <a:ea typeface="Open Sans"/>
              <a:cs typeface="Open Sans"/>
              <a:sym typeface="Open Sans"/>
            </a:endParaRPr>
          </a:p>
          <a:p>
            <a:pPr indent="0" lvl="0" marL="0" marR="0" rtl="0" algn="l">
              <a:spcBef>
                <a:spcPts val="0"/>
              </a:spcBef>
              <a:spcAft>
                <a:spcPts val="0"/>
              </a:spcAft>
              <a:buNone/>
            </a:pPr>
            <a:r>
              <a:t/>
            </a:r>
            <a:endParaRPr sz="2400">
              <a:solidFill>
                <a:srgbClr val="FCC490"/>
              </a:solidFill>
              <a:latin typeface="Open Sans"/>
              <a:ea typeface="Open Sans"/>
              <a:cs typeface="Open Sans"/>
              <a:sym typeface="Open Sans"/>
            </a:endParaRPr>
          </a:p>
        </p:txBody>
      </p:sp>
      <p:pic>
        <p:nvPicPr>
          <p:cNvPr descr="IMG_4972" id="303" name="Google Shape;303;p14"/>
          <p:cNvPicPr preferRelativeResize="0"/>
          <p:nvPr/>
        </p:nvPicPr>
        <p:blipFill rotWithShape="1">
          <a:blip r:embed="rId3">
            <a:alphaModFix/>
          </a:blip>
          <a:srcRect b="0" l="0" r="0" t="0"/>
          <a:stretch/>
        </p:blipFill>
        <p:spPr>
          <a:xfrm>
            <a:off x="2926080" y="0"/>
            <a:ext cx="243459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pSp>
        <p:nvGrpSpPr>
          <p:cNvPr id="308" name="Google Shape;308;p15"/>
          <p:cNvGrpSpPr/>
          <p:nvPr/>
        </p:nvGrpSpPr>
        <p:grpSpPr>
          <a:xfrm>
            <a:off x="54226" y="1042257"/>
            <a:ext cx="2710357" cy="1188085"/>
            <a:chOff x="108451" y="1301278"/>
            <a:chExt cx="2710357" cy="1188085"/>
          </a:xfrm>
        </p:grpSpPr>
        <p:sp>
          <p:nvSpPr>
            <p:cNvPr id="309" name="Google Shape;309;p15"/>
            <p:cNvSpPr txBox="1"/>
            <p:nvPr/>
          </p:nvSpPr>
          <p:spPr>
            <a:xfrm>
              <a:off x="486911" y="1913418"/>
              <a:ext cx="1953895" cy="57594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Scans and Verifies provided marker code</a:t>
              </a:r>
              <a:endParaRPr sz="1050">
                <a:solidFill>
                  <a:schemeClr val="lt1"/>
                </a:solidFill>
                <a:latin typeface="Open Sans"/>
                <a:ea typeface="Open Sans"/>
                <a:cs typeface="Open Sans"/>
                <a:sym typeface="Open Sans"/>
              </a:endParaRPr>
            </a:p>
          </p:txBody>
        </p:sp>
        <p:sp>
          <p:nvSpPr>
            <p:cNvPr id="310" name="Google Shape;310;p15"/>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Scan QR</a:t>
              </a:r>
              <a:endParaRPr sz="1600">
                <a:solidFill>
                  <a:srgbClr val="FCC490"/>
                </a:solidFill>
                <a:latin typeface="Open Sans"/>
                <a:ea typeface="Open Sans"/>
                <a:cs typeface="Open Sans"/>
                <a:sym typeface="Open Sans"/>
              </a:endParaRPr>
            </a:p>
          </p:txBody>
        </p:sp>
        <p:sp>
          <p:nvSpPr>
            <p:cNvPr id="311" name="Google Shape;311;p15"/>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01</a:t>
              </a:r>
              <a:endParaRPr b="1" sz="3200">
                <a:latin typeface="Open Sans"/>
                <a:ea typeface="Open Sans"/>
                <a:cs typeface="Open Sans"/>
                <a:sym typeface="Open Sans"/>
              </a:endParaRPr>
            </a:p>
          </p:txBody>
        </p:sp>
      </p:grpSp>
      <p:grpSp>
        <p:nvGrpSpPr>
          <p:cNvPr id="312" name="Google Shape;312;p15"/>
          <p:cNvGrpSpPr/>
          <p:nvPr/>
        </p:nvGrpSpPr>
        <p:grpSpPr>
          <a:xfrm>
            <a:off x="6263640" y="1042257"/>
            <a:ext cx="2710357" cy="1672691"/>
            <a:chOff x="108451" y="1301278"/>
            <a:chExt cx="2710357" cy="1672691"/>
          </a:xfrm>
        </p:grpSpPr>
        <p:sp>
          <p:nvSpPr>
            <p:cNvPr id="313" name="Google Shape;313;p15"/>
            <p:cNvSpPr txBox="1"/>
            <p:nvPr/>
          </p:nvSpPr>
          <p:spPr>
            <a:xfrm>
              <a:off x="486648" y="1913519"/>
              <a:ext cx="1953963" cy="106045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Verifies if the code is valid based on multiple factors, and provides option to issue meal.</a:t>
              </a:r>
              <a:endParaRPr sz="1050">
                <a:solidFill>
                  <a:schemeClr val="lt1"/>
                </a:solidFill>
                <a:latin typeface="Open Sans"/>
                <a:ea typeface="Open Sans"/>
                <a:cs typeface="Open Sans"/>
                <a:sym typeface="Open Sans"/>
              </a:endParaRPr>
            </a:p>
          </p:txBody>
        </p:sp>
        <p:sp>
          <p:nvSpPr>
            <p:cNvPr id="314" name="Google Shape;314;p15"/>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Retrieve information</a:t>
              </a:r>
              <a:endParaRPr sz="1600">
                <a:solidFill>
                  <a:srgbClr val="FCC490"/>
                </a:solidFill>
                <a:latin typeface="Open Sans"/>
                <a:ea typeface="Open Sans"/>
                <a:cs typeface="Open Sans"/>
                <a:sym typeface="Open Sans"/>
              </a:endParaRPr>
            </a:p>
          </p:txBody>
        </p:sp>
        <p:sp>
          <p:nvSpPr>
            <p:cNvPr id="315" name="Google Shape;315;p15"/>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02</a:t>
              </a:r>
              <a:endParaRPr b="1" sz="3200">
                <a:latin typeface="Open Sans"/>
                <a:ea typeface="Open Sans"/>
                <a:cs typeface="Open Sans"/>
                <a:sym typeface="Open Sans"/>
              </a:endParaRPr>
            </a:p>
          </p:txBody>
        </p:sp>
      </p:grpSp>
      <p:grpSp>
        <p:nvGrpSpPr>
          <p:cNvPr descr="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 id="316" name="Google Shape;316;p15"/>
          <p:cNvGrpSpPr/>
          <p:nvPr/>
        </p:nvGrpSpPr>
        <p:grpSpPr>
          <a:xfrm>
            <a:off x="8433087" y="255838"/>
            <a:ext cx="474292" cy="136733"/>
            <a:chOff x="5516310" y="1016950"/>
            <a:chExt cx="474292" cy="136733"/>
          </a:xfrm>
        </p:grpSpPr>
        <p:cxnSp>
          <p:nvCxnSpPr>
            <p:cNvPr id="317" name="Google Shape;317;p15"/>
            <p:cNvCxnSpPr/>
            <p:nvPr/>
          </p:nvCxnSpPr>
          <p:spPr>
            <a:xfrm>
              <a:off x="5516310" y="1016950"/>
              <a:ext cx="474292" cy="0"/>
            </a:xfrm>
            <a:prstGeom prst="straightConnector1">
              <a:avLst/>
            </a:prstGeom>
            <a:noFill/>
            <a:ln cap="rnd" cmpd="sng" w="38100">
              <a:solidFill>
                <a:srgbClr val="FCC896"/>
              </a:solidFill>
              <a:prstDash val="solid"/>
              <a:round/>
              <a:headEnd len="sm" w="sm" type="none"/>
              <a:tailEnd len="sm" w="sm" type="none"/>
            </a:ln>
          </p:spPr>
        </p:cxnSp>
        <p:cxnSp>
          <p:nvCxnSpPr>
            <p:cNvPr id="318" name="Google Shape;318;p15"/>
            <p:cNvCxnSpPr/>
            <p:nvPr/>
          </p:nvCxnSpPr>
          <p:spPr>
            <a:xfrm>
              <a:off x="5734228" y="1153683"/>
              <a:ext cx="256374" cy="0"/>
            </a:xfrm>
            <a:prstGeom prst="straightConnector1">
              <a:avLst/>
            </a:prstGeom>
            <a:noFill/>
            <a:ln cap="rnd" cmpd="sng" w="38100">
              <a:solidFill>
                <a:srgbClr val="FCC896"/>
              </a:solidFill>
              <a:prstDash val="solid"/>
              <a:round/>
              <a:headEnd len="sm" w="sm" type="none"/>
              <a:tailEnd len="sm" w="sm" type="none"/>
            </a:ln>
          </p:spPr>
        </p:cxnSp>
      </p:grpSp>
      <p:cxnSp>
        <p:nvCxnSpPr>
          <p:cNvPr id="319" name="Google Shape;319;p15"/>
          <p:cNvCxnSpPr/>
          <p:nvPr/>
        </p:nvCxnSpPr>
        <p:spPr>
          <a:xfrm>
            <a:off x="225199" y="260215"/>
            <a:ext cx="0" cy="447472"/>
          </a:xfrm>
          <a:prstGeom prst="straightConnector1">
            <a:avLst/>
          </a:prstGeom>
          <a:noFill/>
          <a:ln cap="flat" cmpd="sng" w="9525">
            <a:solidFill>
              <a:schemeClr val="accent1"/>
            </a:solidFill>
            <a:prstDash val="solid"/>
            <a:miter lim="800000"/>
            <a:headEnd len="sm" w="sm" type="oval"/>
            <a:tailEnd len="sm" w="sm" type="oval"/>
          </a:ln>
        </p:spPr>
      </p:cxnSp>
      <p:sp>
        <p:nvSpPr>
          <p:cNvPr id="320" name="Google Shape;320;p15"/>
          <p:cNvSpPr/>
          <p:nvPr/>
        </p:nvSpPr>
        <p:spPr>
          <a:xfrm>
            <a:off x="404495" y="146685"/>
            <a:ext cx="2840990"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rgbClr val="FCC490"/>
                </a:solidFill>
                <a:latin typeface="Open Sans"/>
                <a:ea typeface="Open Sans"/>
                <a:cs typeface="Open Sans"/>
                <a:sym typeface="Open Sans"/>
              </a:rPr>
              <a:t>Verify Restaurant Flag</a:t>
            </a:r>
            <a:endParaRPr sz="2400">
              <a:solidFill>
                <a:srgbClr val="FCC490"/>
              </a:solidFill>
              <a:latin typeface="Open Sans"/>
              <a:ea typeface="Open Sans"/>
              <a:cs typeface="Open Sans"/>
              <a:sym typeface="Open Sans"/>
            </a:endParaRPr>
          </a:p>
        </p:txBody>
      </p:sp>
      <p:pic>
        <p:nvPicPr>
          <p:cNvPr descr="IMG_4971" id="321" name="Google Shape;321;p15"/>
          <p:cNvPicPr preferRelativeResize="0"/>
          <p:nvPr/>
        </p:nvPicPr>
        <p:blipFill rotWithShape="1">
          <a:blip r:embed="rId3">
            <a:alphaModFix/>
          </a:blip>
          <a:srcRect b="0" l="0" r="0" t="0"/>
          <a:stretch/>
        </p:blipFill>
        <p:spPr>
          <a:xfrm>
            <a:off x="3155950" y="0"/>
            <a:ext cx="243459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cxnSp>
        <p:nvCxnSpPr>
          <p:cNvPr id="326" name="Google Shape;326;p16"/>
          <p:cNvCxnSpPr/>
          <p:nvPr/>
        </p:nvCxnSpPr>
        <p:spPr>
          <a:xfrm>
            <a:off x="-496111" y="2676805"/>
            <a:ext cx="9411511" cy="0"/>
          </a:xfrm>
          <a:prstGeom prst="straightConnector1">
            <a:avLst/>
          </a:prstGeom>
          <a:noFill/>
          <a:ln cap="flat" cmpd="sng" w="28575">
            <a:solidFill>
              <a:srgbClr val="FCC896"/>
            </a:solidFill>
            <a:prstDash val="solid"/>
            <a:miter lim="800000"/>
            <a:headEnd len="sm" w="sm" type="none"/>
            <a:tailEnd len="med" w="med" type="triangle"/>
          </a:ln>
        </p:spPr>
      </p:cxnSp>
      <p:sp>
        <p:nvSpPr>
          <p:cNvPr id="327" name="Google Shape;327;p16"/>
          <p:cNvSpPr/>
          <p:nvPr/>
        </p:nvSpPr>
        <p:spPr>
          <a:xfrm>
            <a:off x="421209" y="2533809"/>
            <a:ext cx="269455" cy="269455"/>
          </a:xfrm>
          <a:prstGeom prst="ellipse">
            <a:avLst/>
          </a:prstGeom>
          <a:solidFill>
            <a:schemeClr val="accent1"/>
          </a:solidFill>
          <a:ln cap="flat" cmpd="sng" w="76200">
            <a:solidFill>
              <a:schemeClr val="accent1">
                <a:alpha val="4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28" name="Google Shape;328;p16"/>
          <p:cNvSpPr/>
          <p:nvPr/>
        </p:nvSpPr>
        <p:spPr>
          <a:xfrm>
            <a:off x="2349891" y="2562992"/>
            <a:ext cx="269455" cy="269455"/>
          </a:xfrm>
          <a:prstGeom prst="ellipse">
            <a:avLst/>
          </a:prstGeom>
          <a:solidFill>
            <a:schemeClr val="accent1"/>
          </a:solidFill>
          <a:ln cap="flat" cmpd="sng" w="76200">
            <a:solidFill>
              <a:schemeClr val="accent1">
                <a:alpha val="4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29" name="Google Shape;329;p16"/>
          <p:cNvSpPr/>
          <p:nvPr/>
        </p:nvSpPr>
        <p:spPr>
          <a:xfrm>
            <a:off x="4278573" y="2543537"/>
            <a:ext cx="269455" cy="269455"/>
          </a:xfrm>
          <a:prstGeom prst="ellipse">
            <a:avLst/>
          </a:prstGeom>
          <a:solidFill>
            <a:schemeClr val="accent1"/>
          </a:solidFill>
          <a:ln cap="flat" cmpd="sng" w="76200">
            <a:solidFill>
              <a:schemeClr val="accent1">
                <a:alpha val="4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330" name="Google Shape;330;p16"/>
          <p:cNvCxnSpPr/>
          <p:nvPr/>
        </p:nvCxnSpPr>
        <p:spPr>
          <a:xfrm>
            <a:off x="544749" y="2939451"/>
            <a:ext cx="0" cy="1128409"/>
          </a:xfrm>
          <a:prstGeom prst="straightConnector1">
            <a:avLst/>
          </a:prstGeom>
          <a:noFill/>
          <a:ln cap="flat" cmpd="sng" w="28575">
            <a:solidFill>
              <a:srgbClr val="FCC896"/>
            </a:solidFill>
            <a:prstDash val="solid"/>
            <a:miter lim="800000"/>
            <a:headEnd len="med" w="med" type="oval"/>
            <a:tailEnd len="med" w="med" type="oval"/>
          </a:ln>
        </p:spPr>
      </p:cxnSp>
      <p:sp>
        <p:nvSpPr>
          <p:cNvPr id="331" name="Google Shape;331;p16"/>
          <p:cNvSpPr/>
          <p:nvPr/>
        </p:nvSpPr>
        <p:spPr>
          <a:xfrm>
            <a:off x="617706" y="3443231"/>
            <a:ext cx="2475690" cy="9220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GB" sz="1200">
                <a:solidFill>
                  <a:schemeClr val="lt1"/>
                </a:solidFill>
                <a:latin typeface="Open Sans"/>
                <a:ea typeface="Open Sans"/>
                <a:cs typeface="Open Sans"/>
                <a:sym typeface="Open Sans"/>
              </a:rPr>
              <a:t>Optimise fetching flags to reduce cost by fetching only flags within 7km radius.</a:t>
            </a:r>
            <a:endParaRPr sz="1200">
              <a:solidFill>
                <a:schemeClr val="lt1"/>
              </a:solidFill>
              <a:latin typeface="Open Sans"/>
              <a:ea typeface="Open Sans"/>
              <a:cs typeface="Open Sans"/>
              <a:sym typeface="Open Sans"/>
            </a:endParaRPr>
          </a:p>
        </p:txBody>
      </p:sp>
      <p:sp>
        <p:nvSpPr>
          <p:cNvPr id="332" name="Google Shape;332;p16"/>
          <p:cNvSpPr/>
          <p:nvPr/>
        </p:nvSpPr>
        <p:spPr>
          <a:xfrm>
            <a:off x="639350" y="3136262"/>
            <a:ext cx="2260828" cy="3371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accent1"/>
                </a:solidFill>
                <a:latin typeface="Open Sans"/>
                <a:ea typeface="Open Sans"/>
                <a:cs typeface="Open Sans"/>
                <a:sym typeface="Open Sans"/>
              </a:rPr>
              <a:t>7Km radius</a:t>
            </a:r>
            <a:endParaRPr sz="1600">
              <a:solidFill>
                <a:schemeClr val="accent1"/>
              </a:solidFill>
              <a:latin typeface="Open Sans"/>
              <a:ea typeface="Open Sans"/>
              <a:cs typeface="Open Sans"/>
              <a:sym typeface="Open Sans"/>
            </a:endParaRPr>
          </a:p>
        </p:txBody>
      </p:sp>
      <p:sp>
        <p:nvSpPr>
          <p:cNvPr id="333" name="Google Shape;333;p16"/>
          <p:cNvSpPr txBox="1"/>
          <p:nvPr/>
        </p:nvSpPr>
        <p:spPr>
          <a:xfrm>
            <a:off x="617706" y="2910370"/>
            <a:ext cx="697509" cy="521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800">
                <a:latin typeface="Open Sans"/>
                <a:ea typeface="Open Sans"/>
                <a:cs typeface="Open Sans"/>
                <a:sym typeface="Open Sans"/>
              </a:rPr>
              <a:t>01</a:t>
            </a:r>
            <a:endParaRPr b="1" sz="2800">
              <a:latin typeface="Open Sans"/>
              <a:ea typeface="Open Sans"/>
              <a:cs typeface="Open Sans"/>
              <a:sym typeface="Open Sans"/>
            </a:endParaRPr>
          </a:p>
        </p:txBody>
      </p:sp>
      <p:cxnSp>
        <p:nvCxnSpPr>
          <p:cNvPr id="334" name="Google Shape;334;p16"/>
          <p:cNvCxnSpPr/>
          <p:nvPr/>
        </p:nvCxnSpPr>
        <p:spPr>
          <a:xfrm rot="10800000">
            <a:off x="2480552" y="1308041"/>
            <a:ext cx="0" cy="1128409"/>
          </a:xfrm>
          <a:prstGeom prst="straightConnector1">
            <a:avLst/>
          </a:prstGeom>
          <a:noFill/>
          <a:ln cap="flat" cmpd="sng" w="28575">
            <a:solidFill>
              <a:srgbClr val="FCC896"/>
            </a:solidFill>
            <a:prstDash val="solid"/>
            <a:miter lim="800000"/>
            <a:headEnd len="med" w="med" type="oval"/>
            <a:tailEnd len="med" w="med" type="oval"/>
          </a:ln>
        </p:spPr>
      </p:cxnSp>
      <p:sp>
        <p:nvSpPr>
          <p:cNvPr id="335" name="Google Shape;335;p16"/>
          <p:cNvSpPr/>
          <p:nvPr/>
        </p:nvSpPr>
        <p:spPr>
          <a:xfrm>
            <a:off x="2611755" y="1450975"/>
            <a:ext cx="2475865" cy="108204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GB" sz="1200">
                <a:solidFill>
                  <a:schemeClr val="lt1"/>
                </a:solidFill>
                <a:latin typeface="Open Sans"/>
                <a:ea typeface="Open Sans"/>
                <a:cs typeface="Open Sans"/>
                <a:sym typeface="Open Sans"/>
              </a:rPr>
              <a:t>Provide notification to users if a flag is raised within 7Km radius of their location </a:t>
            </a:r>
            <a:endParaRPr sz="1200">
              <a:solidFill>
                <a:schemeClr val="lt1"/>
              </a:solidFill>
              <a:latin typeface="Open Sans"/>
              <a:ea typeface="Open Sans"/>
              <a:cs typeface="Open Sans"/>
              <a:sym typeface="Open Sans"/>
            </a:endParaRPr>
          </a:p>
        </p:txBody>
      </p:sp>
      <p:sp>
        <p:nvSpPr>
          <p:cNvPr id="336" name="Google Shape;336;p16"/>
          <p:cNvSpPr/>
          <p:nvPr/>
        </p:nvSpPr>
        <p:spPr>
          <a:xfrm>
            <a:off x="2633520" y="1144084"/>
            <a:ext cx="2260828" cy="3371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accent1"/>
                </a:solidFill>
                <a:latin typeface="Open Sans"/>
                <a:ea typeface="Open Sans"/>
                <a:cs typeface="Open Sans"/>
                <a:sym typeface="Open Sans"/>
              </a:rPr>
              <a:t>7Km Notifictions</a:t>
            </a:r>
            <a:endParaRPr sz="1600">
              <a:solidFill>
                <a:schemeClr val="accent1"/>
              </a:solidFill>
              <a:latin typeface="Open Sans"/>
              <a:ea typeface="Open Sans"/>
              <a:cs typeface="Open Sans"/>
              <a:sym typeface="Open Sans"/>
            </a:endParaRPr>
          </a:p>
        </p:txBody>
      </p:sp>
      <p:sp>
        <p:nvSpPr>
          <p:cNvPr id="337" name="Google Shape;337;p16"/>
          <p:cNvSpPr txBox="1"/>
          <p:nvPr/>
        </p:nvSpPr>
        <p:spPr>
          <a:xfrm>
            <a:off x="2611876" y="918192"/>
            <a:ext cx="697509" cy="521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800">
                <a:latin typeface="Open Sans"/>
                <a:ea typeface="Open Sans"/>
                <a:cs typeface="Open Sans"/>
                <a:sym typeface="Open Sans"/>
              </a:rPr>
              <a:t>02</a:t>
            </a:r>
            <a:endParaRPr b="1" sz="2800">
              <a:latin typeface="Open Sans"/>
              <a:ea typeface="Open Sans"/>
              <a:cs typeface="Open Sans"/>
              <a:sym typeface="Open Sans"/>
            </a:endParaRPr>
          </a:p>
        </p:txBody>
      </p:sp>
      <p:cxnSp>
        <p:nvCxnSpPr>
          <p:cNvPr id="338" name="Google Shape;338;p16"/>
          <p:cNvCxnSpPr/>
          <p:nvPr/>
        </p:nvCxnSpPr>
        <p:spPr>
          <a:xfrm>
            <a:off x="4372583" y="2939451"/>
            <a:ext cx="0" cy="1128409"/>
          </a:xfrm>
          <a:prstGeom prst="straightConnector1">
            <a:avLst/>
          </a:prstGeom>
          <a:noFill/>
          <a:ln cap="flat" cmpd="sng" w="28575">
            <a:solidFill>
              <a:srgbClr val="FCC896"/>
            </a:solidFill>
            <a:prstDash val="solid"/>
            <a:miter lim="800000"/>
            <a:headEnd len="med" w="med" type="oval"/>
            <a:tailEnd len="med" w="med" type="oval"/>
          </a:ln>
        </p:spPr>
      </p:cxnSp>
      <p:sp>
        <p:nvSpPr>
          <p:cNvPr id="339" name="Google Shape;339;p16"/>
          <p:cNvSpPr/>
          <p:nvPr/>
        </p:nvSpPr>
        <p:spPr>
          <a:xfrm>
            <a:off x="4445540" y="3414048"/>
            <a:ext cx="2475690" cy="64516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GB" sz="1200">
                <a:solidFill>
                  <a:schemeClr val="lt1"/>
                </a:solidFill>
                <a:latin typeface="Open Sans"/>
                <a:ea typeface="Open Sans"/>
                <a:cs typeface="Open Sans"/>
                <a:sym typeface="Open Sans"/>
              </a:rPr>
              <a:t>Provide OTP verification for enhanced authenticity.</a:t>
            </a:r>
            <a:endParaRPr sz="1200">
              <a:solidFill>
                <a:schemeClr val="lt1"/>
              </a:solidFill>
              <a:latin typeface="Open Sans"/>
              <a:ea typeface="Open Sans"/>
              <a:cs typeface="Open Sans"/>
              <a:sym typeface="Open Sans"/>
            </a:endParaRPr>
          </a:p>
        </p:txBody>
      </p:sp>
      <p:sp>
        <p:nvSpPr>
          <p:cNvPr id="340" name="Google Shape;340;p16"/>
          <p:cNvSpPr/>
          <p:nvPr/>
        </p:nvSpPr>
        <p:spPr>
          <a:xfrm>
            <a:off x="4467184" y="3107079"/>
            <a:ext cx="2260828" cy="3371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accent1"/>
                </a:solidFill>
                <a:latin typeface="Open Sans"/>
                <a:ea typeface="Open Sans"/>
                <a:cs typeface="Open Sans"/>
                <a:sym typeface="Open Sans"/>
              </a:rPr>
              <a:t>OTP Verification</a:t>
            </a:r>
            <a:endParaRPr sz="1600">
              <a:solidFill>
                <a:schemeClr val="accent1"/>
              </a:solidFill>
              <a:latin typeface="Open Sans"/>
              <a:ea typeface="Open Sans"/>
              <a:cs typeface="Open Sans"/>
              <a:sym typeface="Open Sans"/>
            </a:endParaRPr>
          </a:p>
        </p:txBody>
      </p:sp>
      <p:sp>
        <p:nvSpPr>
          <p:cNvPr id="341" name="Google Shape;341;p16"/>
          <p:cNvSpPr txBox="1"/>
          <p:nvPr/>
        </p:nvSpPr>
        <p:spPr>
          <a:xfrm>
            <a:off x="4445540" y="2881187"/>
            <a:ext cx="697509" cy="521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800">
                <a:latin typeface="Open Sans"/>
                <a:ea typeface="Open Sans"/>
                <a:cs typeface="Open Sans"/>
                <a:sym typeface="Open Sans"/>
              </a:rPr>
              <a:t>03</a:t>
            </a:r>
            <a:endParaRPr b="1" sz="2800">
              <a:latin typeface="Open Sans"/>
              <a:ea typeface="Open Sans"/>
              <a:cs typeface="Open Sans"/>
              <a:sym typeface="Open Sans"/>
            </a:endParaRPr>
          </a:p>
        </p:txBody>
      </p:sp>
      <p:grpSp>
        <p:nvGrpSpPr>
          <p:cNvPr descr="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 id="342" name="Google Shape;342;p16"/>
          <p:cNvGrpSpPr/>
          <p:nvPr/>
        </p:nvGrpSpPr>
        <p:grpSpPr>
          <a:xfrm>
            <a:off x="8433087" y="255838"/>
            <a:ext cx="474292" cy="136733"/>
            <a:chOff x="5516310" y="1016950"/>
            <a:chExt cx="474292" cy="136733"/>
          </a:xfrm>
        </p:grpSpPr>
        <p:cxnSp>
          <p:nvCxnSpPr>
            <p:cNvPr id="343" name="Google Shape;343;p16"/>
            <p:cNvCxnSpPr/>
            <p:nvPr/>
          </p:nvCxnSpPr>
          <p:spPr>
            <a:xfrm>
              <a:off x="5516310" y="1016950"/>
              <a:ext cx="474292" cy="0"/>
            </a:xfrm>
            <a:prstGeom prst="straightConnector1">
              <a:avLst/>
            </a:prstGeom>
            <a:noFill/>
            <a:ln cap="rnd" cmpd="sng" w="38100">
              <a:solidFill>
                <a:srgbClr val="FCC896"/>
              </a:solidFill>
              <a:prstDash val="solid"/>
              <a:round/>
              <a:headEnd len="sm" w="sm" type="none"/>
              <a:tailEnd len="sm" w="sm" type="none"/>
            </a:ln>
          </p:spPr>
        </p:cxnSp>
        <p:cxnSp>
          <p:nvCxnSpPr>
            <p:cNvPr id="344" name="Google Shape;344;p16"/>
            <p:cNvCxnSpPr/>
            <p:nvPr/>
          </p:nvCxnSpPr>
          <p:spPr>
            <a:xfrm>
              <a:off x="5734228" y="1153683"/>
              <a:ext cx="256374" cy="0"/>
            </a:xfrm>
            <a:prstGeom prst="straightConnector1">
              <a:avLst/>
            </a:prstGeom>
            <a:noFill/>
            <a:ln cap="rnd" cmpd="sng" w="38100">
              <a:solidFill>
                <a:srgbClr val="FCC896"/>
              </a:solidFill>
              <a:prstDash val="solid"/>
              <a:round/>
              <a:headEnd len="sm" w="sm" type="none"/>
              <a:tailEnd len="sm" w="sm" type="none"/>
            </a:ln>
          </p:spPr>
        </p:cxnSp>
      </p:grpSp>
      <p:sp>
        <p:nvSpPr>
          <p:cNvPr id="345" name="Google Shape;345;p16"/>
          <p:cNvSpPr/>
          <p:nvPr/>
        </p:nvSpPr>
        <p:spPr>
          <a:xfrm>
            <a:off x="404495" y="146685"/>
            <a:ext cx="2840990"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rgbClr val="FCC490"/>
                </a:solidFill>
                <a:latin typeface="Open Sans"/>
                <a:ea typeface="Open Sans"/>
                <a:cs typeface="Open Sans"/>
                <a:sym typeface="Open Sans"/>
              </a:rPr>
              <a:t>Future Enhancements</a:t>
            </a:r>
            <a:endParaRPr sz="2400">
              <a:solidFill>
                <a:srgbClr val="FCC490"/>
              </a:solidFill>
              <a:latin typeface="Open Sans"/>
              <a:ea typeface="Open Sans"/>
              <a:cs typeface="Open Sans"/>
              <a:sym typeface="Open Sans"/>
            </a:endParaRPr>
          </a:p>
        </p:txBody>
      </p:sp>
      <p:sp>
        <p:nvSpPr>
          <p:cNvPr id="346" name="Google Shape;346;p16"/>
          <p:cNvSpPr txBox="1"/>
          <p:nvPr/>
        </p:nvSpPr>
        <p:spPr>
          <a:xfrm>
            <a:off x="428401" y="558800"/>
            <a:ext cx="1999313" cy="2298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900">
              <a:solidFill>
                <a:srgbClr val="FCC490"/>
              </a:solidFill>
              <a:latin typeface="Open Sans"/>
              <a:ea typeface="Open Sans"/>
              <a:cs typeface="Open Sans"/>
              <a:sym typeface="Open Sans"/>
            </a:endParaRPr>
          </a:p>
        </p:txBody>
      </p:sp>
      <p:cxnSp>
        <p:nvCxnSpPr>
          <p:cNvPr id="347" name="Google Shape;347;p16"/>
          <p:cNvCxnSpPr/>
          <p:nvPr/>
        </p:nvCxnSpPr>
        <p:spPr>
          <a:xfrm>
            <a:off x="225199" y="260215"/>
            <a:ext cx="0" cy="447472"/>
          </a:xfrm>
          <a:prstGeom prst="straightConnector1">
            <a:avLst/>
          </a:prstGeom>
          <a:noFill/>
          <a:ln cap="flat" cmpd="sng" w="9525">
            <a:solidFill>
              <a:schemeClr val="accent1"/>
            </a:solidFill>
            <a:prstDash val="solid"/>
            <a:miter lim="800000"/>
            <a:headEnd len="sm" w="sm" type="oval"/>
            <a:tailEnd len="sm" w="sm" type="oval"/>
          </a:ln>
        </p:spPr>
      </p:cxnSp>
      <p:sp>
        <p:nvSpPr>
          <p:cNvPr id="348" name="Google Shape;348;p16"/>
          <p:cNvSpPr/>
          <p:nvPr/>
        </p:nvSpPr>
        <p:spPr>
          <a:xfrm>
            <a:off x="6112453" y="2532742"/>
            <a:ext cx="269455" cy="269455"/>
          </a:xfrm>
          <a:prstGeom prst="ellipse">
            <a:avLst/>
          </a:prstGeom>
          <a:solidFill>
            <a:schemeClr val="accent1"/>
          </a:solidFill>
          <a:ln cap="flat" cmpd="sng" w="76200">
            <a:solidFill>
              <a:schemeClr val="accent1">
                <a:alpha val="4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349" name="Google Shape;349;p16"/>
          <p:cNvCxnSpPr/>
          <p:nvPr/>
        </p:nvCxnSpPr>
        <p:spPr>
          <a:xfrm rot="10800000">
            <a:off x="6247372" y="1343601"/>
            <a:ext cx="0" cy="1128409"/>
          </a:xfrm>
          <a:prstGeom prst="straightConnector1">
            <a:avLst/>
          </a:prstGeom>
          <a:noFill/>
          <a:ln cap="flat" cmpd="sng" w="28575">
            <a:solidFill>
              <a:srgbClr val="FCC896"/>
            </a:solidFill>
            <a:prstDash val="solid"/>
            <a:miter lim="800000"/>
            <a:headEnd len="med" w="med" type="oval"/>
            <a:tailEnd len="med" w="med" type="oval"/>
          </a:ln>
        </p:spPr>
      </p:cxnSp>
      <p:sp>
        <p:nvSpPr>
          <p:cNvPr id="350" name="Google Shape;350;p16"/>
          <p:cNvSpPr txBox="1"/>
          <p:nvPr/>
        </p:nvSpPr>
        <p:spPr>
          <a:xfrm>
            <a:off x="6381601" y="821855"/>
            <a:ext cx="697509" cy="521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800">
                <a:latin typeface="Open Sans"/>
                <a:ea typeface="Open Sans"/>
                <a:cs typeface="Open Sans"/>
                <a:sym typeface="Open Sans"/>
              </a:rPr>
              <a:t>04</a:t>
            </a:r>
            <a:endParaRPr b="1" sz="2800">
              <a:latin typeface="Open Sans"/>
              <a:ea typeface="Open Sans"/>
              <a:cs typeface="Open Sans"/>
              <a:sym typeface="Open Sans"/>
            </a:endParaRPr>
          </a:p>
        </p:txBody>
      </p:sp>
      <p:sp>
        <p:nvSpPr>
          <p:cNvPr id="351" name="Google Shape;351;p16"/>
          <p:cNvSpPr/>
          <p:nvPr/>
        </p:nvSpPr>
        <p:spPr>
          <a:xfrm>
            <a:off x="6390545" y="1144267"/>
            <a:ext cx="2260828" cy="3371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accent1"/>
                </a:solidFill>
                <a:latin typeface="Open Sans"/>
                <a:ea typeface="Open Sans"/>
                <a:cs typeface="Open Sans"/>
                <a:sym typeface="Open Sans"/>
              </a:rPr>
              <a:t>Streaks</a:t>
            </a:r>
            <a:endParaRPr sz="1600">
              <a:solidFill>
                <a:schemeClr val="accent1"/>
              </a:solidFill>
              <a:latin typeface="Open Sans"/>
              <a:ea typeface="Open Sans"/>
              <a:cs typeface="Open Sans"/>
              <a:sym typeface="Open Sans"/>
            </a:endParaRPr>
          </a:p>
        </p:txBody>
      </p:sp>
      <p:sp>
        <p:nvSpPr>
          <p:cNvPr id="352" name="Google Shape;352;p16"/>
          <p:cNvSpPr/>
          <p:nvPr/>
        </p:nvSpPr>
        <p:spPr>
          <a:xfrm>
            <a:off x="6381601" y="1477271"/>
            <a:ext cx="2475690" cy="9220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GB" sz="1200">
                <a:solidFill>
                  <a:schemeClr val="lt1"/>
                </a:solidFill>
                <a:latin typeface="Open Sans"/>
                <a:ea typeface="Open Sans"/>
                <a:cs typeface="Open Sans"/>
                <a:sym typeface="Open Sans"/>
              </a:rPr>
              <a:t>Provide streaks like snapchat to encourage giving back habit, Also to include achievements</a:t>
            </a:r>
            <a:endParaRPr sz="1200">
              <a:solidFill>
                <a:schemeClr val="lt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17"/>
          <p:cNvPicPr preferRelativeResize="0"/>
          <p:nvPr/>
        </p:nvPicPr>
        <p:blipFill rotWithShape="1">
          <a:blip r:embed="rId3">
            <a:alphaModFix/>
          </a:blip>
          <a:srcRect b="11844" l="0" r="0" t="11283"/>
          <a:stretch/>
        </p:blipFill>
        <p:spPr>
          <a:xfrm rot="10800000">
            <a:off x="3806952" y="0"/>
            <a:ext cx="5010912" cy="5143500"/>
          </a:xfrm>
          <a:prstGeom prst="rect">
            <a:avLst/>
          </a:prstGeom>
          <a:noFill/>
          <a:ln>
            <a:noFill/>
          </a:ln>
        </p:spPr>
      </p:pic>
      <p:sp>
        <p:nvSpPr>
          <p:cNvPr id="358" name="Google Shape;358;p17"/>
          <p:cNvSpPr txBox="1"/>
          <p:nvPr/>
        </p:nvSpPr>
        <p:spPr>
          <a:xfrm>
            <a:off x="132504" y="95682"/>
            <a:ext cx="765162"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rgbClr val="595959"/>
              </a:solidFill>
              <a:latin typeface="Open Sans"/>
              <a:ea typeface="Open Sans"/>
              <a:cs typeface="Open Sans"/>
              <a:sym typeface="Open Sans"/>
            </a:endParaRPr>
          </a:p>
        </p:txBody>
      </p:sp>
      <p:sp>
        <p:nvSpPr>
          <p:cNvPr id="359" name="Google Shape;359;p17"/>
          <p:cNvSpPr/>
          <p:nvPr/>
        </p:nvSpPr>
        <p:spPr>
          <a:xfrm>
            <a:off x="6761747" y="4524599"/>
            <a:ext cx="2262472" cy="30670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sz="1400">
              <a:solidFill>
                <a:srgbClr val="595959"/>
              </a:solidFill>
              <a:latin typeface="Open Sans"/>
              <a:ea typeface="Open Sans"/>
              <a:cs typeface="Open Sans"/>
              <a:sym typeface="Open Sans"/>
            </a:endParaRPr>
          </a:p>
        </p:txBody>
      </p:sp>
      <p:sp>
        <p:nvSpPr>
          <p:cNvPr id="360" name="Google Shape;360;p17"/>
          <p:cNvSpPr txBox="1"/>
          <p:nvPr/>
        </p:nvSpPr>
        <p:spPr>
          <a:xfrm>
            <a:off x="642379" y="1608651"/>
            <a:ext cx="3689985" cy="14452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4400">
                <a:solidFill>
                  <a:srgbClr val="FCC896"/>
                </a:solidFill>
                <a:latin typeface="Philosopher"/>
                <a:ea typeface="Philosopher"/>
                <a:cs typeface="Philosopher"/>
                <a:sym typeface="Philosopher"/>
              </a:rPr>
              <a:t>THANKS FOR </a:t>
            </a:r>
            <a:endParaRPr b="1" sz="4400">
              <a:solidFill>
                <a:srgbClr val="FCC896"/>
              </a:solidFill>
              <a:latin typeface="Philosopher"/>
              <a:ea typeface="Philosopher"/>
              <a:cs typeface="Philosopher"/>
              <a:sym typeface="Philosopher"/>
            </a:endParaRPr>
          </a:p>
          <a:p>
            <a:pPr indent="0" lvl="0" marL="0" marR="0" rtl="0" algn="l">
              <a:spcBef>
                <a:spcPts val="0"/>
              </a:spcBef>
              <a:spcAft>
                <a:spcPts val="0"/>
              </a:spcAft>
              <a:buNone/>
            </a:pPr>
            <a:r>
              <a:rPr b="1" lang="en-GB" sz="4400">
                <a:solidFill>
                  <a:srgbClr val="FCC896"/>
                </a:solidFill>
                <a:latin typeface="Philosopher"/>
                <a:ea typeface="Philosopher"/>
                <a:cs typeface="Philosopher"/>
                <a:sym typeface="Philosopher"/>
              </a:rPr>
              <a:t>WATCHING</a:t>
            </a:r>
            <a:endParaRPr b="1" sz="4400">
              <a:solidFill>
                <a:srgbClr val="FCC896"/>
              </a:solidFill>
              <a:latin typeface="Philosopher"/>
              <a:ea typeface="Philosopher"/>
              <a:cs typeface="Philosopher"/>
              <a:sym typeface="Philosop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2"/>
          <p:cNvPicPr preferRelativeResize="0"/>
          <p:nvPr/>
        </p:nvPicPr>
        <p:blipFill rotWithShape="1">
          <a:blip r:embed="rId3">
            <a:alphaModFix/>
          </a:blip>
          <a:srcRect b="11844" l="0" r="0" t="11283"/>
          <a:stretch/>
        </p:blipFill>
        <p:spPr>
          <a:xfrm>
            <a:off x="228600" y="0"/>
            <a:ext cx="5010912" cy="5143500"/>
          </a:xfrm>
          <a:prstGeom prst="rect">
            <a:avLst/>
          </a:prstGeom>
          <a:noFill/>
          <a:ln>
            <a:noFill/>
          </a:ln>
        </p:spPr>
      </p:pic>
      <p:sp>
        <p:nvSpPr>
          <p:cNvPr id="62" name="Google Shape;62;p2"/>
          <p:cNvSpPr/>
          <p:nvPr/>
        </p:nvSpPr>
        <p:spPr>
          <a:xfrm>
            <a:off x="5705475" y="1056640"/>
            <a:ext cx="251714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000" u="none" cap="none" strike="noStrike">
                <a:solidFill>
                  <a:srgbClr val="FCC490"/>
                </a:solidFill>
                <a:latin typeface="Open Sans"/>
                <a:ea typeface="Open Sans"/>
                <a:cs typeface="Open Sans"/>
                <a:sym typeface="Open Sans"/>
              </a:rPr>
              <a:t>Introduction</a:t>
            </a:r>
            <a:endParaRPr sz="2000">
              <a:solidFill>
                <a:srgbClr val="FCC490"/>
              </a:solidFill>
              <a:latin typeface="Open Sans"/>
              <a:ea typeface="Open Sans"/>
              <a:cs typeface="Open Sans"/>
              <a:sym typeface="Open Sans"/>
            </a:endParaRPr>
          </a:p>
        </p:txBody>
      </p:sp>
      <p:sp>
        <p:nvSpPr>
          <p:cNvPr id="63" name="Google Shape;63;p2"/>
          <p:cNvSpPr txBox="1"/>
          <p:nvPr/>
        </p:nvSpPr>
        <p:spPr>
          <a:xfrm>
            <a:off x="5742130" y="1415566"/>
            <a:ext cx="1874224" cy="213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800"/>
              <a:buFont typeface="Oswald"/>
              <a:buNone/>
            </a:pPr>
            <a:r>
              <a:t/>
            </a:r>
            <a:endParaRPr b="0" i="0" sz="800" u="none" cap="none" strike="noStrike">
              <a:solidFill>
                <a:schemeClr val="lt1"/>
              </a:solidFill>
              <a:latin typeface="Open Sans"/>
              <a:ea typeface="Open Sans"/>
              <a:cs typeface="Open Sans"/>
              <a:sym typeface="Open Sans"/>
            </a:endParaRPr>
          </a:p>
        </p:txBody>
      </p:sp>
      <p:sp>
        <p:nvSpPr>
          <p:cNvPr id="64" name="Google Shape;64;p2"/>
          <p:cNvSpPr txBox="1"/>
          <p:nvPr/>
        </p:nvSpPr>
        <p:spPr>
          <a:xfrm>
            <a:off x="5157089" y="1107979"/>
            <a:ext cx="569888"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GB" sz="2000" u="none">
                <a:solidFill>
                  <a:srgbClr val="FCC490"/>
                </a:solidFill>
                <a:latin typeface="Open Sans"/>
                <a:ea typeface="Open Sans"/>
                <a:cs typeface="Open Sans"/>
                <a:sym typeface="Open Sans"/>
              </a:rPr>
              <a:t>01</a:t>
            </a:r>
            <a:endParaRPr b="0" sz="2000" u="none">
              <a:solidFill>
                <a:srgbClr val="FCC490"/>
              </a:solidFill>
              <a:latin typeface="Open Sans"/>
              <a:ea typeface="Open Sans"/>
              <a:cs typeface="Open Sans"/>
              <a:sym typeface="Open Sans"/>
            </a:endParaRPr>
          </a:p>
        </p:txBody>
      </p:sp>
      <p:cxnSp>
        <p:nvCxnSpPr>
          <p:cNvPr id="65" name="Google Shape;65;p2"/>
          <p:cNvCxnSpPr/>
          <p:nvPr/>
        </p:nvCxnSpPr>
        <p:spPr>
          <a:xfrm>
            <a:off x="5698812" y="1249462"/>
            <a:ext cx="0" cy="129745"/>
          </a:xfrm>
          <a:prstGeom prst="straightConnector1">
            <a:avLst/>
          </a:prstGeom>
          <a:noFill/>
          <a:ln cap="flat" cmpd="sng" w="19050">
            <a:solidFill>
              <a:srgbClr val="FCC896"/>
            </a:solidFill>
            <a:prstDash val="solid"/>
            <a:miter lim="800000"/>
            <a:headEnd len="sm" w="sm" type="none"/>
            <a:tailEnd len="sm" w="sm" type="none"/>
          </a:ln>
        </p:spPr>
      </p:cxnSp>
      <p:sp>
        <p:nvSpPr>
          <p:cNvPr id="66" name="Google Shape;66;p2"/>
          <p:cNvSpPr/>
          <p:nvPr/>
        </p:nvSpPr>
        <p:spPr>
          <a:xfrm>
            <a:off x="5725795" y="1967865"/>
            <a:ext cx="2517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rgbClr val="FCC490"/>
                </a:solidFill>
                <a:latin typeface="Open Sans"/>
                <a:ea typeface="Open Sans"/>
                <a:cs typeface="Open Sans"/>
                <a:sym typeface="Open Sans"/>
              </a:rPr>
              <a:t>Components</a:t>
            </a:r>
            <a:endParaRPr sz="1800">
              <a:solidFill>
                <a:srgbClr val="FCC490"/>
              </a:solidFill>
              <a:latin typeface="Open Sans"/>
              <a:ea typeface="Open Sans"/>
              <a:cs typeface="Open Sans"/>
              <a:sym typeface="Open Sans"/>
            </a:endParaRPr>
          </a:p>
        </p:txBody>
      </p:sp>
      <p:sp>
        <p:nvSpPr>
          <p:cNvPr id="67" name="Google Shape;67;p2"/>
          <p:cNvSpPr txBox="1"/>
          <p:nvPr/>
        </p:nvSpPr>
        <p:spPr>
          <a:xfrm>
            <a:off x="5157089" y="1985650"/>
            <a:ext cx="569888"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GB" sz="2000" u="none">
                <a:solidFill>
                  <a:srgbClr val="FCC490"/>
                </a:solidFill>
                <a:latin typeface="Open Sans"/>
                <a:ea typeface="Open Sans"/>
                <a:cs typeface="Open Sans"/>
                <a:sym typeface="Open Sans"/>
              </a:rPr>
              <a:t>02</a:t>
            </a:r>
            <a:endParaRPr b="0" sz="2000" u="none">
              <a:solidFill>
                <a:srgbClr val="FCC490"/>
              </a:solidFill>
              <a:latin typeface="Open Sans"/>
              <a:ea typeface="Open Sans"/>
              <a:cs typeface="Open Sans"/>
              <a:sym typeface="Open Sans"/>
            </a:endParaRPr>
          </a:p>
        </p:txBody>
      </p:sp>
      <p:cxnSp>
        <p:nvCxnSpPr>
          <p:cNvPr id="68" name="Google Shape;68;p2"/>
          <p:cNvCxnSpPr/>
          <p:nvPr/>
        </p:nvCxnSpPr>
        <p:spPr>
          <a:xfrm>
            <a:off x="5698812" y="2127134"/>
            <a:ext cx="0" cy="129745"/>
          </a:xfrm>
          <a:prstGeom prst="straightConnector1">
            <a:avLst/>
          </a:prstGeom>
          <a:noFill/>
          <a:ln cap="flat" cmpd="sng" w="19050">
            <a:solidFill>
              <a:srgbClr val="FCC896"/>
            </a:solidFill>
            <a:prstDash val="solid"/>
            <a:miter lim="800000"/>
            <a:headEnd len="sm" w="sm" type="none"/>
            <a:tailEnd len="sm" w="sm" type="none"/>
          </a:ln>
        </p:spPr>
      </p:cxnSp>
      <p:sp>
        <p:nvSpPr>
          <p:cNvPr id="69" name="Google Shape;69;p2"/>
          <p:cNvSpPr/>
          <p:nvPr/>
        </p:nvSpPr>
        <p:spPr>
          <a:xfrm>
            <a:off x="5725795" y="2845435"/>
            <a:ext cx="251714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rgbClr val="FCC490"/>
                </a:solidFill>
                <a:latin typeface="Open Sans"/>
                <a:ea typeface="Open Sans"/>
                <a:cs typeface="Open Sans"/>
                <a:sym typeface="Open Sans"/>
              </a:rPr>
              <a:t>what I solved /How I Achieved it</a:t>
            </a:r>
            <a:endParaRPr sz="1800">
              <a:solidFill>
                <a:srgbClr val="FCC490"/>
              </a:solidFill>
              <a:latin typeface="Open Sans"/>
              <a:ea typeface="Open Sans"/>
              <a:cs typeface="Open Sans"/>
              <a:sym typeface="Open Sans"/>
            </a:endParaRPr>
          </a:p>
        </p:txBody>
      </p:sp>
      <p:sp>
        <p:nvSpPr>
          <p:cNvPr id="70" name="Google Shape;70;p2"/>
          <p:cNvSpPr txBox="1"/>
          <p:nvPr/>
        </p:nvSpPr>
        <p:spPr>
          <a:xfrm>
            <a:off x="5157089" y="2863322"/>
            <a:ext cx="569888"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GB" sz="2000" u="none">
                <a:solidFill>
                  <a:srgbClr val="FCC490"/>
                </a:solidFill>
                <a:latin typeface="Open Sans"/>
                <a:ea typeface="Open Sans"/>
                <a:cs typeface="Open Sans"/>
                <a:sym typeface="Open Sans"/>
              </a:rPr>
              <a:t>03</a:t>
            </a:r>
            <a:endParaRPr b="0" sz="2000" u="none">
              <a:solidFill>
                <a:srgbClr val="FCC490"/>
              </a:solidFill>
              <a:latin typeface="Open Sans"/>
              <a:ea typeface="Open Sans"/>
              <a:cs typeface="Open Sans"/>
              <a:sym typeface="Open Sans"/>
            </a:endParaRPr>
          </a:p>
        </p:txBody>
      </p:sp>
      <p:cxnSp>
        <p:nvCxnSpPr>
          <p:cNvPr id="71" name="Google Shape;71;p2"/>
          <p:cNvCxnSpPr/>
          <p:nvPr/>
        </p:nvCxnSpPr>
        <p:spPr>
          <a:xfrm>
            <a:off x="5698812" y="3004806"/>
            <a:ext cx="0" cy="129745"/>
          </a:xfrm>
          <a:prstGeom prst="straightConnector1">
            <a:avLst/>
          </a:prstGeom>
          <a:noFill/>
          <a:ln cap="flat" cmpd="sng" w="19050">
            <a:solidFill>
              <a:srgbClr val="FCC896"/>
            </a:solidFill>
            <a:prstDash val="solid"/>
            <a:miter lim="800000"/>
            <a:headEnd len="sm" w="sm" type="none"/>
            <a:tailEnd len="sm" w="sm" type="none"/>
          </a:ln>
        </p:spPr>
      </p:cxnSp>
      <p:sp>
        <p:nvSpPr>
          <p:cNvPr id="72" name="Google Shape;72;p2"/>
          <p:cNvSpPr/>
          <p:nvPr/>
        </p:nvSpPr>
        <p:spPr>
          <a:xfrm>
            <a:off x="5725897" y="3723242"/>
            <a:ext cx="209065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rgbClr val="FCC490"/>
                </a:solidFill>
                <a:latin typeface="Open Sans"/>
                <a:ea typeface="Open Sans"/>
                <a:cs typeface="Open Sans"/>
                <a:sym typeface="Open Sans"/>
              </a:rPr>
              <a:t>Retrospective</a:t>
            </a:r>
            <a:endParaRPr sz="1800">
              <a:solidFill>
                <a:srgbClr val="FCC490"/>
              </a:solidFill>
              <a:latin typeface="Open Sans"/>
              <a:ea typeface="Open Sans"/>
              <a:cs typeface="Open Sans"/>
              <a:sym typeface="Open Sans"/>
            </a:endParaRPr>
          </a:p>
        </p:txBody>
      </p:sp>
      <p:sp>
        <p:nvSpPr>
          <p:cNvPr id="73" name="Google Shape;73;p2"/>
          <p:cNvSpPr txBox="1"/>
          <p:nvPr/>
        </p:nvSpPr>
        <p:spPr>
          <a:xfrm>
            <a:off x="5157089" y="3740994"/>
            <a:ext cx="569888"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GB" sz="2000" u="none">
                <a:solidFill>
                  <a:srgbClr val="FCC490"/>
                </a:solidFill>
                <a:latin typeface="Open Sans"/>
                <a:ea typeface="Open Sans"/>
                <a:cs typeface="Open Sans"/>
                <a:sym typeface="Open Sans"/>
              </a:rPr>
              <a:t>04</a:t>
            </a:r>
            <a:endParaRPr b="0" sz="2000" u="none">
              <a:solidFill>
                <a:srgbClr val="FCC490"/>
              </a:solidFill>
              <a:latin typeface="Open Sans"/>
              <a:ea typeface="Open Sans"/>
              <a:cs typeface="Open Sans"/>
              <a:sym typeface="Open Sans"/>
            </a:endParaRPr>
          </a:p>
        </p:txBody>
      </p:sp>
      <p:cxnSp>
        <p:nvCxnSpPr>
          <p:cNvPr id="74" name="Google Shape;74;p2"/>
          <p:cNvCxnSpPr/>
          <p:nvPr/>
        </p:nvCxnSpPr>
        <p:spPr>
          <a:xfrm>
            <a:off x="5698812" y="3882477"/>
            <a:ext cx="0" cy="129745"/>
          </a:xfrm>
          <a:prstGeom prst="straightConnector1">
            <a:avLst/>
          </a:prstGeom>
          <a:noFill/>
          <a:ln cap="flat" cmpd="sng" w="19050">
            <a:solidFill>
              <a:srgbClr val="FCC896"/>
            </a:solidFill>
            <a:prstDash val="solid"/>
            <a:miter lim="800000"/>
            <a:headEnd len="sm" w="sm" type="none"/>
            <a:tailEnd len="sm" w="sm" type="none"/>
          </a:ln>
        </p:spPr>
      </p:cxnSp>
      <p:sp>
        <p:nvSpPr>
          <p:cNvPr id="75" name="Google Shape;75;p2"/>
          <p:cNvSpPr/>
          <p:nvPr/>
        </p:nvSpPr>
        <p:spPr>
          <a:xfrm>
            <a:off x="1156970" y="2008505"/>
            <a:ext cx="3403600"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4800">
                <a:solidFill>
                  <a:srgbClr val="FCC490"/>
                </a:solidFill>
                <a:latin typeface="Open Sans"/>
                <a:ea typeface="Open Sans"/>
                <a:cs typeface="Open Sans"/>
                <a:sym typeface="Open Sans"/>
              </a:rPr>
              <a:t>CONTENTS</a:t>
            </a:r>
            <a:endParaRPr b="1" sz="4800">
              <a:solidFill>
                <a:srgbClr val="FCC490"/>
              </a:solidFill>
              <a:latin typeface="Open Sans"/>
              <a:ea typeface="Open Sans"/>
              <a:cs typeface="Open Sans"/>
              <a:sym typeface="Open Sans"/>
            </a:endParaRPr>
          </a:p>
        </p:txBody>
      </p:sp>
      <p:sp>
        <p:nvSpPr>
          <p:cNvPr id="76" name="Google Shape;76;p2"/>
          <p:cNvSpPr/>
          <p:nvPr/>
        </p:nvSpPr>
        <p:spPr>
          <a:xfrm>
            <a:off x="6761747" y="4524599"/>
            <a:ext cx="2262472" cy="30670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sz="1400">
              <a:solidFill>
                <a:srgbClr val="59595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3"/>
          <p:cNvPicPr preferRelativeResize="0"/>
          <p:nvPr/>
        </p:nvPicPr>
        <p:blipFill rotWithShape="1">
          <a:blip r:embed="rId3">
            <a:alphaModFix/>
          </a:blip>
          <a:srcRect b="11844" l="0" r="0" t="11283"/>
          <a:stretch/>
        </p:blipFill>
        <p:spPr>
          <a:xfrm flipH="1" rot="10800000">
            <a:off x="1069975" y="617855"/>
            <a:ext cx="5010912" cy="5143500"/>
          </a:xfrm>
          <a:prstGeom prst="rect">
            <a:avLst/>
          </a:prstGeom>
          <a:noFill/>
          <a:ln>
            <a:noFill/>
          </a:ln>
        </p:spPr>
      </p:pic>
      <p:sp>
        <p:nvSpPr>
          <p:cNvPr id="82" name="Google Shape;82;p3"/>
          <p:cNvSpPr/>
          <p:nvPr/>
        </p:nvSpPr>
        <p:spPr>
          <a:xfrm>
            <a:off x="4425399" y="2061072"/>
            <a:ext cx="4281805" cy="768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4400" cap="none">
                <a:solidFill>
                  <a:srgbClr val="FCC896"/>
                </a:solidFill>
                <a:latin typeface="Philosopher"/>
                <a:ea typeface="Philosopher"/>
                <a:cs typeface="Philosopher"/>
                <a:sym typeface="Philosopher"/>
              </a:rPr>
              <a:t>INTRODUCTION</a:t>
            </a:r>
            <a:endParaRPr b="1" sz="4400" cap="none">
              <a:solidFill>
                <a:srgbClr val="FCC896"/>
              </a:solidFill>
              <a:latin typeface="Philosopher"/>
              <a:ea typeface="Philosopher"/>
              <a:cs typeface="Philosopher"/>
              <a:sym typeface="Philosopher"/>
            </a:endParaRPr>
          </a:p>
        </p:txBody>
      </p:sp>
      <p:sp>
        <p:nvSpPr>
          <p:cNvPr id="83" name="Google Shape;83;p3"/>
          <p:cNvSpPr txBox="1"/>
          <p:nvPr/>
        </p:nvSpPr>
        <p:spPr>
          <a:xfrm>
            <a:off x="4449752" y="1172145"/>
            <a:ext cx="2024120" cy="14452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8800">
                <a:latin typeface="Open Sans"/>
                <a:ea typeface="Open Sans"/>
                <a:cs typeface="Open Sans"/>
                <a:sym typeface="Open Sans"/>
              </a:rPr>
              <a:t>01</a:t>
            </a:r>
            <a:endParaRPr b="1" sz="8800">
              <a:latin typeface="Open Sans"/>
              <a:ea typeface="Open Sans"/>
              <a:cs typeface="Open Sans"/>
              <a:sym typeface="Open Sans"/>
            </a:endParaRPr>
          </a:p>
        </p:txBody>
      </p:sp>
      <p:sp>
        <p:nvSpPr>
          <p:cNvPr id="84" name="Google Shape;84;p3"/>
          <p:cNvSpPr/>
          <p:nvPr/>
        </p:nvSpPr>
        <p:spPr>
          <a:xfrm>
            <a:off x="4476331" y="2869066"/>
            <a:ext cx="4345162" cy="203009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GB" sz="1200">
                <a:solidFill>
                  <a:schemeClr val="lt1"/>
                </a:solidFill>
                <a:latin typeface="Arial"/>
                <a:ea typeface="Arial"/>
                <a:cs typeface="Arial"/>
                <a:sym typeface="Arial"/>
              </a:rPr>
              <a:t>Food Flag :- Food Flag an innovative app dedicated to eliminating hunger and closing the gap between possible donor and accepter of food, It features user login, raising and catching flags, direction using maps. The system includes user registration, restaurant registartion and signIn, a hoist flag menu, Dashboard and a Caught Flag section.</a:t>
            </a:r>
            <a:endParaRPr b="0" i="0" sz="12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85" name="Google Shape;85;p3"/>
          <p:cNvSpPr txBox="1"/>
          <p:nvPr/>
        </p:nvSpPr>
        <p:spPr>
          <a:xfrm>
            <a:off x="132504" y="95682"/>
            <a:ext cx="765162"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595959"/>
                </a:solidFill>
                <a:latin typeface="Open Sans"/>
                <a:ea typeface="Open Sans"/>
                <a:cs typeface="Open Sans"/>
                <a:sym typeface="Open Sans"/>
              </a:rPr>
              <a:t>YOUR</a:t>
            </a:r>
            <a:endParaRPr sz="1400">
              <a:solidFill>
                <a:srgbClr val="595959"/>
              </a:solidFill>
              <a:latin typeface="Open Sans"/>
              <a:ea typeface="Open Sans"/>
              <a:cs typeface="Open Sans"/>
              <a:sym typeface="Open Sans"/>
            </a:endParaRPr>
          </a:p>
          <a:p>
            <a:pPr indent="0" lvl="0" marL="0" marR="0" rtl="0" algn="l">
              <a:spcBef>
                <a:spcPts val="0"/>
              </a:spcBef>
              <a:spcAft>
                <a:spcPts val="0"/>
              </a:spcAft>
              <a:buNone/>
            </a:pPr>
            <a:r>
              <a:rPr lang="en-GB" sz="1400">
                <a:solidFill>
                  <a:srgbClr val="595959"/>
                </a:solidFill>
                <a:latin typeface="Open Sans"/>
                <a:ea typeface="Open Sans"/>
                <a:cs typeface="Open Sans"/>
                <a:sym typeface="Open Sans"/>
              </a:rPr>
              <a:t>LOGO</a:t>
            </a:r>
            <a:endParaRPr sz="1400">
              <a:solidFill>
                <a:srgbClr val="595959"/>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4"/>
          <p:cNvPicPr preferRelativeResize="0"/>
          <p:nvPr/>
        </p:nvPicPr>
        <p:blipFill rotWithShape="1">
          <a:blip r:embed="rId3">
            <a:alphaModFix/>
          </a:blip>
          <a:srcRect b="11844" l="0" r="0" t="11283"/>
          <a:stretch/>
        </p:blipFill>
        <p:spPr>
          <a:xfrm flipH="1" rot="10800000">
            <a:off x="1069975" y="617855"/>
            <a:ext cx="5010912" cy="5143500"/>
          </a:xfrm>
          <a:prstGeom prst="rect">
            <a:avLst/>
          </a:prstGeom>
          <a:noFill/>
          <a:ln>
            <a:noFill/>
          </a:ln>
        </p:spPr>
      </p:pic>
      <p:sp>
        <p:nvSpPr>
          <p:cNvPr id="91" name="Google Shape;91;p4"/>
          <p:cNvSpPr/>
          <p:nvPr/>
        </p:nvSpPr>
        <p:spPr>
          <a:xfrm>
            <a:off x="4425399" y="2061072"/>
            <a:ext cx="4469765"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cap="none">
                <a:solidFill>
                  <a:srgbClr val="FCC896"/>
                </a:solidFill>
                <a:latin typeface="Philosopher"/>
                <a:ea typeface="Philosopher"/>
                <a:cs typeface="Philosopher"/>
                <a:sym typeface="Philosopher"/>
              </a:rPr>
              <a:t>PROBLEM STATEMENT</a:t>
            </a:r>
            <a:endParaRPr b="1" sz="3200" cap="none">
              <a:solidFill>
                <a:srgbClr val="FCC896"/>
              </a:solidFill>
              <a:latin typeface="Philosopher"/>
              <a:ea typeface="Philosopher"/>
              <a:cs typeface="Philosopher"/>
              <a:sym typeface="Philosopher"/>
            </a:endParaRPr>
          </a:p>
        </p:txBody>
      </p:sp>
      <p:sp>
        <p:nvSpPr>
          <p:cNvPr id="92" name="Google Shape;92;p4"/>
          <p:cNvSpPr txBox="1"/>
          <p:nvPr/>
        </p:nvSpPr>
        <p:spPr>
          <a:xfrm>
            <a:off x="4449752" y="1172145"/>
            <a:ext cx="2024120" cy="14452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8800">
              <a:latin typeface="Open Sans"/>
              <a:ea typeface="Open Sans"/>
              <a:cs typeface="Open Sans"/>
              <a:sym typeface="Open Sans"/>
            </a:endParaRPr>
          </a:p>
        </p:txBody>
      </p:sp>
      <p:sp>
        <p:nvSpPr>
          <p:cNvPr id="93" name="Google Shape;93;p4"/>
          <p:cNvSpPr/>
          <p:nvPr/>
        </p:nvSpPr>
        <p:spPr>
          <a:xfrm>
            <a:off x="4476331" y="2869066"/>
            <a:ext cx="4345162" cy="1476375"/>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chemeClr val="lt1"/>
              </a:buClr>
              <a:buSzPts val="2000"/>
              <a:buFont typeface="Arial"/>
              <a:buChar char="•"/>
            </a:pPr>
            <a:r>
              <a:rPr b="0" i="0" lang="en-GB" sz="2000" u="none" cap="none" strike="noStrike">
                <a:solidFill>
                  <a:schemeClr val="lt1"/>
                </a:solidFill>
                <a:latin typeface="Arial"/>
                <a:ea typeface="Arial"/>
                <a:cs typeface="Arial"/>
                <a:sym typeface="Arial"/>
              </a:rPr>
              <a:t>Be able to donate food anytime</a:t>
            </a:r>
            <a:endParaRPr b="0" i="0" sz="2000" u="none" cap="none" strike="noStrike">
              <a:solidFill>
                <a:schemeClr val="lt1"/>
              </a:solidFill>
              <a:latin typeface="Arial"/>
              <a:ea typeface="Arial"/>
              <a:cs typeface="Arial"/>
              <a:sym typeface="Arial"/>
            </a:endParaRPr>
          </a:p>
          <a:p>
            <a:pPr indent="-171450" lvl="0" marL="171450" marR="0" rtl="0" algn="l">
              <a:lnSpc>
                <a:spcPct val="150000"/>
              </a:lnSpc>
              <a:spcBef>
                <a:spcPts val="0"/>
              </a:spcBef>
              <a:spcAft>
                <a:spcPts val="0"/>
              </a:spcAft>
              <a:buClr>
                <a:schemeClr val="lt1"/>
              </a:buClr>
              <a:buSzPts val="2000"/>
              <a:buFont typeface="Arial"/>
              <a:buChar char="•"/>
            </a:pPr>
            <a:r>
              <a:rPr b="0" i="0" lang="en-GB" sz="2000" u="none" cap="none" strike="noStrike">
                <a:solidFill>
                  <a:schemeClr val="lt1"/>
                </a:solidFill>
                <a:latin typeface="Arial"/>
                <a:ea typeface="Arial"/>
                <a:cs typeface="Arial"/>
                <a:sym typeface="Arial"/>
              </a:rPr>
              <a:t>Be able to get food anywhere.</a:t>
            </a:r>
            <a:endParaRPr b="0" i="0" sz="2000" u="none" cap="none" strike="noStrike">
              <a:solidFill>
                <a:schemeClr val="lt1"/>
              </a:solidFill>
              <a:latin typeface="Arial"/>
              <a:ea typeface="Arial"/>
              <a:cs typeface="Arial"/>
              <a:sym typeface="Arial"/>
            </a:endParaRPr>
          </a:p>
          <a:p>
            <a:pPr indent="-171450" lvl="0" marL="171450" marR="0" rtl="0" algn="l">
              <a:lnSpc>
                <a:spcPct val="150000"/>
              </a:lnSpc>
              <a:spcBef>
                <a:spcPts val="0"/>
              </a:spcBef>
              <a:spcAft>
                <a:spcPts val="0"/>
              </a:spcAft>
              <a:buClr>
                <a:schemeClr val="lt1"/>
              </a:buClr>
              <a:buSzPts val="2000"/>
              <a:buFont typeface="Arial"/>
              <a:buChar char="•"/>
            </a:pPr>
            <a:r>
              <a:rPr b="0" i="0" lang="en-GB" sz="2000" u="none" cap="none" strike="noStrike">
                <a:solidFill>
                  <a:schemeClr val="lt1"/>
                </a:solidFill>
                <a:latin typeface="Arial"/>
                <a:ea typeface="Arial"/>
                <a:cs typeface="Arial"/>
                <a:sym typeface="Arial"/>
              </a:rPr>
              <a:t>“Anonymously”</a:t>
            </a:r>
            <a:endParaRPr b="0" i="0" sz="2000" u="none" cap="none" strike="noStrike">
              <a:solidFill>
                <a:schemeClr val="lt1"/>
              </a:solidFill>
              <a:latin typeface="Arial"/>
              <a:ea typeface="Arial"/>
              <a:cs typeface="Arial"/>
              <a:sym typeface="Arial"/>
            </a:endParaRPr>
          </a:p>
        </p:txBody>
      </p:sp>
      <p:sp>
        <p:nvSpPr>
          <p:cNvPr id="94" name="Google Shape;94;p4"/>
          <p:cNvSpPr txBox="1"/>
          <p:nvPr/>
        </p:nvSpPr>
        <p:spPr>
          <a:xfrm>
            <a:off x="132504" y="95682"/>
            <a:ext cx="765162"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595959"/>
                </a:solidFill>
                <a:latin typeface="Open Sans"/>
                <a:ea typeface="Open Sans"/>
                <a:cs typeface="Open Sans"/>
                <a:sym typeface="Open Sans"/>
              </a:rPr>
              <a:t>YOUR</a:t>
            </a:r>
            <a:endParaRPr sz="1400">
              <a:solidFill>
                <a:srgbClr val="595959"/>
              </a:solidFill>
              <a:latin typeface="Open Sans"/>
              <a:ea typeface="Open Sans"/>
              <a:cs typeface="Open Sans"/>
              <a:sym typeface="Open Sans"/>
            </a:endParaRPr>
          </a:p>
          <a:p>
            <a:pPr indent="0" lvl="0" marL="0" marR="0" rtl="0" algn="l">
              <a:spcBef>
                <a:spcPts val="0"/>
              </a:spcBef>
              <a:spcAft>
                <a:spcPts val="0"/>
              </a:spcAft>
              <a:buNone/>
            </a:pPr>
            <a:r>
              <a:rPr lang="en-GB" sz="1400">
                <a:solidFill>
                  <a:srgbClr val="595959"/>
                </a:solidFill>
                <a:latin typeface="Open Sans"/>
                <a:ea typeface="Open Sans"/>
                <a:cs typeface="Open Sans"/>
                <a:sym typeface="Open Sans"/>
              </a:rPr>
              <a:t>LOGO</a:t>
            </a:r>
            <a:endParaRPr sz="1400">
              <a:solidFill>
                <a:srgbClr val="595959"/>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5"/>
          <p:cNvPicPr preferRelativeResize="0"/>
          <p:nvPr/>
        </p:nvPicPr>
        <p:blipFill rotWithShape="1">
          <a:blip r:embed="rId3">
            <a:alphaModFix/>
          </a:blip>
          <a:srcRect b="11844" l="0" r="0" t="11283"/>
          <a:stretch/>
        </p:blipFill>
        <p:spPr>
          <a:xfrm flipH="1" rot="10800000">
            <a:off x="1069975" y="617855"/>
            <a:ext cx="5010912" cy="5143500"/>
          </a:xfrm>
          <a:prstGeom prst="rect">
            <a:avLst/>
          </a:prstGeom>
          <a:noFill/>
          <a:ln>
            <a:noFill/>
          </a:ln>
        </p:spPr>
      </p:pic>
      <p:sp>
        <p:nvSpPr>
          <p:cNvPr id="100" name="Google Shape;100;p5"/>
          <p:cNvSpPr/>
          <p:nvPr/>
        </p:nvSpPr>
        <p:spPr>
          <a:xfrm>
            <a:off x="4425399" y="2061072"/>
            <a:ext cx="4429760" cy="768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4400" cap="none">
                <a:solidFill>
                  <a:srgbClr val="FCC896"/>
                </a:solidFill>
                <a:latin typeface="Philosopher"/>
                <a:ea typeface="Philosopher"/>
                <a:cs typeface="Philosopher"/>
                <a:sym typeface="Philosopher"/>
              </a:rPr>
              <a:t>GAP IDENTIFIED</a:t>
            </a:r>
            <a:endParaRPr b="1" sz="4400" cap="none">
              <a:solidFill>
                <a:srgbClr val="FCC896"/>
              </a:solidFill>
              <a:latin typeface="Philosopher"/>
              <a:ea typeface="Philosopher"/>
              <a:cs typeface="Philosopher"/>
              <a:sym typeface="Philosopher"/>
            </a:endParaRPr>
          </a:p>
        </p:txBody>
      </p:sp>
      <p:sp>
        <p:nvSpPr>
          <p:cNvPr id="101" name="Google Shape;101;p5"/>
          <p:cNvSpPr/>
          <p:nvPr/>
        </p:nvSpPr>
        <p:spPr>
          <a:xfrm>
            <a:off x="4476115" y="2868930"/>
            <a:ext cx="4345305" cy="207454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lt1"/>
              </a:buClr>
              <a:buSzPts val="1400"/>
              <a:buFont typeface="Arial"/>
              <a:buAutoNum type="arabicPeriod"/>
            </a:pPr>
            <a:r>
              <a:rPr b="0" i="0" lang="en-GB" sz="1400" u="none" cap="none" strike="noStrike">
                <a:solidFill>
                  <a:schemeClr val="lt1"/>
                </a:solidFill>
                <a:latin typeface="Arial"/>
                <a:ea typeface="Arial"/>
                <a:cs typeface="Arial"/>
                <a:sym typeface="Arial"/>
              </a:rPr>
              <a:t>This is completely a novel idea.</a:t>
            </a:r>
            <a:endParaRPr b="0" i="0" sz="1400" u="none" cap="none" strike="noStrike">
              <a:solidFill>
                <a:schemeClr val="lt1"/>
              </a:solidFill>
              <a:latin typeface="Arial"/>
              <a:ea typeface="Arial"/>
              <a:cs typeface="Arial"/>
              <a:sym typeface="Arial"/>
            </a:endParaRPr>
          </a:p>
          <a:p>
            <a:pPr indent="-342900" lvl="0" marL="342900" marR="0" rtl="0" algn="l">
              <a:lnSpc>
                <a:spcPct val="150000"/>
              </a:lnSpc>
              <a:spcBef>
                <a:spcPts val="0"/>
              </a:spcBef>
              <a:spcAft>
                <a:spcPts val="0"/>
              </a:spcAft>
              <a:buClr>
                <a:schemeClr val="lt1"/>
              </a:buClr>
              <a:buSzPts val="1400"/>
              <a:buFont typeface="Arial"/>
              <a:buAutoNum type="arabicPeriod"/>
            </a:pPr>
            <a:r>
              <a:rPr lang="en-GB" sz="1400">
                <a:solidFill>
                  <a:schemeClr val="lt1"/>
                </a:solidFill>
                <a:latin typeface="Arial"/>
                <a:ea typeface="Arial"/>
                <a:cs typeface="Arial"/>
                <a:sym typeface="Arial"/>
              </a:rPr>
              <a:t>Haven’t found ‘ANY’  platform that offers such a service.</a:t>
            </a:r>
            <a:endParaRPr sz="1400">
              <a:solidFill>
                <a:schemeClr val="lt1"/>
              </a:solidFill>
              <a:latin typeface="Arial"/>
              <a:ea typeface="Arial"/>
              <a:cs typeface="Arial"/>
              <a:sym typeface="Arial"/>
            </a:endParaRPr>
          </a:p>
          <a:p>
            <a:pPr indent="-342900" lvl="0" marL="342900" marR="0" rtl="0" algn="l">
              <a:lnSpc>
                <a:spcPct val="150000"/>
              </a:lnSpc>
              <a:spcBef>
                <a:spcPts val="0"/>
              </a:spcBef>
              <a:spcAft>
                <a:spcPts val="0"/>
              </a:spcAft>
              <a:buClr>
                <a:schemeClr val="lt1"/>
              </a:buClr>
              <a:buSzPts val="1400"/>
              <a:buFont typeface="Arial"/>
              <a:buAutoNum type="arabicPeriod"/>
            </a:pPr>
            <a:r>
              <a:rPr lang="en-GB" sz="1400">
                <a:solidFill>
                  <a:schemeClr val="lt1"/>
                </a:solidFill>
                <a:latin typeface="Arial"/>
                <a:ea typeface="Arial"/>
                <a:cs typeface="Arial"/>
                <a:sym typeface="Arial"/>
              </a:rPr>
              <a:t>No platform focuses on people around us, instead is either on NGO’s or for other financilaly weak countries.</a:t>
            </a:r>
            <a:endParaRPr b="0" i="0" sz="1400" u="none" cap="none" strike="noStrike">
              <a:solidFill>
                <a:schemeClr val="lt1"/>
              </a:solidFill>
              <a:latin typeface="Arial"/>
              <a:ea typeface="Arial"/>
              <a:cs typeface="Arial"/>
              <a:sym typeface="Arial"/>
            </a:endParaRPr>
          </a:p>
          <a:p>
            <a:pPr indent="-254000" lvl="0" marL="342900" marR="0" rtl="0" algn="l">
              <a:lnSpc>
                <a:spcPct val="150000"/>
              </a:lnSpc>
              <a:spcBef>
                <a:spcPts val="0"/>
              </a:spcBef>
              <a:spcAft>
                <a:spcPts val="0"/>
              </a:spcAft>
              <a:buClr>
                <a:schemeClr val="dk1"/>
              </a:buClr>
              <a:buSzPts val="1400"/>
              <a:buFont typeface="Open Sans"/>
              <a:buNone/>
            </a:pPr>
            <a:r>
              <a:t/>
            </a:r>
            <a:endParaRPr b="0" i="0" sz="1400" u="none" cap="none" strike="noStrike">
              <a:solidFill>
                <a:schemeClr val="lt1"/>
              </a:solidFill>
              <a:latin typeface="Arial"/>
              <a:ea typeface="Arial"/>
              <a:cs typeface="Arial"/>
              <a:sym typeface="Arial"/>
            </a:endParaRPr>
          </a:p>
        </p:txBody>
      </p:sp>
      <p:sp>
        <p:nvSpPr>
          <p:cNvPr id="102" name="Google Shape;102;p5"/>
          <p:cNvSpPr txBox="1"/>
          <p:nvPr/>
        </p:nvSpPr>
        <p:spPr>
          <a:xfrm>
            <a:off x="132504" y="95682"/>
            <a:ext cx="765162"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595959"/>
                </a:solidFill>
                <a:latin typeface="Open Sans"/>
                <a:ea typeface="Open Sans"/>
                <a:cs typeface="Open Sans"/>
                <a:sym typeface="Open Sans"/>
              </a:rPr>
              <a:t>YOUR</a:t>
            </a:r>
            <a:endParaRPr sz="1400">
              <a:solidFill>
                <a:srgbClr val="595959"/>
              </a:solidFill>
              <a:latin typeface="Open Sans"/>
              <a:ea typeface="Open Sans"/>
              <a:cs typeface="Open Sans"/>
              <a:sym typeface="Open Sans"/>
            </a:endParaRPr>
          </a:p>
          <a:p>
            <a:pPr indent="0" lvl="0" marL="0" marR="0" rtl="0" algn="l">
              <a:spcBef>
                <a:spcPts val="0"/>
              </a:spcBef>
              <a:spcAft>
                <a:spcPts val="0"/>
              </a:spcAft>
              <a:buNone/>
            </a:pPr>
            <a:r>
              <a:rPr lang="en-GB" sz="1400">
                <a:solidFill>
                  <a:srgbClr val="595959"/>
                </a:solidFill>
                <a:latin typeface="Open Sans"/>
                <a:ea typeface="Open Sans"/>
                <a:cs typeface="Open Sans"/>
                <a:sym typeface="Open Sans"/>
              </a:rPr>
              <a:t>LOGO</a:t>
            </a:r>
            <a:endParaRPr sz="1400">
              <a:solidFill>
                <a:srgbClr val="595959"/>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pSp>
        <p:nvGrpSpPr>
          <p:cNvPr id="107" name="Google Shape;107;p6"/>
          <p:cNvGrpSpPr/>
          <p:nvPr/>
        </p:nvGrpSpPr>
        <p:grpSpPr>
          <a:xfrm>
            <a:off x="53975" y="1042035"/>
            <a:ext cx="3001645" cy="758487"/>
            <a:chOff x="108451" y="1301278"/>
            <a:chExt cx="2710357" cy="202642"/>
          </a:xfrm>
        </p:grpSpPr>
        <p:sp>
          <p:nvSpPr>
            <p:cNvPr id="108" name="Google Shape;108;p6"/>
            <p:cNvSpPr txBox="1"/>
            <p:nvPr/>
          </p:nvSpPr>
          <p:spPr>
            <a:xfrm>
              <a:off x="108451" y="1413836"/>
              <a:ext cx="2710357" cy="9008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Client</a:t>
              </a:r>
              <a:endParaRPr sz="1600">
                <a:solidFill>
                  <a:srgbClr val="FCC490"/>
                </a:solidFill>
                <a:latin typeface="Open Sans"/>
                <a:ea typeface="Open Sans"/>
                <a:cs typeface="Open Sans"/>
                <a:sym typeface="Open Sans"/>
              </a:endParaRPr>
            </a:p>
          </p:txBody>
        </p:sp>
        <p:sp>
          <p:nvSpPr>
            <p:cNvPr id="109" name="Google Shape;109;p6"/>
            <p:cNvSpPr/>
            <p:nvPr/>
          </p:nvSpPr>
          <p:spPr>
            <a:xfrm>
              <a:off x="970139" y="1301278"/>
              <a:ext cx="986980" cy="1559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01</a:t>
              </a:r>
              <a:endParaRPr b="1" sz="3200">
                <a:latin typeface="Open Sans"/>
                <a:ea typeface="Open Sans"/>
                <a:cs typeface="Open Sans"/>
                <a:sym typeface="Open Sans"/>
              </a:endParaRPr>
            </a:p>
          </p:txBody>
        </p:sp>
      </p:grpSp>
      <p:grpSp>
        <p:nvGrpSpPr>
          <p:cNvPr id="110" name="Google Shape;110;p6"/>
          <p:cNvGrpSpPr/>
          <p:nvPr/>
        </p:nvGrpSpPr>
        <p:grpSpPr>
          <a:xfrm>
            <a:off x="6263640" y="1042257"/>
            <a:ext cx="2710357" cy="629573"/>
            <a:chOff x="108451" y="1301278"/>
            <a:chExt cx="2710357" cy="629573"/>
          </a:xfrm>
        </p:grpSpPr>
        <p:sp>
          <p:nvSpPr>
            <p:cNvPr id="111" name="Google Shape;111;p6"/>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Restaurants</a:t>
              </a:r>
              <a:endParaRPr sz="1600">
                <a:solidFill>
                  <a:srgbClr val="FCC490"/>
                </a:solidFill>
                <a:latin typeface="Open Sans"/>
                <a:ea typeface="Open Sans"/>
                <a:cs typeface="Open Sans"/>
                <a:sym typeface="Open Sans"/>
              </a:endParaRPr>
            </a:p>
          </p:txBody>
        </p:sp>
        <p:sp>
          <p:nvSpPr>
            <p:cNvPr id="112" name="Google Shape;112;p6"/>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02</a:t>
              </a:r>
              <a:endParaRPr b="1" sz="3200">
                <a:latin typeface="Open Sans"/>
                <a:ea typeface="Open Sans"/>
                <a:cs typeface="Open Sans"/>
                <a:sym typeface="Open Sans"/>
              </a:endParaRPr>
            </a:p>
          </p:txBody>
        </p:sp>
      </p:grpSp>
      <p:grpSp>
        <p:nvGrpSpPr>
          <p:cNvPr descr="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 id="113" name="Google Shape;113;p6"/>
          <p:cNvGrpSpPr/>
          <p:nvPr/>
        </p:nvGrpSpPr>
        <p:grpSpPr>
          <a:xfrm>
            <a:off x="8433087" y="255838"/>
            <a:ext cx="474292" cy="136733"/>
            <a:chOff x="5516310" y="1016950"/>
            <a:chExt cx="474292" cy="136733"/>
          </a:xfrm>
        </p:grpSpPr>
        <p:cxnSp>
          <p:nvCxnSpPr>
            <p:cNvPr id="114" name="Google Shape;114;p6"/>
            <p:cNvCxnSpPr/>
            <p:nvPr/>
          </p:nvCxnSpPr>
          <p:spPr>
            <a:xfrm>
              <a:off x="5516310" y="1016950"/>
              <a:ext cx="474292" cy="0"/>
            </a:xfrm>
            <a:prstGeom prst="straightConnector1">
              <a:avLst/>
            </a:prstGeom>
            <a:noFill/>
            <a:ln cap="rnd" cmpd="sng" w="38100">
              <a:solidFill>
                <a:srgbClr val="FCC896"/>
              </a:solidFill>
              <a:prstDash val="solid"/>
              <a:round/>
              <a:headEnd len="sm" w="sm" type="none"/>
              <a:tailEnd len="sm" w="sm" type="none"/>
            </a:ln>
          </p:spPr>
        </p:cxnSp>
        <p:cxnSp>
          <p:nvCxnSpPr>
            <p:cNvPr id="115" name="Google Shape;115;p6"/>
            <p:cNvCxnSpPr/>
            <p:nvPr/>
          </p:nvCxnSpPr>
          <p:spPr>
            <a:xfrm>
              <a:off x="5734228" y="1153683"/>
              <a:ext cx="256374" cy="0"/>
            </a:xfrm>
            <a:prstGeom prst="straightConnector1">
              <a:avLst/>
            </a:prstGeom>
            <a:noFill/>
            <a:ln cap="rnd" cmpd="sng" w="38100">
              <a:solidFill>
                <a:srgbClr val="FCC896"/>
              </a:solidFill>
              <a:prstDash val="solid"/>
              <a:round/>
              <a:headEnd len="sm" w="sm" type="none"/>
              <a:tailEnd len="sm" w="sm" type="none"/>
            </a:ln>
          </p:spPr>
        </p:cxnSp>
      </p:grpSp>
      <p:sp>
        <p:nvSpPr>
          <p:cNvPr id="116" name="Google Shape;116;p6"/>
          <p:cNvSpPr/>
          <p:nvPr/>
        </p:nvSpPr>
        <p:spPr>
          <a:xfrm>
            <a:off x="404495" y="146685"/>
            <a:ext cx="337439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rgbClr val="FCC490"/>
                </a:solidFill>
                <a:latin typeface="Open Sans"/>
                <a:ea typeface="Open Sans"/>
                <a:cs typeface="Open Sans"/>
                <a:sym typeface="Open Sans"/>
              </a:rPr>
              <a:t>Working of Food Flag </a:t>
            </a:r>
            <a:endParaRPr sz="2400">
              <a:solidFill>
                <a:srgbClr val="FCC490"/>
              </a:solidFill>
              <a:latin typeface="Open Sans"/>
              <a:ea typeface="Open Sans"/>
              <a:cs typeface="Open Sans"/>
              <a:sym typeface="Open Sans"/>
            </a:endParaRPr>
          </a:p>
        </p:txBody>
      </p:sp>
      <p:cxnSp>
        <p:nvCxnSpPr>
          <p:cNvPr id="117" name="Google Shape;117;p6"/>
          <p:cNvCxnSpPr/>
          <p:nvPr/>
        </p:nvCxnSpPr>
        <p:spPr>
          <a:xfrm>
            <a:off x="225199" y="260215"/>
            <a:ext cx="0" cy="447472"/>
          </a:xfrm>
          <a:prstGeom prst="straightConnector1">
            <a:avLst/>
          </a:prstGeom>
          <a:noFill/>
          <a:ln cap="flat" cmpd="sng" w="9525">
            <a:solidFill>
              <a:schemeClr val="accent1"/>
            </a:solidFill>
            <a:prstDash val="solid"/>
            <a:miter lim="800000"/>
            <a:headEnd len="sm" w="sm" type="oval"/>
            <a:tailEnd len="sm" w="sm" type="oval"/>
          </a:ln>
        </p:spPr>
      </p:cxnSp>
      <p:sp>
        <p:nvSpPr>
          <p:cNvPr id="118" name="Google Shape;118;p6"/>
          <p:cNvSpPr txBox="1"/>
          <p:nvPr/>
        </p:nvSpPr>
        <p:spPr>
          <a:xfrm>
            <a:off x="404495" y="1898650"/>
            <a:ext cx="3373755" cy="324548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1400"/>
              <a:buFont typeface="Open Sans"/>
              <a:buAutoNum type="arabicPeriod"/>
            </a:pPr>
            <a:r>
              <a:rPr lang="en-GB" sz="1400">
                <a:solidFill>
                  <a:schemeClr val="lt1"/>
                </a:solidFill>
                <a:latin typeface="Open Sans"/>
                <a:ea typeface="Open Sans"/>
                <a:cs typeface="Open Sans"/>
                <a:sym typeface="Open Sans"/>
              </a:rPr>
              <a:t>Raise a flag</a:t>
            </a:r>
            <a:endParaRPr sz="1400">
              <a:solidFill>
                <a:schemeClr val="lt1"/>
              </a:solidFill>
              <a:latin typeface="Open Sans"/>
              <a:ea typeface="Open Sans"/>
              <a:cs typeface="Open Sans"/>
              <a:sym typeface="Open Sans"/>
            </a:endParaRPr>
          </a:p>
          <a:p>
            <a:pPr indent="-342900" lvl="1" marL="800100" marR="0" rtl="0" algn="l">
              <a:spcBef>
                <a:spcPts val="0"/>
              </a:spcBef>
              <a:spcAft>
                <a:spcPts val="0"/>
              </a:spcAft>
              <a:buClr>
                <a:schemeClr val="lt1"/>
              </a:buClr>
              <a:buSzPts val="1400"/>
              <a:buFont typeface="Open Sans"/>
              <a:buAutoNum type="arabicPeriod"/>
            </a:pPr>
            <a:r>
              <a:rPr b="0" i="0" lang="en-GB" sz="1400" u="none" cap="none" strike="noStrike">
                <a:solidFill>
                  <a:schemeClr val="lt1"/>
                </a:solidFill>
                <a:latin typeface="Open Sans"/>
                <a:ea typeface="Open Sans"/>
                <a:cs typeface="Open Sans"/>
                <a:sym typeface="Open Sans"/>
              </a:rPr>
              <a:t>Raise vegetarian Flag.</a:t>
            </a:r>
            <a:endParaRPr b="0" i="0" sz="1400" u="none" cap="none" strike="noStrike">
              <a:solidFill>
                <a:schemeClr val="lt1"/>
              </a:solidFill>
              <a:latin typeface="Open Sans"/>
              <a:ea typeface="Open Sans"/>
              <a:cs typeface="Open Sans"/>
              <a:sym typeface="Open Sans"/>
            </a:endParaRPr>
          </a:p>
          <a:p>
            <a:pPr indent="-342900" lvl="1" marL="800100" marR="0" rtl="0" algn="l">
              <a:spcBef>
                <a:spcPts val="0"/>
              </a:spcBef>
              <a:spcAft>
                <a:spcPts val="0"/>
              </a:spcAft>
              <a:buClr>
                <a:schemeClr val="lt1"/>
              </a:buClr>
              <a:buSzPts val="1400"/>
              <a:buFont typeface="Open Sans"/>
              <a:buAutoNum type="arabicPeriod"/>
            </a:pPr>
            <a:r>
              <a:rPr b="0" i="0" lang="en-GB" sz="1400" u="none" cap="none" strike="noStrike">
                <a:solidFill>
                  <a:schemeClr val="lt1"/>
                </a:solidFill>
                <a:latin typeface="Open Sans"/>
                <a:ea typeface="Open Sans"/>
                <a:cs typeface="Open Sans"/>
                <a:sym typeface="Open Sans"/>
              </a:rPr>
              <a:t>Raise Non-Vegetarian Flag.</a:t>
            </a:r>
            <a:endParaRPr b="0" i="0" sz="1400" u="none" cap="none" strike="noStrike">
              <a:solidFill>
                <a:schemeClr val="lt1"/>
              </a:solidFill>
              <a:latin typeface="Open Sans"/>
              <a:ea typeface="Open Sans"/>
              <a:cs typeface="Open Sans"/>
              <a:sym typeface="Open Sans"/>
            </a:endParaRPr>
          </a:p>
          <a:p>
            <a:pPr indent="-342900" lvl="0" marL="342900" marR="0" rtl="0" algn="l">
              <a:spcBef>
                <a:spcPts val="0"/>
              </a:spcBef>
              <a:spcAft>
                <a:spcPts val="0"/>
              </a:spcAft>
              <a:buClr>
                <a:schemeClr val="lt1"/>
              </a:buClr>
              <a:buSzPts val="1400"/>
              <a:buFont typeface="Open Sans"/>
              <a:buAutoNum type="arabicPeriod"/>
            </a:pPr>
            <a:r>
              <a:rPr lang="en-GB" sz="1400">
                <a:solidFill>
                  <a:schemeClr val="lt1"/>
                </a:solidFill>
                <a:latin typeface="Open Sans"/>
                <a:ea typeface="Open Sans"/>
                <a:cs typeface="Open Sans"/>
                <a:sym typeface="Open Sans"/>
              </a:rPr>
              <a:t>Pay and Raise</a:t>
            </a:r>
            <a:endParaRPr sz="1400">
              <a:solidFill>
                <a:schemeClr val="lt1"/>
              </a:solidFill>
              <a:latin typeface="Open Sans"/>
              <a:ea typeface="Open Sans"/>
              <a:cs typeface="Open Sans"/>
              <a:sym typeface="Open Sans"/>
            </a:endParaRPr>
          </a:p>
          <a:p>
            <a:pPr indent="-342900" lvl="1" marL="800100" marR="0" rtl="0" algn="l">
              <a:spcBef>
                <a:spcPts val="0"/>
              </a:spcBef>
              <a:spcAft>
                <a:spcPts val="0"/>
              </a:spcAft>
              <a:buClr>
                <a:schemeClr val="lt1"/>
              </a:buClr>
              <a:buSzPts val="1400"/>
              <a:buFont typeface="Open Sans"/>
              <a:buAutoNum type="arabicPeriod"/>
            </a:pPr>
            <a:r>
              <a:rPr b="0" i="0" lang="en-GB" sz="1400" u="none" cap="none" strike="noStrike">
                <a:solidFill>
                  <a:schemeClr val="lt1"/>
                </a:solidFill>
                <a:latin typeface="Open Sans"/>
                <a:ea typeface="Open Sans"/>
                <a:cs typeface="Open Sans"/>
                <a:sym typeface="Open Sans"/>
              </a:rPr>
              <a:t>Pay restaurant money.</a:t>
            </a:r>
            <a:endParaRPr b="0" i="0" sz="1400" u="none" cap="none" strike="noStrike">
              <a:solidFill>
                <a:schemeClr val="lt1"/>
              </a:solidFill>
              <a:latin typeface="Open Sans"/>
              <a:ea typeface="Open Sans"/>
              <a:cs typeface="Open Sans"/>
              <a:sym typeface="Open Sans"/>
            </a:endParaRPr>
          </a:p>
          <a:p>
            <a:pPr indent="-342900" lvl="1" marL="800100" marR="0" rtl="0" algn="l">
              <a:spcBef>
                <a:spcPts val="0"/>
              </a:spcBef>
              <a:spcAft>
                <a:spcPts val="0"/>
              </a:spcAft>
              <a:buClr>
                <a:schemeClr val="lt1"/>
              </a:buClr>
              <a:buSzPts val="1400"/>
              <a:buFont typeface="Open Sans"/>
              <a:buAutoNum type="arabicPeriod"/>
            </a:pPr>
            <a:r>
              <a:rPr b="0" i="0" lang="en-GB" sz="1400" u="none" cap="none" strike="noStrike">
                <a:solidFill>
                  <a:schemeClr val="lt1"/>
                </a:solidFill>
                <a:latin typeface="Open Sans"/>
                <a:ea typeface="Open Sans"/>
                <a:cs typeface="Open Sans"/>
                <a:sym typeface="Open Sans"/>
              </a:rPr>
              <a:t>Restaurant raises on users behalf.</a:t>
            </a:r>
            <a:endParaRPr b="0" i="0" sz="1400" u="none" cap="none" strike="noStrike">
              <a:solidFill>
                <a:schemeClr val="lt1"/>
              </a:solidFill>
              <a:latin typeface="Open Sans"/>
              <a:ea typeface="Open Sans"/>
              <a:cs typeface="Open Sans"/>
              <a:sym typeface="Open Sans"/>
            </a:endParaRPr>
          </a:p>
          <a:p>
            <a:pPr indent="-342900" lvl="0" marL="342900" marR="0" rtl="0" algn="l">
              <a:spcBef>
                <a:spcPts val="0"/>
              </a:spcBef>
              <a:spcAft>
                <a:spcPts val="0"/>
              </a:spcAft>
              <a:buClr>
                <a:schemeClr val="lt1"/>
              </a:buClr>
              <a:buSzPts val="1400"/>
              <a:buFont typeface="Open Sans"/>
              <a:buAutoNum type="arabicPeriod"/>
            </a:pPr>
            <a:r>
              <a:rPr lang="en-GB" sz="1400">
                <a:solidFill>
                  <a:schemeClr val="lt1"/>
                </a:solidFill>
                <a:latin typeface="Open Sans"/>
                <a:ea typeface="Open Sans"/>
                <a:cs typeface="Open Sans"/>
                <a:sym typeface="Open Sans"/>
              </a:rPr>
              <a:t>Accept a flag</a:t>
            </a:r>
            <a:endParaRPr sz="1400">
              <a:solidFill>
                <a:schemeClr val="lt1"/>
              </a:solidFill>
              <a:latin typeface="Open Sans"/>
              <a:ea typeface="Open Sans"/>
              <a:cs typeface="Open Sans"/>
              <a:sym typeface="Open Sans"/>
            </a:endParaRPr>
          </a:p>
          <a:p>
            <a:pPr indent="-342900" lvl="1" marL="800100" marR="0" rtl="0" algn="l">
              <a:spcBef>
                <a:spcPts val="0"/>
              </a:spcBef>
              <a:spcAft>
                <a:spcPts val="0"/>
              </a:spcAft>
              <a:buClr>
                <a:schemeClr val="lt1"/>
              </a:buClr>
              <a:buSzPts val="1400"/>
              <a:buFont typeface="Open Sans"/>
              <a:buAutoNum type="arabicPeriod"/>
            </a:pPr>
            <a:r>
              <a:rPr b="0" i="0" lang="en-GB" sz="1400" u="none" cap="none" strike="noStrike">
                <a:solidFill>
                  <a:schemeClr val="lt1"/>
                </a:solidFill>
                <a:latin typeface="Open Sans"/>
                <a:ea typeface="Open Sans"/>
                <a:cs typeface="Open Sans"/>
                <a:sym typeface="Open Sans"/>
              </a:rPr>
              <a:t>Catch a flag of choice from map.</a:t>
            </a:r>
            <a:endParaRPr b="0" i="0" sz="1400" u="none" cap="none" strike="noStrike">
              <a:solidFill>
                <a:schemeClr val="lt1"/>
              </a:solidFill>
              <a:latin typeface="Open Sans"/>
              <a:ea typeface="Open Sans"/>
              <a:cs typeface="Open Sans"/>
              <a:sym typeface="Open Sans"/>
            </a:endParaRPr>
          </a:p>
          <a:p>
            <a:pPr indent="-342900" lvl="1" marL="800100" marR="0" rtl="0" algn="l">
              <a:spcBef>
                <a:spcPts val="0"/>
              </a:spcBef>
              <a:spcAft>
                <a:spcPts val="0"/>
              </a:spcAft>
              <a:buClr>
                <a:schemeClr val="lt1"/>
              </a:buClr>
              <a:buSzPts val="1400"/>
              <a:buFont typeface="Open Sans"/>
              <a:buAutoNum type="arabicPeriod"/>
            </a:pPr>
            <a:r>
              <a:rPr b="0" i="0" lang="en-GB" sz="1400" u="none" cap="none" strike="noStrike">
                <a:solidFill>
                  <a:schemeClr val="lt1"/>
                </a:solidFill>
                <a:latin typeface="Open Sans"/>
                <a:ea typeface="Open Sans"/>
                <a:cs typeface="Open Sans"/>
                <a:sym typeface="Open Sans"/>
              </a:rPr>
              <a:t>Redeem it at User’s location or Restaurants location.</a:t>
            </a:r>
            <a:endParaRPr b="0" i="0" sz="1400" u="none" cap="none" strike="noStrike">
              <a:solidFill>
                <a:schemeClr val="lt1"/>
              </a:solidFill>
              <a:latin typeface="Open Sans"/>
              <a:ea typeface="Open Sans"/>
              <a:cs typeface="Open Sans"/>
              <a:sym typeface="Open Sans"/>
            </a:endParaRPr>
          </a:p>
          <a:p>
            <a:pPr indent="-342900" lvl="0" marL="342900" marR="0" rtl="0" algn="l">
              <a:spcBef>
                <a:spcPts val="0"/>
              </a:spcBef>
              <a:spcAft>
                <a:spcPts val="0"/>
              </a:spcAft>
              <a:buClr>
                <a:schemeClr val="lt1"/>
              </a:buClr>
              <a:buSzPts val="1400"/>
              <a:buFont typeface="Open Sans"/>
              <a:buAutoNum type="arabicPeriod"/>
            </a:pPr>
            <a:r>
              <a:rPr lang="en-GB" sz="1400">
                <a:solidFill>
                  <a:schemeClr val="lt1"/>
                </a:solidFill>
                <a:latin typeface="Open Sans"/>
                <a:ea typeface="Open Sans"/>
                <a:cs typeface="Open Sans"/>
                <a:sym typeface="Open Sans"/>
              </a:rPr>
              <a:t>Delete Own Flag</a:t>
            </a:r>
            <a:endParaRPr sz="1400">
              <a:solidFill>
                <a:schemeClr val="lt1"/>
              </a:solidFill>
              <a:latin typeface="Open Sans"/>
              <a:ea typeface="Open Sans"/>
              <a:cs typeface="Open Sans"/>
              <a:sym typeface="Open Sans"/>
            </a:endParaRPr>
          </a:p>
          <a:p>
            <a:pPr indent="-342900" lvl="1" marL="800100" marR="0" rtl="0" algn="l">
              <a:spcBef>
                <a:spcPts val="0"/>
              </a:spcBef>
              <a:spcAft>
                <a:spcPts val="0"/>
              </a:spcAft>
              <a:buClr>
                <a:schemeClr val="lt1"/>
              </a:buClr>
              <a:buSzPts val="1400"/>
              <a:buFont typeface="Open Sans"/>
              <a:buAutoNum type="arabicPeriod"/>
            </a:pPr>
            <a:r>
              <a:rPr b="0" i="0" lang="en-GB" sz="1400" u="none" cap="none" strike="noStrike">
                <a:solidFill>
                  <a:schemeClr val="lt1"/>
                </a:solidFill>
                <a:latin typeface="Open Sans"/>
                <a:ea typeface="Open Sans"/>
                <a:cs typeface="Open Sans"/>
                <a:sym typeface="Open Sans"/>
              </a:rPr>
              <a:t>Delete the flag the user himself raised.</a:t>
            </a:r>
            <a:endParaRPr b="0" i="0" sz="1400" u="none" cap="none" strike="noStrike">
              <a:solidFill>
                <a:schemeClr val="lt1"/>
              </a:solidFill>
              <a:latin typeface="Open Sans"/>
              <a:ea typeface="Open Sans"/>
              <a:cs typeface="Open Sans"/>
              <a:sym typeface="Open Sans"/>
            </a:endParaRPr>
          </a:p>
          <a:p>
            <a:pPr indent="-254000" lvl="1" marL="800100" marR="0" rtl="0" algn="l">
              <a:spcBef>
                <a:spcPts val="0"/>
              </a:spcBef>
              <a:spcAft>
                <a:spcPts val="0"/>
              </a:spcAft>
              <a:buClr>
                <a:schemeClr val="dk1"/>
              </a:buClr>
              <a:buSzPts val="1400"/>
              <a:buFont typeface="Open Sans"/>
              <a:buNone/>
            </a:pPr>
            <a:r>
              <a:t/>
            </a:r>
            <a:endParaRPr b="0" i="0" sz="1400" u="none" cap="none" strike="noStrike">
              <a:solidFill>
                <a:schemeClr val="lt1"/>
              </a:solidFill>
              <a:latin typeface="Open Sans"/>
              <a:ea typeface="Open Sans"/>
              <a:cs typeface="Open Sans"/>
              <a:sym typeface="Open Sans"/>
            </a:endParaRPr>
          </a:p>
          <a:p>
            <a:pPr indent="-254000" lvl="1" marL="800100" marR="0" rtl="0" algn="l">
              <a:spcBef>
                <a:spcPts val="0"/>
              </a:spcBef>
              <a:spcAft>
                <a:spcPts val="0"/>
              </a:spcAft>
              <a:buClr>
                <a:schemeClr val="dk1"/>
              </a:buClr>
              <a:buSzPts val="1400"/>
              <a:buFont typeface="Open Sans"/>
              <a:buNone/>
            </a:pPr>
            <a:r>
              <a:t/>
            </a:r>
            <a:endParaRPr b="0" i="0" sz="1400" u="none" cap="none" strike="noStrike">
              <a:solidFill>
                <a:schemeClr val="lt1"/>
              </a:solidFill>
              <a:latin typeface="Open Sans"/>
              <a:ea typeface="Open Sans"/>
              <a:cs typeface="Open Sans"/>
              <a:sym typeface="Open Sans"/>
            </a:endParaRPr>
          </a:p>
          <a:p>
            <a:pPr indent="-254000" lvl="1" marL="800100" marR="0" rtl="0" algn="l">
              <a:spcBef>
                <a:spcPts val="0"/>
              </a:spcBef>
              <a:spcAft>
                <a:spcPts val="0"/>
              </a:spcAft>
              <a:buClr>
                <a:schemeClr val="dk1"/>
              </a:buClr>
              <a:buSzPts val="1400"/>
              <a:buFont typeface="Open Sans"/>
              <a:buNone/>
            </a:pPr>
            <a:r>
              <a:t/>
            </a:r>
            <a:endParaRPr b="0" i="0" sz="1400" u="none" cap="none" strike="noStrike">
              <a:solidFill>
                <a:schemeClr val="lt1"/>
              </a:solidFill>
              <a:latin typeface="Open Sans"/>
              <a:ea typeface="Open Sans"/>
              <a:cs typeface="Open Sans"/>
              <a:sym typeface="Open Sans"/>
            </a:endParaRPr>
          </a:p>
        </p:txBody>
      </p:sp>
      <p:sp>
        <p:nvSpPr>
          <p:cNvPr id="119" name="Google Shape;119;p6"/>
          <p:cNvSpPr txBox="1"/>
          <p:nvPr/>
        </p:nvSpPr>
        <p:spPr>
          <a:xfrm>
            <a:off x="5533390" y="1898650"/>
            <a:ext cx="3373755" cy="3245485"/>
          </a:xfrm>
          <a:prstGeom prst="rect">
            <a:avLst/>
          </a:prstGeom>
          <a:noFill/>
          <a:ln>
            <a:noFill/>
          </a:ln>
        </p:spPr>
        <p:txBody>
          <a:bodyPr anchorCtr="0" anchor="t" bIns="45700" lIns="91425" spcFirstLastPara="1" rIns="91425" wrap="square" tIns="45700">
            <a:noAutofit/>
          </a:bodyPr>
          <a:lstStyle/>
          <a:p>
            <a:pPr indent="-342900" lvl="1" marL="800100" marR="0" rtl="0" algn="l">
              <a:spcBef>
                <a:spcPts val="0"/>
              </a:spcBef>
              <a:spcAft>
                <a:spcPts val="0"/>
              </a:spcAft>
              <a:buClr>
                <a:schemeClr val="lt1"/>
              </a:buClr>
              <a:buSzPts val="1400"/>
              <a:buFont typeface="Open Sans"/>
              <a:buAutoNum type="arabicPeriod"/>
            </a:pPr>
            <a:r>
              <a:rPr b="0" i="0" lang="en-GB" sz="1400" u="none" cap="none" strike="noStrike">
                <a:solidFill>
                  <a:schemeClr val="lt1"/>
                </a:solidFill>
                <a:latin typeface="Open Sans"/>
                <a:ea typeface="Open Sans"/>
                <a:cs typeface="Open Sans"/>
                <a:sym typeface="Open Sans"/>
              </a:rPr>
              <a:t>Create a Flag</a:t>
            </a:r>
            <a:endParaRPr b="0" i="0" sz="1400" u="none" cap="none" strike="noStrike">
              <a:solidFill>
                <a:schemeClr val="lt1"/>
              </a:solidFill>
              <a:latin typeface="Open Sans"/>
              <a:ea typeface="Open Sans"/>
              <a:cs typeface="Open Sans"/>
              <a:sym typeface="Open Sans"/>
            </a:endParaRPr>
          </a:p>
          <a:p>
            <a:pPr indent="-342900" lvl="2" marL="1257300" marR="0" rtl="0" algn="l">
              <a:spcBef>
                <a:spcPts val="0"/>
              </a:spcBef>
              <a:spcAft>
                <a:spcPts val="0"/>
              </a:spcAft>
              <a:buClr>
                <a:schemeClr val="lt1"/>
              </a:buClr>
              <a:buSzPts val="1400"/>
              <a:buFont typeface="Open Sans"/>
              <a:buAutoNum type="arabicPeriod"/>
            </a:pPr>
            <a:r>
              <a:rPr b="0" i="0" lang="en-GB" sz="1400" u="none" cap="none" strike="noStrike">
                <a:solidFill>
                  <a:schemeClr val="lt1"/>
                </a:solidFill>
                <a:latin typeface="Open Sans"/>
                <a:ea typeface="Open Sans"/>
                <a:cs typeface="Open Sans"/>
                <a:sym typeface="Open Sans"/>
              </a:rPr>
              <a:t>Scan and Create Flag of set amount for a User.</a:t>
            </a:r>
            <a:endParaRPr b="0" i="0" sz="1400" u="none" cap="none" strike="noStrike">
              <a:solidFill>
                <a:schemeClr val="lt1"/>
              </a:solidFill>
              <a:latin typeface="Open Sans"/>
              <a:ea typeface="Open Sans"/>
              <a:cs typeface="Open Sans"/>
              <a:sym typeface="Open Sans"/>
            </a:endParaRPr>
          </a:p>
          <a:p>
            <a:pPr indent="-342900" lvl="1" marL="800100" marR="0" rtl="0" algn="l">
              <a:spcBef>
                <a:spcPts val="0"/>
              </a:spcBef>
              <a:spcAft>
                <a:spcPts val="0"/>
              </a:spcAft>
              <a:buClr>
                <a:schemeClr val="lt1"/>
              </a:buClr>
              <a:buSzPts val="1400"/>
              <a:buFont typeface="Open Sans"/>
              <a:buAutoNum type="arabicPeriod"/>
            </a:pPr>
            <a:r>
              <a:rPr b="0" i="0" lang="en-GB" sz="1400" u="none" cap="none" strike="noStrike">
                <a:solidFill>
                  <a:schemeClr val="lt1"/>
                </a:solidFill>
                <a:latin typeface="Open Sans"/>
                <a:ea typeface="Open Sans"/>
                <a:cs typeface="Open Sans"/>
                <a:sym typeface="Open Sans"/>
              </a:rPr>
              <a:t>Verify and Donate a Flag</a:t>
            </a:r>
            <a:endParaRPr b="0" i="0" sz="1400" u="none" cap="none" strike="noStrike">
              <a:solidFill>
                <a:schemeClr val="lt1"/>
              </a:solidFill>
              <a:latin typeface="Open Sans"/>
              <a:ea typeface="Open Sans"/>
              <a:cs typeface="Open Sans"/>
              <a:sym typeface="Open Sans"/>
            </a:endParaRPr>
          </a:p>
          <a:p>
            <a:pPr indent="-342900" lvl="2" marL="1257300" marR="0" rtl="0" algn="l">
              <a:spcBef>
                <a:spcPts val="0"/>
              </a:spcBef>
              <a:spcAft>
                <a:spcPts val="0"/>
              </a:spcAft>
              <a:buClr>
                <a:schemeClr val="lt1"/>
              </a:buClr>
              <a:buSzPts val="1400"/>
              <a:buFont typeface="Open Sans"/>
              <a:buAutoNum type="arabicPeriod"/>
            </a:pPr>
            <a:r>
              <a:rPr b="0" i="0" lang="en-GB" sz="1400" u="none" cap="none" strike="noStrike">
                <a:solidFill>
                  <a:schemeClr val="lt1"/>
                </a:solidFill>
                <a:latin typeface="Open Sans"/>
                <a:ea typeface="Open Sans"/>
                <a:cs typeface="Open Sans"/>
                <a:sym typeface="Open Sans"/>
              </a:rPr>
              <a:t>Verify if the flag is authentic and provide meal of that sum.</a:t>
            </a:r>
            <a:endParaRPr b="0" i="0" sz="1400" u="none" cap="none" strike="noStrike">
              <a:solidFill>
                <a:schemeClr val="lt1"/>
              </a:solidFill>
              <a:latin typeface="Open Sans"/>
              <a:ea typeface="Open Sans"/>
              <a:cs typeface="Open Sans"/>
              <a:sym typeface="Open Sans"/>
            </a:endParaRPr>
          </a:p>
          <a:p>
            <a:pPr indent="-254000" lvl="1" marL="800100" marR="0" rtl="0" algn="l">
              <a:spcBef>
                <a:spcPts val="0"/>
              </a:spcBef>
              <a:spcAft>
                <a:spcPts val="0"/>
              </a:spcAft>
              <a:buClr>
                <a:schemeClr val="dk1"/>
              </a:buClr>
              <a:buSzPts val="1400"/>
              <a:buFont typeface="Open Sans"/>
              <a:buNone/>
            </a:pPr>
            <a:r>
              <a:t/>
            </a:r>
            <a:endParaRPr b="0" i="0" sz="1400" u="none" cap="none" strike="noStrike">
              <a:solidFill>
                <a:schemeClr val="lt1"/>
              </a:solidFill>
              <a:latin typeface="Open Sans"/>
              <a:ea typeface="Open Sans"/>
              <a:cs typeface="Open Sans"/>
              <a:sym typeface="Open Sans"/>
            </a:endParaRPr>
          </a:p>
          <a:p>
            <a:pPr indent="-254000" lvl="1" marL="800100" marR="0" rtl="0" algn="l">
              <a:spcBef>
                <a:spcPts val="0"/>
              </a:spcBef>
              <a:spcAft>
                <a:spcPts val="0"/>
              </a:spcAft>
              <a:buClr>
                <a:schemeClr val="dk1"/>
              </a:buClr>
              <a:buSzPts val="1400"/>
              <a:buFont typeface="Open Sans"/>
              <a:buNone/>
            </a:pPr>
            <a:r>
              <a:t/>
            </a:r>
            <a:endParaRPr b="0" i="0" sz="1400" u="none" cap="none" strike="noStrike">
              <a:solidFill>
                <a:schemeClr val="lt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nvSpPr>
        <p:spPr>
          <a:xfrm>
            <a:off x="259139" y="3002990"/>
            <a:ext cx="285103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latin typeface="Open Sans"/>
                <a:ea typeface="Open Sans"/>
                <a:cs typeface="Open Sans"/>
                <a:sym typeface="Open Sans"/>
              </a:rPr>
              <a:t>01</a:t>
            </a:r>
            <a:endParaRPr b="1" sz="1800">
              <a:latin typeface="Open Sans"/>
              <a:ea typeface="Open Sans"/>
              <a:cs typeface="Open Sans"/>
              <a:sym typeface="Open Sans"/>
            </a:endParaRPr>
          </a:p>
        </p:txBody>
      </p:sp>
      <p:grpSp>
        <p:nvGrpSpPr>
          <p:cNvPr descr="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 id="125" name="Google Shape;125;p7"/>
          <p:cNvGrpSpPr/>
          <p:nvPr/>
        </p:nvGrpSpPr>
        <p:grpSpPr>
          <a:xfrm>
            <a:off x="8433087" y="255838"/>
            <a:ext cx="474292" cy="136733"/>
            <a:chOff x="5516310" y="1016950"/>
            <a:chExt cx="474292" cy="136733"/>
          </a:xfrm>
        </p:grpSpPr>
        <p:cxnSp>
          <p:nvCxnSpPr>
            <p:cNvPr id="126" name="Google Shape;126;p7"/>
            <p:cNvCxnSpPr/>
            <p:nvPr/>
          </p:nvCxnSpPr>
          <p:spPr>
            <a:xfrm>
              <a:off x="5516310" y="1016950"/>
              <a:ext cx="474292" cy="0"/>
            </a:xfrm>
            <a:prstGeom prst="straightConnector1">
              <a:avLst/>
            </a:prstGeom>
            <a:noFill/>
            <a:ln cap="rnd" cmpd="sng" w="38100">
              <a:solidFill>
                <a:srgbClr val="FCC896"/>
              </a:solidFill>
              <a:prstDash val="solid"/>
              <a:round/>
              <a:headEnd len="sm" w="sm" type="none"/>
              <a:tailEnd len="sm" w="sm" type="none"/>
            </a:ln>
          </p:spPr>
        </p:cxnSp>
        <p:cxnSp>
          <p:nvCxnSpPr>
            <p:cNvPr id="127" name="Google Shape;127;p7"/>
            <p:cNvCxnSpPr/>
            <p:nvPr/>
          </p:nvCxnSpPr>
          <p:spPr>
            <a:xfrm>
              <a:off x="5734228" y="1153683"/>
              <a:ext cx="256374" cy="0"/>
            </a:xfrm>
            <a:prstGeom prst="straightConnector1">
              <a:avLst/>
            </a:prstGeom>
            <a:noFill/>
            <a:ln cap="rnd" cmpd="sng" w="38100">
              <a:solidFill>
                <a:srgbClr val="FCC896"/>
              </a:solidFill>
              <a:prstDash val="solid"/>
              <a:round/>
              <a:headEnd len="sm" w="sm" type="none"/>
              <a:tailEnd len="sm" w="sm" type="none"/>
            </a:ln>
          </p:spPr>
        </p:cxnSp>
      </p:grpSp>
      <p:sp>
        <p:nvSpPr>
          <p:cNvPr id="128" name="Google Shape;128;p7"/>
          <p:cNvSpPr/>
          <p:nvPr/>
        </p:nvSpPr>
        <p:spPr>
          <a:xfrm>
            <a:off x="404495" y="146685"/>
            <a:ext cx="284099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rgbClr val="FCC490"/>
                </a:solidFill>
                <a:latin typeface="Open Sans"/>
                <a:ea typeface="Open Sans"/>
                <a:cs typeface="Open Sans"/>
                <a:sym typeface="Open Sans"/>
              </a:rPr>
              <a:t>Components</a:t>
            </a:r>
            <a:endParaRPr sz="2400">
              <a:solidFill>
                <a:srgbClr val="FCC490"/>
              </a:solidFill>
              <a:latin typeface="Open Sans"/>
              <a:ea typeface="Open Sans"/>
              <a:cs typeface="Open Sans"/>
              <a:sym typeface="Open Sans"/>
            </a:endParaRPr>
          </a:p>
        </p:txBody>
      </p:sp>
      <p:cxnSp>
        <p:nvCxnSpPr>
          <p:cNvPr id="129" name="Google Shape;129;p7"/>
          <p:cNvCxnSpPr/>
          <p:nvPr/>
        </p:nvCxnSpPr>
        <p:spPr>
          <a:xfrm>
            <a:off x="225199" y="260215"/>
            <a:ext cx="0" cy="447472"/>
          </a:xfrm>
          <a:prstGeom prst="straightConnector1">
            <a:avLst/>
          </a:prstGeom>
          <a:noFill/>
          <a:ln cap="flat" cmpd="sng" w="9525">
            <a:solidFill>
              <a:schemeClr val="accent1"/>
            </a:solidFill>
            <a:prstDash val="solid"/>
            <a:miter lim="800000"/>
            <a:headEnd len="sm" w="sm" type="oval"/>
            <a:tailEnd len="sm" w="sm" type="oval"/>
          </a:ln>
        </p:spPr>
      </p:cxnSp>
      <p:sp>
        <p:nvSpPr>
          <p:cNvPr id="130" name="Google Shape;130;p7"/>
          <p:cNvSpPr/>
          <p:nvPr>
            <p:ph idx="2" type="pic"/>
          </p:nvPr>
        </p:nvSpPr>
        <p:spPr>
          <a:xfrm>
            <a:off x="299484" y="1137598"/>
            <a:ext cx="2642191" cy="1598514"/>
          </a:xfrm>
          <a:prstGeom prst="roundRect">
            <a:avLst>
              <a:gd fmla="val 4027" name="adj"/>
            </a:avLst>
          </a:prstGeom>
          <a:noFill/>
          <a:ln>
            <a:noFill/>
          </a:ln>
        </p:spPr>
      </p:sp>
      <p:pic>
        <p:nvPicPr>
          <p:cNvPr id="131" name="Google Shape;131;p7"/>
          <p:cNvPicPr preferRelativeResize="0"/>
          <p:nvPr/>
        </p:nvPicPr>
        <p:blipFill rotWithShape="1">
          <a:blip r:embed="rId3">
            <a:alphaModFix/>
          </a:blip>
          <a:srcRect b="0" l="0" r="0" t="0"/>
          <a:stretch/>
        </p:blipFill>
        <p:spPr>
          <a:xfrm>
            <a:off x="424180" y="1154748"/>
            <a:ext cx="2686050" cy="1704975"/>
          </a:xfrm>
          <a:prstGeom prst="rect">
            <a:avLst/>
          </a:prstGeom>
          <a:noFill/>
          <a:ln>
            <a:noFill/>
          </a:ln>
        </p:spPr>
      </p:pic>
      <p:sp>
        <p:nvSpPr>
          <p:cNvPr id="132" name="Google Shape;132;p7"/>
          <p:cNvSpPr/>
          <p:nvPr>
            <p:ph idx="3" type="pic"/>
          </p:nvPr>
        </p:nvSpPr>
        <p:spPr>
          <a:xfrm>
            <a:off x="3237615" y="1137598"/>
            <a:ext cx="2642191" cy="1598514"/>
          </a:xfrm>
          <a:prstGeom prst="roundRect">
            <a:avLst>
              <a:gd fmla="val 4027" name="adj"/>
            </a:avLst>
          </a:prstGeom>
          <a:noFill/>
          <a:ln>
            <a:noFill/>
          </a:ln>
        </p:spPr>
      </p:sp>
      <p:pic>
        <p:nvPicPr>
          <p:cNvPr id="133" name="Google Shape;133;p7"/>
          <p:cNvPicPr preferRelativeResize="0"/>
          <p:nvPr/>
        </p:nvPicPr>
        <p:blipFill rotWithShape="1">
          <a:blip r:embed="rId4">
            <a:alphaModFix/>
          </a:blip>
          <a:srcRect b="0" l="0" r="0" t="0"/>
          <a:stretch/>
        </p:blipFill>
        <p:spPr>
          <a:xfrm>
            <a:off x="3211830" y="1137285"/>
            <a:ext cx="2913380" cy="1723390"/>
          </a:xfrm>
          <a:prstGeom prst="rect">
            <a:avLst/>
          </a:prstGeom>
          <a:noFill/>
          <a:ln>
            <a:noFill/>
          </a:ln>
        </p:spPr>
      </p:pic>
      <p:sp>
        <p:nvSpPr>
          <p:cNvPr id="134" name="Google Shape;134;p7"/>
          <p:cNvSpPr/>
          <p:nvPr>
            <p:ph idx="4" type="pic"/>
          </p:nvPr>
        </p:nvSpPr>
        <p:spPr>
          <a:xfrm>
            <a:off x="6175745" y="1137598"/>
            <a:ext cx="2642191" cy="1598514"/>
          </a:xfrm>
          <a:prstGeom prst="roundRect">
            <a:avLst>
              <a:gd fmla="val 4027" name="adj"/>
            </a:avLst>
          </a:prstGeom>
          <a:noFill/>
          <a:ln>
            <a:noFill/>
          </a:ln>
        </p:spPr>
      </p:sp>
      <p:pic>
        <p:nvPicPr>
          <p:cNvPr id="135" name="Google Shape;135;p7"/>
          <p:cNvPicPr preferRelativeResize="0"/>
          <p:nvPr/>
        </p:nvPicPr>
        <p:blipFill rotWithShape="1">
          <a:blip r:embed="rId5">
            <a:alphaModFix/>
          </a:blip>
          <a:srcRect b="0" l="0" r="0" t="0"/>
          <a:stretch/>
        </p:blipFill>
        <p:spPr>
          <a:xfrm>
            <a:off x="6176010" y="1155065"/>
            <a:ext cx="2898775" cy="1704975"/>
          </a:xfrm>
          <a:prstGeom prst="rect">
            <a:avLst/>
          </a:prstGeom>
          <a:noFill/>
          <a:ln>
            <a:noFill/>
          </a:ln>
        </p:spPr>
      </p:pic>
      <p:sp>
        <p:nvSpPr>
          <p:cNvPr id="136" name="Google Shape;136;p7"/>
          <p:cNvSpPr txBox="1"/>
          <p:nvPr/>
        </p:nvSpPr>
        <p:spPr>
          <a:xfrm>
            <a:off x="404495" y="3378200"/>
            <a:ext cx="8669655" cy="17633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000">
                <a:solidFill>
                  <a:schemeClr val="lt1"/>
                </a:solidFill>
                <a:latin typeface="Open Sans"/>
                <a:ea typeface="Open Sans"/>
                <a:cs typeface="Open Sans"/>
                <a:sym typeface="Open Sans"/>
              </a:rPr>
              <a:t>Flutter: An open-source UI toolkit by Google for building natively compiled applications for mobile, web, and desktop from a single codebase.</a:t>
            </a:r>
            <a:endParaRPr sz="1000">
              <a:solidFill>
                <a:schemeClr val="lt1"/>
              </a:solidFill>
              <a:latin typeface="Open Sans"/>
              <a:ea typeface="Open Sans"/>
              <a:cs typeface="Open Sans"/>
              <a:sym typeface="Open Sans"/>
            </a:endParaRPr>
          </a:p>
          <a:p>
            <a:pPr indent="0" lvl="0" marL="0" marR="0" rtl="0" algn="l">
              <a:spcBef>
                <a:spcPts val="0"/>
              </a:spcBef>
              <a:spcAft>
                <a:spcPts val="0"/>
              </a:spcAft>
              <a:buNone/>
            </a:pPr>
            <a:r>
              <a:rPr lang="en-GB" sz="1000">
                <a:solidFill>
                  <a:schemeClr val="lt1"/>
                </a:solidFill>
                <a:latin typeface="Open Sans"/>
                <a:ea typeface="Open Sans"/>
                <a:cs typeface="Open Sans"/>
                <a:sym typeface="Open Sans"/>
              </a:rPr>
              <a:t>Flutter: An open-source UI toolkit by Google for building natively compiled applications for mobile, web, and desktop from a single codebase.</a:t>
            </a:r>
            <a:endParaRPr sz="1000">
              <a:solidFill>
                <a:schemeClr val="lt1"/>
              </a:solidFill>
              <a:latin typeface="Open Sans"/>
              <a:ea typeface="Open Sans"/>
              <a:cs typeface="Open Sans"/>
              <a:sym typeface="Open Sans"/>
            </a:endParaRPr>
          </a:p>
          <a:p>
            <a:pPr indent="0" lvl="0" marL="0" marR="0" rtl="0" algn="l">
              <a:spcBef>
                <a:spcPts val="0"/>
              </a:spcBef>
              <a:spcAft>
                <a:spcPts val="0"/>
              </a:spcAft>
              <a:buNone/>
            </a:pPr>
            <a:r>
              <a:t/>
            </a:r>
            <a:endParaRPr sz="1000">
              <a:solidFill>
                <a:schemeClr val="lt1"/>
              </a:solidFill>
              <a:latin typeface="Open Sans"/>
              <a:ea typeface="Open Sans"/>
              <a:cs typeface="Open Sans"/>
              <a:sym typeface="Open Sans"/>
            </a:endParaRPr>
          </a:p>
          <a:p>
            <a:pPr indent="0" lvl="0" marL="0" marR="0" rtl="0" algn="l">
              <a:spcBef>
                <a:spcPts val="0"/>
              </a:spcBef>
              <a:spcAft>
                <a:spcPts val="0"/>
              </a:spcAft>
              <a:buNone/>
            </a:pPr>
            <a:r>
              <a:rPr lang="en-GB" sz="1000">
                <a:solidFill>
                  <a:schemeClr val="lt1"/>
                </a:solidFill>
                <a:latin typeface="Open Sans"/>
                <a:ea typeface="Open Sans"/>
                <a:cs typeface="Open Sans"/>
                <a:sym typeface="Open Sans"/>
              </a:rPr>
              <a:t>Firebase: A platform developed by Google that provides various tools and services for building and managing mobile and web applications, including real-time databases, authentication, and cloud functions.</a:t>
            </a:r>
            <a:endParaRPr sz="1000">
              <a:solidFill>
                <a:schemeClr val="lt1"/>
              </a:solidFill>
              <a:latin typeface="Open Sans"/>
              <a:ea typeface="Open Sans"/>
              <a:cs typeface="Open Sans"/>
              <a:sym typeface="Open Sans"/>
            </a:endParaRPr>
          </a:p>
          <a:p>
            <a:pPr indent="0" lvl="0" marL="0" marR="0" rtl="0" algn="l">
              <a:spcBef>
                <a:spcPts val="0"/>
              </a:spcBef>
              <a:spcAft>
                <a:spcPts val="0"/>
              </a:spcAft>
              <a:buNone/>
            </a:pPr>
            <a:r>
              <a:t/>
            </a:r>
            <a:endParaRPr sz="1000">
              <a:solidFill>
                <a:schemeClr val="lt1"/>
              </a:solidFill>
              <a:latin typeface="Open Sans"/>
              <a:ea typeface="Open Sans"/>
              <a:cs typeface="Open Sans"/>
              <a:sym typeface="Open Sans"/>
            </a:endParaRPr>
          </a:p>
          <a:p>
            <a:pPr indent="0" lvl="0" marL="0" marR="0" rtl="0" algn="l">
              <a:spcBef>
                <a:spcPts val="0"/>
              </a:spcBef>
              <a:spcAft>
                <a:spcPts val="0"/>
              </a:spcAft>
              <a:buNone/>
            </a:pPr>
            <a:r>
              <a:rPr lang="en-GB" sz="1000">
                <a:solidFill>
                  <a:schemeClr val="lt1"/>
                </a:solidFill>
                <a:latin typeface="Open Sans"/>
                <a:ea typeface="Open Sans"/>
                <a:cs typeface="Open Sans"/>
                <a:sym typeface="Open Sans"/>
              </a:rPr>
              <a:t>Google Maps API: A set of programming interfaces that allows developers to embed Google Maps into their applications, providing access to mapping, geolocation, and location-based services.</a:t>
            </a:r>
            <a:endParaRPr sz="1000">
              <a:solidFill>
                <a:schemeClr val="lt1"/>
              </a:solidFill>
              <a:latin typeface="Open Sans"/>
              <a:ea typeface="Open Sans"/>
              <a:cs typeface="Open Sans"/>
              <a:sym typeface="Open Sans"/>
            </a:endParaRPr>
          </a:p>
          <a:p>
            <a:pPr indent="0" lvl="0" marL="0" marR="0" rtl="0" algn="l">
              <a:spcBef>
                <a:spcPts val="0"/>
              </a:spcBef>
              <a:spcAft>
                <a:spcPts val="0"/>
              </a:spcAft>
              <a:buNone/>
            </a:pPr>
            <a:r>
              <a:rPr lang="en-GB" sz="1000">
                <a:solidFill>
                  <a:schemeClr val="lt1"/>
                </a:solidFill>
                <a:latin typeface="Open Sans"/>
                <a:ea typeface="Open Sans"/>
                <a:cs typeface="Open Sans"/>
                <a:sym typeface="Open Sans"/>
              </a:rPr>
              <a:t>Firebase: A platform developed by Google that provides various tools and services for building and managing mobile and web applications, including real-time databases, authentication, and cloud functions.</a:t>
            </a:r>
            <a:endParaRPr sz="1000">
              <a:solidFill>
                <a:schemeClr val="lt1"/>
              </a:solidFill>
              <a:latin typeface="Open Sans"/>
              <a:ea typeface="Open Sans"/>
              <a:cs typeface="Open Sans"/>
              <a:sym typeface="Open Sans"/>
            </a:endParaRPr>
          </a:p>
          <a:p>
            <a:pPr indent="0" lvl="0" marL="0" marR="0" rtl="0" algn="l">
              <a:spcBef>
                <a:spcPts val="0"/>
              </a:spcBef>
              <a:spcAft>
                <a:spcPts val="0"/>
              </a:spcAft>
              <a:buNone/>
            </a:pPr>
            <a:r>
              <a:t/>
            </a:r>
            <a:endParaRPr sz="1000">
              <a:solidFill>
                <a:schemeClr val="lt1"/>
              </a:solidFill>
              <a:latin typeface="Open Sans"/>
              <a:ea typeface="Open Sans"/>
              <a:cs typeface="Open Sans"/>
              <a:sym typeface="Open Sans"/>
            </a:endParaRPr>
          </a:p>
          <a:p>
            <a:pPr indent="0" lvl="0" marL="0" marR="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pSp>
        <p:nvGrpSpPr>
          <p:cNvPr id="141" name="Google Shape;141;p8"/>
          <p:cNvGrpSpPr/>
          <p:nvPr/>
        </p:nvGrpSpPr>
        <p:grpSpPr>
          <a:xfrm>
            <a:off x="54226" y="1042257"/>
            <a:ext cx="2710357" cy="1188085"/>
            <a:chOff x="108451" y="1301278"/>
            <a:chExt cx="2710357" cy="1188085"/>
          </a:xfrm>
        </p:grpSpPr>
        <p:sp>
          <p:nvSpPr>
            <p:cNvPr id="142" name="Google Shape;142;p8"/>
            <p:cNvSpPr txBox="1"/>
            <p:nvPr/>
          </p:nvSpPr>
          <p:spPr>
            <a:xfrm>
              <a:off x="486911" y="1913418"/>
              <a:ext cx="1953895" cy="57594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retriev infromation from google accounts and display</a:t>
              </a:r>
              <a:endParaRPr sz="1050">
                <a:solidFill>
                  <a:schemeClr val="lt1"/>
                </a:solidFill>
                <a:latin typeface="Open Sans"/>
                <a:ea typeface="Open Sans"/>
                <a:cs typeface="Open Sans"/>
                <a:sym typeface="Open Sans"/>
              </a:endParaRPr>
            </a:p>
          </p:txBody>
        </p:sp>
        <p:sp>
          <p:nvSpPr>
            <p:cNvPr id="143" name="Google Shape;143;p8"/>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Account info</a:t>
              </a:r>
              <a:endParaRPr sz="1600">
                <a:solidFill>
                  <a:srgbClr val="FCC490"/>
                </a:solidFill>
                <a:latin typeface="Open Sans"/>
                <a:ea typeface="Open Sans"/>
                <a:cs typeface="Open Sans"/>
                <a:sym typeface="Open Sans"/>
              </a:endParaRPr>
            </a:p>
          </p:txBody>
        </p:sp>
        <p:sp>
          <p:nvSpPr>
            <p:cNvPr id="144" name="Google Shape;144;p8"/>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01</a:t>
              </a:r>
              <a:endParaRPr b="1" sz="3200">
                <a:latin typeface="Open Sans"/>
                <a:ea typeface="Open Sans"/>
                <a:cs typeface="Open Sans"/>
                <a:sym typeface="Open Sans"/>
              </a:endParaRPr>
            </a:p>
          </p:txBody>
        </p:sp>
      </p:grpSp>
      <p:grpSp>
        <p:nvGrpSpPr>
          <p:cNvPr id="145" name="Google Shape;145;p8"/>
          <p:cNvGrpSpPr/>
          <p:nvPr/>
        </p:nvGrpSpPr>
        <p:grpSpPr>
          <a:xfrm>
            <a:off x="6263005" y="1443577"/>
            <a:ext cx="2710357" cy="1188186"/>
            <a:chOff x="108451" y="1301278"/>
            <a:chExt cx="2710357" cy="1188186"/>
          </a:xfrm>
        </p:grpSpPr>
        <p:sp>
          <p:nvSpPr>
            <p:cNvPr id="146" name="Google Shape;146;p8"/>
            <p:cNvSpPr txBox="1"/>
            <p:nvPr/>
          </p:nvSpPr>
          <p:spPr>
            <a:xfrm>
              <a:off x="486648" y="1913519"/>
              <a:ext cx="1953963" cy="57594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Get status of current caught flag </a:t>
              </a:r>
              <a:endParaRPr sz="1050">
                <a:solidFill>
                  <a:schemeClr val="lt1"/>
                </a:solidFill>
                <a:latin typeface="Open Sans"/>
                <a:ea typeface="Open Sans"/>
                <a:cs typeface="Open Sans"/>
                <a:sym typeface="Open Sans"/>
              </a:endParaRPr>
            </a:p>
          </p:txBody>
        </p:sp>
        <p:sp>
          <p:nvSpPr>
            <p:cNvPr id="147" name="Google Shape;147;p8"/>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Caught Flag</a:t>
              </a:r>
              <a:endParaRPr sz="1600">
                <a:solidFill>
                  <a:srgbClr val="FCC490"/>
                </a:solidFill>
                <a:latin typeface="Open Sans"/>
                <a:ea typeface="Open Sans"/>
                <a:cs typeface="Open Sans"/>
                <a:sym typeface="Open Sans"/>
              </a:endParaRPr>
            </a:p>
          </p:txBody>
        </p:sp>
        <p:sp>
          <p:nvSpPr>
            <p:cNvPr id="148" name="Google Shape;148;p8"/>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04</a:t>
              </a:r>
              <a:endParaRPr b="1" sz="3200">
                <a:latin typeface="Open Sans"/>
                <a:ea typeface="Open Sans"/>
                <a:cs typeface="Open Sans"/>
                <a:sym typeface="Open Sans"/>
              </a:endParaRPr>
            </a:p>
          </p:txBody>
        </p:sp>
      </p:grpSp>
      <p:grpSp>
        <p:nvGrpSpPr>
          <p:cNvPr id="149" name="Google Shape;149;p8"/>
          <p:cNvGrpSpPr/>
          <p:nvPr/>
        </p:nvGrpSpPr>
        <p:grpSpPr>
          <a:xfrm>
            <a:off x="54226" y="2475924"/>
            <a:ext cx="2710357" cy="1188186"/>
            <a:chOff x="108451" y="1301278"/>
            <a:chExt cx="2710357" cy="1188186"/>
          </a:xfrm>
        </p:grpSpPr>
        <p:sp>
          <p:nvSpPr>
            <p:cNvPr id="150" name="Google Shape;150;p8"/>
            <p:cNvSpPr txBox="1"/>
            <p:nvPr/>
          </p:nvSpPr>
          <p:spPr>
            <a:xfrm>
              <a:off x="486648" y="1913519"/>
              <a:ext cx="1953963" cy="57594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Raise flag for logged in users</a:t>
              </a:r>
              <a:endParaRPr sz="1050">
                <a:solidFill>
                  <a:schemeClr val="lt1"/>
                </a:solidFill>
                <a:latin typeface="Open Sans"/>
                <a:ea typeface="Open Sans"/>
                <a:cs typeface="Open Sans"/>
                <a:sym typeface="Open Sans"/>
              </a:endParaRPr>
            </a:p>
          </p:txBody>
        </p:sp>
        <p:sp>
          <p:nvSpPr>
            <p:cNvPr id="151" name="Google Shape;151;p8"/>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Hoist Flag</a:t>
              </a:r>
              <a:endParaRPr sz="1600">
                <a:solidFill>
                  <a:srgbClr val="FCC490"/>
                </a:solidFill>
                <a:latin typeface="Open Sans"/>
                <a:ea typeface="Open Sans"/>
                <a:cs typeface="Open Sans"/>
                <a:sym typeface="Open Sans"/>
              </a:endParaRPr>
            </a:p>
          </p:txBody>
        </p:sp>
        <p:sp>
          <p:nvSpPr>
            <p:cNvPr id="152" name="Google Shape;152;p8"/>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02</a:t>
              </a:r>
              <a:endParaRPr b="1" sz="3200">
                <a:latin typeface="Open Sans"/>
                <a:ea typeface="Open Sans"/>
                <a:cs typeface="Open Sans"/>
                <a:sym typeface="Open Sans"/>
              </a:endParaRPr>
            </a:p>
          </p:txBody>
        </p:sp>
      </p:grpSp>
      <p:grpSp>
        <p:nvGrpSpPr>
          <p:cNvPr id="153" name="Google Shape;153;p8"/>
          <p:cNvGrpSpPr/>
          <p:nvPr/>
        </p:nvGrpSpPr>
        <p:grpSpPr>
          <a:xfrm>
            <a:off x="6263005" y="2671504"/>
            <a:ext cx="2710357" cy="945616"/>
            <a:chOff x="108451" y="1301278"/>
            <a:chExt cx="2710357" cy="945616"/>
          </a:xfrm>
        </p:grpSpPr>
        <p:sp>
          <p:nvSpPr>
            <p:cNvPr id="154" name="Google Shape;154;p8"/>
            <p:cNvSpPr txBox="1"/>
            <p:nvPr/>
          </p:nvSpPr>
          <p:spPr>
            <a:xfrm>
              <a:off x="486648" y="1913519"/>
              <a:ext cx="1953963" cy="33337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Sign in using google</a:t>
              </a:r>
              <a:endParaRPr sz="1050">
                <a:solidFill>
                  <a:schemeClr val="lt1"/>
                </a:solidFill>
                <a:latin typeface="Open Sans"/>
                <a:ea typeface="Open Sans"/>
                <a:cs typeface="Open Sans"/>
                <a:sym typeface="Open Sans"/>
              </a:endParaRPr>
            </a:p>
          </p:txBody>
        </p:sp>
        <p:sp>
          <p:nvSpPr>
            <p:cNvPr id="155" name="Google Shape;155;p8"/>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Sign in/up</a:t>
              </a:r>
              <a:endParaRPr sz="1600">
                <a:solidFill>
                  <a:srgbClr val="FCC490"/>
                </a:solidFill>
                <a:latin typeface="Open Sans"/>
                <a:ea typeface="Open Sans"/>
                <a:cs typeface="Open Sans"/>
                <a:sym typeface="Open Sans"/>
              </a:endParaRPr>
            </a:p>
          </p:txBody>
        </p:sp>
        <p:sp>
          <p:nvSpPr>
            <p:cNvPr id="156" name="Google Shape;156;p8"/>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05</a:t>
              </a:r>
              <a:endParaRPr b="1" sz="3200">
                <a:latin typeface="Open Sans"/>
                <a:ea typeface="Open Sans"/>
                <a:cs typeface="Open Sans"/>
                <a:sym typeface="Open Sans"/>
              </a:endParaRPr>
            </a:p>
          </p:txBody>
        </p:sp>
      </p:grpSp>
      <p:grpSp>
        <p:nvGrpSpPr>
          <p:cNvPr descr="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 id="157" name="Google Shape;157;p8"/>
          <p:cNvGrpSpPr/>
          <p:nvPr/>
        </p:nvGrpSpPr>
        <p:grpSpPr>
          <a:xfrm>
            <a:off x="8433087" y="255838"/>
            <a:ext cx="474292" cy="136733"/>
            <a:chOff x="5516310" y="1016950"/>
            <a:chExt cx="474292" cy="136733"/>
          </a:xfrm>
        </p:grpSpPr>
        <p:cxnSp>
          <p:nvCxnSpPr>
            <p:cNvPr id="158" name="Google Shape;158;p8"/>
            <p:cNvCxnSpPr/>
            <p:nvPr/>
          </p:nvCxnSpPr>
          <p:spPr>
            <a:xfrm>
              <a:off x="5516310" y="1016950"/>
              <a:ext cx="474292" cy="0"/>
            </a:xfrm>
            <a:prstGeom prst="straightConnector1">
              <a:avLst/>
            </a:prstGeom>
            <a:noFill/>
            <a:ln cap="rnd" cmpd="sng" w="38100">
              <a:solidFill>
                <a:srgbClr val="FCC896"/>
              </a:solidFill>
              <a:prstDash val="solid"/>
              <a:round/>
              <a:headEnd len="sm" w="sm" type="none"/>
              <a:tailEnd len="sm" w="sm" type="none"/>
            </a:ln>
          </p:spPr>
        </p:cxnSp>
        <p:cxnSp>
          <p:nvCxnSpPr>
            <p:cNvPr id="159" name="Google Shape;159;p8"/>
            <p:cNvCxnSpPr/>
            <p:nvPr/>
          </p:nvCxnSpPr>
          <p:spPr>
            <a:xfrm>
              <a:off x="5734228" y="1153683"/>
              <a:ext cx="256374" cy="0"/>
            </a:xfrm>
            <a:prstGeom prst="straightConnector1">
              <a:avLst/>
            </a:prstGeom>
            <a:noFill/>
            <a:ln cap="rnd" cmpd="sng" w="38100">
              <a:solidFill>
                <a:srgbClr val="FCC896"/>
              </a:solidFill>
              <a:prstDash val="solid"/>
              <a:round/>
              <a:headEnd len="sm" w="sm" type="none"/>
              <a:tailEnd len="sm" w="sm" type="none"/>
            </a:ln>
          </p:spPr>
        </p:cxnSp>
      </p:grpSp>
      <p:sp>
        <p:nvSpPr>
          <p:cNvPr id="160" name="Google Shape;160;p8"/>
          <p:cNvSpPr/>
          <p:nvPr/>
        </p:nvSpPr>
        <p:spPr>
          <a:xfrm>
            <a:off x="404495" y="146685"/>
            <a:ext cx="284099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rgbClr val="FCC490"/>
                </a:solidFill>
                <a:latin typeface="Open Sans"/>
                <a:ea typeface="Open Sans"/>
                <a:cs typeface="Open Sans"/>
                <a:sym typeface="Open Sans"/>
              </a:rPr>
              <a:t>Drawer</a:t>
            </a:r>
            <a:endParaRPr sz="2400">
              <a:solidFill>
                <a:srgbClr val="FCC490"/>
              </a:solidFill>
              <a:latin typeface="Open Sans"/>
              <a:ea typeface="Open Sans"/>
              <a:cs typeface="Open Sans"/>
              <a:sym typeface="Open Sans"/>
            </a:endParaRPr>
          </a:p>
        </p:txBody>
      </p:sp>
      <p:cxnSp>
        <p:nvCxnSpPr>
          <p:cNvPr id="161" name="Google Shape;161;p8"/>
          <p:cNvCxnSpPr/>
          <p:nvPr/>
        </p:nvCxnSpPr>
        <p:spPr>
          <a:xfrm>
            <a:off x="225199" y="260215"/>
            <a:ext cx="0" cy="447472"/>
          </a:xfrm>
          <a:prstGeom prst="straightConnector1">
            <a:avLst/>
          </a:prstGeom>
          <a:noFill/>
          <a:ln cap="flat" cmpd="sng" w="9525">
            <a:solidFill>
              <a:schemeClr val="accent1"/>
            </a:solidFill>
            <a:prstDash val="solid"/>
            <a:miter lim="800000"/>
            <a:headEnd len="sm" w="sm" type="oval"/>
            <a:tailEnd len="sm" w="sm" type="oval"/>
          </a:ln>
        </p:spPr>
      </p:cxnSp>
      <p:pic>
        <p:nvPicPr>
          <p:cNvPr descr="IMG_4983" id="162" name="Google Shape;162;p8"/>
          <p:cNvPicPr preferRelativeResize="0"/>
          <p:nvPr/>
        </p:nvPicPr>
        <p:blipFill rotWithShape="1">
          <a:blip r:embed="rId3">
            <a:alphaModFix/>
          </a:blip>
          <a:srcRect b="0" l="0" r="0" t="0"/>
          <a:stretch/>
        </p:blipFill>
        <p:spPr>
          <a:xfrm>
            <a:off x="3107690" y="0"/>
            <a:ext cx="2434590" cy="5143501"/>
          </a:xfrm>
          <a:prstGeom prst="rect">
            <a:avLst/>
          </a:prstGeom>
          <a:noFill/>
          <a:ln>
            <a:noFill/>
          </a:ln>
        </p:spPr>
      </p:pic>
      <p:grpSp>
        <p:nvGrpSpPr>
          <p:cNvPr id="163" name="Google Shape;163;p8"/>
          <p:cNvGrpSpPr/>
          <p:nvPr/>
        </p:nvGrpSpPr>
        <p:grpSpPr>
          <a:xfrm>
            <a:off x="54610" y="3909754"/>
            <a:ext cx="2710357" cy="1188186"/>
            <a:chOff x="108451" y="1301278"/>
            <a:chExt cx="2710357" cy="1188186"/>
          </a:xfrm>
        </p:grpSpPr>
        <p:sp>
          <p:nvSpPr>
            <p:cNvPr id="164" name="Google Shape;164;p8"/>
            <p:cNvSpPr txBox="1"/>
            <p:nvPr/>
          </p:nvSpPr>
          <p:spPr>
            <a:xfrm>
              <a:off x="486648" y="1913519"/>
              <a:ext cx="1953963" cy="57594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Verify user and raise user’s flag</a:t>
              </a:r>
              <a:endParaRPr sz="1050">
                <a:solidFill>
                  <a:schemeClr val="lt1"/>
                </a:solidFill>
                <a:latin typeface="Open Sans"/>
                <a:ea typeface="Open Sans"/>
                <a:cs typeface="Open Sans"/>
                <a:sym typeface="Open Sans"/>
              </a:endParaRPr>
            </a:p>
          </p:txBody>
        </p:sp>
        <p:sp>
          <p:nvSpPr>
            <p:cNvPr id="165" name="Google Shape;165;p8"/>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Add Restaurant Flag</a:t>
              </a:r>
              <a:endParaRPr sz="1600">
                <a:solidFill>
                  <a:srgbClr val="FCC490"/>
                </a:solidFill>
                <a:latin typeface="Open Sans"/>
                <a:ea typeface="Open Sans"/>
                <a:cs typeface="Open Sans"/>
                <a:sym typeface="Open Sans"/>
              </a:endParaRPr>
            </a:p>
          </p:txBody>
        </p:sp>
        <p:sp>
          <p:nvSpPr>
            <p:cNvPr id="166" name="Google Shape;166;p8"/>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06</a:t>
              </a:r>
              <a:endParaRPr b="1" sz="3200">
                <a:latin typeface="Open Sans"/>
                <a:ea typeface="Open Sans"/>
                <a:cs typeface="Open Sans"/>
                <a:sym typeface="Open Sans"/>
              </a:endParaRPr>
            </a:p>
          </p:txBody>
        </p:sp>
      </p:grpSp>
      <p:grpSp>
        <p:nvGrpSpPr>
          <p:cNvPr id="167" name="Google Shape;167;p8"/>
          <p:cNvGrpSpPr/>
          <p:nvPr/>
        </p:nvGrpSpPr>
        <p:grpSpPr>
          <a:xfrm>
            <a:off x="6069330" y="3728779"/>
            <a:ext cx="2710357" cy="1188186"/>
            <a:chOff x="108451" y="1301278"/>
            <a:chExt cx="2710357" cy="1188186"/>
          </a:xfrm>
        </p:grpSpPr>
        <p:sp>
          <p:nvSpPr>
            <p:cNvPr id="168" name="Google Shape;168;p8"/>
            <p:cNvSpPr txBox="1"/>
            <p:nvPr/>
          </p:nvSpPr>
          <p:spPr>
            <a:xfrm>
              <a:off x="486648" y="1913519"/>
              <a:ext cx="1953963" cy="57594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Do 4-step verification and grant meal of flag amount</a:t>
              </a:r>
              <a:endParaRPr sz="1050">
                <a:solidFill>
                  <a:schemeClr val="lt1"/>
                </a:solidFill>
                <a:latin typeface="Open Sans"/>
                <a:ea typeface="Open Sans"/>
                <a:cs typeface="Open Sans"/>
                <a:sym typeface="Open Sans"/>
              </a:endParaRPr>
            </a:p>
          </p:txBody>
        </p:sp>
        <p:sp>
          <p:nvSpPr>
            <p:cNvPr id="169" name="Google Shape;169;p8"/>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Verify Restaurant Flag</a:t>
              </a:r>
              <a:endParaRPr sz="1600">
                <a:solidFill>
                  <a:srgbClr val="FCC490"/>
                </a:solidFill>
                <a:latin typeface="Open Sans"/>
                <a:ea typeface="Open Sans"/>
                <a:cs typeface="Open Sans"/>
                <a:sym typeface="Open Sans"/>
              </a:endParaRPr>
            </a:p>
          </p:txBody>
        </p:sp>
        <p:sp>
          <p:nvSpPr>
            <p:cNvPr id="170" name="Google Shape;170;p8"/>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07</a:t>
              </a:r>
              <a:endParaRPr b="1" sz="3200">
                <a:latin typeface="Open Sans"/>
                <a:ea typeface="Open Sans"/>
                <a:cs typeface="Open Sans"/>
                <a:sym typeface="Open Sans"/>
              </a:endParaRPr>
            </a:p>
          </p:txBody>
        </p:sp>
      </p:grpSp>
      <p:grpSp>
        <p:nvGrpSpPr>
          <p:cNvPr id="171" name="Google Shape;171;p8"/>
          <p:cNvGrpSpPr/>
          <p:nvPr/>
        </p:nvGrpSpPr>
        <p:grpSpPr>
          <a:xfrm>
            <a:off x="6447790" y="428625"/>
            <a:ext cx="2308225" cy="1105026"/>
            <a:chOff x="108451" y="1301278"/>
            <a:chExt cx="2710357" cy="1278713"/>
          </a:xfrm>
        </p:grpSpPr>
        <p:sp>
          <p:nvSpPr>
            <p:cNvPr id="172" name="Google Shape;172;p8"/>
            <p:cNvSpPr txBox="1"/>
            <p:nvPr/>
          </p:nvSpPr>
          <p:spPr>
            <a:xfrm>
              <a:off x="486648" y="1913519"/>
              <a:ext cx="1953963" cy="66647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Shpws current user standings</a:t>
              </a:r>
              <a:endParaRPr sz="1050">
                <a:solidFill>
                  <a:schemeClr val="lt1"/>
                </a:solidFill>
                <a:latin typeface="Open Sans"/>
                <a:ea typeface="Open Sans"/>
                <a:cs typeface="Open Sans"/>
                <a:sym typeface="Open Sans"/>
              </a:endParaRPr>
            </a:p>
          </p:txBody>
        </p:sp>
        <p:sp>
          <p:nvSpPr>
            <p:cNvPr id="173" name="Google Shape;173;p8"/>
            <p:cNvSpPr txBox="1"/>
            <p:nvPr/>
          </p:nvSpPr>
          <p:spPr>
            <a:xfrm>
              <a:off x="108451" y="1593666"/>
              <a:ext cx="2710357" cy="39018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Dashboard</a:t>
              </a:r>
              <a:endParaRPr sz="1600">
                <a:solidFill>
                  <a:srgbClr val="FCC490"/>
                </a:solidFill>
                <a:latin typeface="Open Sans"/>
                <a:ea typeface="Open Sans"/>
                <a:cs typeface="Open Sans"/>
                <a:sym typeface="Open Sans"/>
              </a:endParaRPr>
            </a:p>
          </p:txBody>
        </p:sp>
        <p:sp>
          <p:nvSpPr>
            <p:cNvPr id="174" name="Google Shape;174;p8"/>
            <p:cNvSpPr/>
            <p:nvPr/>
          </p:nvSpPr>
          <p:spPr>
            <a:xfrm>
              <a:off x="970139" y="1301278"/>
              <a:ext cx="986980" cy="67528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03</a:t>
              </a:r>
              <a:endParaRPr b="1" sz="3200">
                <a:latin typeface="Open Sans"/>
                <a:ea typeface="Open Sans"/>
                <a:cs typeface="Open Sans"/>
                <a:sym typeface="Open San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pSp>
        <p:nvGrpSpPr>
          <p:cNvPr id="179" name="Google Shape;179;p9"/>
          <p:cNvGrpSpPr/>
          <p:nvPr/>
        </p:nvGrpSpPr>
        <p:grpSpPr>
          <a:xfrm>
            <a:off x="54226" y="1042257"/>
            <a:ext cx="2710357" cy="1188085"/>
            <a:chOff x="108451" y="1301278"/>
            <a:chExt cx="2710357" cy="1188085"/>
          </a:xfrm>
        </p:grpSpPr>
        <p:sp>
          <p:nvSpPr>
            <p:cNvPr id="180" name="Google Shape;180;p9"/>
            <p:cNvSpPr txBox="1"/>
            <p:nvPr/>
          </p:nvSpPr>
          <p:spPr>
            <a:xfrm>
              <a:off x="486911" y="1913418"/>
              <a:ext cx="1953895" cy="57594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Sections to raise different types of flag</a:t>
              </a:r>
              <a:endParaRPr sz="1050">
                <a:solidFill>
                  <a:schemeClr val="lt1"/>
                </a:solidFill>
                <a:latin typeface="Open Sans"/>
                <a:ea typeface="Open Sans"/>
                <a:cs typeface="Open Sans"/>
                <a:sym typeface="Open Sans"/>
              </a:endParaRPr>
            </a:p>
          </p:txBody>
        </p:sp>
        <p:sp>
          <p:nvSpPr>
            <p:cNvPr id="181" name="Google Shape;181;p9"/>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Hoist Page</a:t>
              </a:r>
              <a:endParaRPr sz="1600">
                <a:solidFill>
                  <a:srgbClr val="FCC490"/>
                </a:solidFill>
                <a:latin typeface="Open Sans"/>
                <a:ea typeface="Open Sans"/>
                <a:cs typeface="Open Sans"/>
                <a:sym typeface="Open Sans"/>
              </a:endParaRPr>
            </a:p>
          </p:txBody>
        </p:sp>
        <p:sp>
          <p:nvSpPr>
            <p:cNvPr id="182" name="Google Shape;182;p9"/>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01</a:t>
              </a:r>
              <a:endParaRPr b="1" sz="3200">
                <a:latin typeface="Open Sans"/>
                <a:ea typeface="Open Sans"/>
                <a:cs typeface="Open Sans"/>
                <a:sym typeface="Open Sans"/>
              </a:endParaRPr>
            </a:p>
          </p:txBody>
        </p:sp>
      </p:grpSp>
      <p:grpSp>
        <p:nvGrpSpPr>
          <p:cNvPr id="183" name="Google Shape;183;p9"/>
          <p:cNvGrpSpPr/>
          <p:nvPr/>
        </p:nvGrpSpPr>
        <p:grpSpPr>
          <a:xfrm>
            <a:off x="6263640" y="1042257"/>
            <a:ext cx="2710357" cy="945616"/>
            <a:chOff x="108451" y="1301278"/>
            <a:chExt cx="2710357" cy="945616"/>
          </a:xfrm>
        </p:grpSpPr>
        <p:sp>
          <p:nvSpPr>
            <p:cNvPr id="184" name="Google Shape;184;p9"/>
            <p:cNvSpPr txBox="1"/>
            <p:nvPr/>
          </p:nvSpPr>
          <p:spPr>
            <a:xfrm>
              <a:off x="486648" y="1913519"/>
              <a:ext cx="1953963" cy="33337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Pay and raise</a:t>
              </a:r>
              <a:endParaRPr sz="1050">
                <a:solidFill>
                  <a:schemeClr val="lt1"/>
                </a:solidFill>
                <a:latin typeface="Open Sans"/>
                <a:ea typeface="Open Sans"/>
                <a:cs typeface="Open Sans"/>
                <a:sym typeface="Open Sans"/>
              </a:endParaRPr>
            </a:p>
          </p:txBody>
        </p:sp>
        <p:sp>
          <p:nvSpPr>
            <p:cNvPr id="185" name="Google Shape;185;p9"/>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To raise restaurant flags</a:t>
              </a:r>
              <a:endParaRPr sz="1600">
                <a:solidFill>
                  <a:srgbClr val="FCC490"/>
                </a:solidFill>
                <a:latin typeface="Open Sans"/>
                <a:ea typeface="Open Sans"/>
                <a:cs typeface="Open Sans"/>
                <a:sym typeface="Open Sans"/>
              </a:endParaRPr>
            </a:p>
          </p:txBody>
        </p:sp>
        <p:sp>
          <p:nvSpPr>
            <p:cNvPr id="186" name="Google Shape;186;p9"/>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02</a:t>
              </a:r>
              <a:endParaRPr b="1" sz="3200">
                <a:latin typeface="Open Sans"/>
                <a:ea typeface="Open Sans"/>
                <a:cs typeface="Open Sans"/>
                <a:sym typeface="Open Sans"/>
              </a:endParaRPr>
            </a:p>
          </p:txBody>
        </p:sp>
      </p:grpSp>
      <p:grpSp>
        <p:nvGrpSpPr>
          <p:cNvPr id="187" name="Google Shape;187;p9"/>
          <p:cNvGrpSpPr/>
          <p:nvPr/>
        </p:nvGrpSpPr>
        <p:grpSpPr>
          <a:xfrm>
            <a:off x="54226" y="3034089"/>
            <a:ext cx="2710357" cy="945616"/>
            <a:chOff x="108451" y="1301278"/>
            <a:chExt cx="2710357" cy="945616"/>
          </a:xfrm>
        </p:grpSpPr>
        <p:sp>
          <p:nvSpPr>
            <p:cNvPr id="188" name="Google Shape;188;p9"/>
            <p:cNvSpPr txBox="1"/>
            <p:nvPr/>
          </p:nvSpPr>
          <p:spPr>
            <a:xfrm>
              <a:off x="486648" y="1913519"/>
              <a:ext cx="1953963" cy="33337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GB" sz="1050">
                  <a:solidFill>
                    <a:schemeClr val="lt1"/>
                  </a:solidFill>
                  <a:latin typeface="Open Sans"/>
                  <a:ea typeface="Open Sans"/>
                  <a:cs typeface="Open Sans"/>
                  <a:sym typeface="Open Sans"/>
                </a:rPr>
                <a:t>To raise self prepared meal</a:t>
              </a:r>
              <a:endParaRPr sz="1050">
                <a:solidFill>
                  <a:schemeClr val="lt1"/>
                </a:solidFill>
                <a:latin typeface="Open Sans"/>
                <a:ea typeface="Open Sans"/>
                <a:cs typeface="Open Sans"/>
                <a:sym typeface="Open Sans"/>
              </a:endParaRPr>
            </a:p>
          </p:txBody>
        </p:sp>
        <p:sp>
          <p:nvSpPr>
            <p:cNvPr id="189" name="Google Shape;189;p9"/>
            <p:cNvSpPr txBox="1"/>
            <p:nvPr/>
          </p:nvSpPr>
          <p:spPr>
            <a:xfrm>
              <a:off x="108451" y="1593666"/>
              <a:ext cx="271035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600">
                  <a:solidFill>
                    <a:srgbClr val="FCC490"/>
                  </a:solidFill>
                  <a:latin typeface="Open Sans"/>
                  <a:ea typeface="Open Sans"/>
                  <a:cs typeface="Open Sans"/>
                  <a:sym typeface="Open Sans"/>
                </a:rPr>
                <a:t>Self prepared section</a:t>
              </a:r>
              <a:endParaRPr sz="1600">
                <a:solidFill>
                  <a:srgbClr val="FCC490"/>
                </a:solidFill>
                <a:latin typeface="Open Sans"/>
                <a:ea typeface="Open Sans"/>
                <a:cs typeface="Open Sans"/>
                <a:sym typeface="Open Sans"/>
              </a:endParaRPr>
            </a:p>
          </p:txBody>
        </p:sp>
        <p:sp>
          <p:nvSpPr>
            <p:cNvPr id="190" name="Google Shape;190;p9"/>
            <p:cNvSpPr/>
            <p:nvPr/>
          </p:nvSpPr>
          <p:spPr>
            <a:xfrm>
              <a:off x="970139" y="1301278"/>
              <a:ext cx="986980"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latin typeface="Open Sans"/>
                  <a:ea typeface="Open Sans"/>
                  <a:cs typeface="Open Sans"/>
                  <a:sym typeface="Open Sans"/>
                </a:rPr>
                <a:t>03</a:t>
              </a:r>
              <a:endParaRPr b="1" sz="3200">
                <a:latin typeface="Open Sans"/>
                <a:ea typeface="Open Sans"/>
                <a:cs typeface="Open Sans"/>
                <a:sym typeface="Open Sans"/>
              </a:endParaRPr>
            </a:p>
          </p:txBody>
        </p:sp>
      </p:grpSp>
      <p:grpSp>
        <p:nvGrpSpPr>
          <p:cNvPr descr="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 id="191" name="Google Shape;191;p9"/>
          <p:cNvGrpSpPr/>
          <p:nvPr/>
        </p:nvGrpSpPr>
        <p:grpSpPr>
          <a:xfrm>
            <a:off x="8433087" y="255838"/>
            <a:ext cx="474292" cy="136733"/>
            <a:chOff x="5516310" y="1016950"/>
            <a:chExt cx="474292" cy="136733"/>
          </a:xfrm>
        </p:grpSpPr>
        <p:cxnSp>
          <p:nvCxnSpPr>
            <p:cNvPr id="192" name="Google Shape;192;p9"/>
            <p:cNvCxnSpPr/>
            <p:nvPr/>
          </p:nvCxnSpPr>
          <p:spPr>
            <a:xfrm>
              <a:off x="5516310" y="1016950"/>
              <a:ext cx="474292" cy="0"/>
            </a:xfrm>
            <a:prstGeom prst="straightConnector1">
              <a:avLst/>
            </a:prstGeom>
            <a:noFill/>
            <a:ln cap="rnd" cmpd="sng" w="38100">
              <a:solidFill>
                <a:srgbClr val="FCC896"/>
              </a:solidFill>
              <a:prstDash val="solid"/>
              <a:round/>
              <a:headEnd len="sm" w="sm" type="none"/>
              <a:tailEnd len="sm" w="sm" type="none"/>
            </a:ln>
          </p:spPr>
        </p:cxnSp>
        <p:cxnSp>
          <p:nvCxnSpPr>
            <p:cNvPr id="193" name="Google Shape;193;p9"/>
            <p:cNvCxnSpPr/>
            <p:nvPr/>
          </p:nvCxnSpPr>
          <p:spPr>
            <a:xfrm>
              <a:off x="5734228" y="1153683"/>
              <a:ext cx="256374" cy="0"/>
            </a:xfrm>
            <a:prstGeom prst="straightConnector1">
              <a:avLst/>
            </a:prstGeom>
            <a:noFill/>
            <a:ln cap="rnd" cmpd="sng" w="38100">
              <a:solidFill>
                <a:srgbClr val="FCC896"/>
              </a:solidFill>
              <a:prstDash val="solid"/>
              <a:round/>
              <a:headEnd len="sm" w="sm" type="none"/>
              <a:tailEnd len="sm" w="sm" type="none"/>
            </a:ln>
          </p:spPr>
        </p:cxnSp>
      </p:grpSp>
      <p:sp>
        <p:nvSpPr>
          <p:cNvPr id="194" name="Google Shape;194;p9"/>
          <p:cNvSpPr/>
          <p:nvPr/>
        </p:nvSpPr>
        <p:spPr>
          <a:xfrm>
            <a:off x="404495" y="146685"/>
            <a:ext cx="284099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rgbClr val="FCC490"/>
                </a:solidFill>
                <a:latin typeface="Open Sans"/>
                <a:ea typeface="Open Sans"/>
                <a:cs typeface="Open Sans"/>
                <a:sym typeface="Open Sans"/>
              </a:rPr>
              <a:t>Hoist Flag</a:t>
            </a:r>
            <a:endParaRPr sz="2400">
              <a:solidFill>
                <a:srgbClr val="FCC490"/>
              </a:solidFill>
              <a:latin typeface="Open Sans"/>
              <a:ea typeface="Open Sans"/>
              <a:cs typeface="Open Sans"/>
              <a:sym typeface="Open Sans"/>
            </a:endParaRPr>
          </a:p>
        </p:txBody>
      </p:sp>
      <p:cxnSp>
        <p:nvCxnSpPr>
          <p:cNvPr id="195" name="Google Shape;195;p9"/>
          <p:cNvCxnSpPr/>
          <p:nvPr/>
        </p:nvCxnSpPr>
        <p:spPr>
          <a:xfrm>
            <a:off x="225199" y="260215"/>
            <a:ext cx="0" cy="447472"/>
          </a:xfrm>
          <a:prstGeom prst="straightConnector1">
            <a:avLst/>
          </a:prstGeom>
          <a:noFill/>
          <a:ln cap="flat" cmpd="sng" w="9525">
            <a:solidFill>
              <a:schemeClr val="accent1"/>
            </a:solidFill>
            <a:prstDash val="solid"/>
            <a:miter lim="800000"/>
            <a:headEnd len="sm" w="sm" type="oval"/>
            <a:tailEnd len="sm" w="sm" type="oval"/>
          </a:ln>
        </p:spPr>
      </p:cxnSp>
      <p:pic>
        <p:nvPicPr>
          <p:cNvPr descr="HoistFlag" id="196" name="Google Shape;196;p9"/>
          <p:cNvPicPr preferRelativeResize="0"/>
          <p:nvPr>
            <p:ph idx="4294967295" type="body"/>
          </p:nvPr>
        </p:nvPicPr>
        <p:blipFill rotWithShape="1">
          <a:blip r:embed="rId3">
            <a:alphaModFix/>
          </a:blip>
          <a:srcRect b="0" l="0" r="0" t="0"/>
          <a:stretch/>
        </p:blipFill>
        <p:spPr>
          <a:xfrm>
            <a:off x="3636745" y="40050"/>
            <a:ext cx="2357700" cy="506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自定义 951">
      <a:dk1>
        <a:srgbClr val="000000"/>
      </a:dk1>
      <a:lt1>
        <a:srgbClr val="FFFFFF"/>
      </a:lt1>
      <a:dk2>
        <a:srgbClr val="000000"/>
      </a:dk2>
      <a:lt2>
        <a:srgbClr val="F8F8F8"/>
      </a:lt2>
      <a:accent1>
        <a:srgbClr val="FCC896"/>
      </a:accent1>
      <a:accent2>
        <a:srgbClr val="E0A366"/>
      </a:accent2>
      <a:accent3>
        <a:srgbClr val="3F3F3F"/>
      </a:accent3>
      <a:accent4>
        <a:srgbClr val="595959"/>
      </a:accent4>
      <a:accent5>
        <a:srgbClr val="5F5F5F"/>
      </a:accent5>
      <a:accent6>
        <a:srgbClr val="4D4D4D"/>
      </a:accent6>
      <a:hlink>
        <a:srgbClr val="000000"/>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2022-06-22T06:53:00Z</dcterms:created>
  <dc:creator>哒哒 熊猫</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34C9D3DE9A9C4C108663EF25A4937500_13</vt:lpwstr>
  </property>
  <property fmtid="{D5CDD505-2E9C-101B-9397-08002B2CF9AE}" pid="3" name="KSOProductBuildVer">
    <vt:lpwstr>2057-12.2.0.18607</vt:lpwstr>
  </property>
</Properties>
</file>