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1" r:id="rId2"/>
    <p:sldId id="256" r:id="rId3"/>
    <p:sldId id="289" r:id="rId4"/>
    <p:sldId id="281" r:id="rId5"/>
    <p:sldId id="293" r:id="rId6"/>
    <p:sldId id="290" r:id="rId7"/>
    <p:sldId id="286" r:id="rId8"/>
    <p:sldId id="291" r:id="rId9"/>
    <p:sldId id="287" r:id="rId10"/>
    <p:sldId id="292" r:id="rId11"/>
    <p:sldId id="298" r:id="rId12"/>
    <p:sldId id="300" r:id="rId13"/>
    <p:sldId id="297" r:id="rId14"/>
    <p:sldId id="299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61117"/>
    <a:srgbClr val="CCFF33"/>
    <a:srgbClr val="BDA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F0451-41EE-4E3A-8E19-D4790E6F61C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35CA4-9EF9-4637-9869-750A940C8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559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7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3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76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5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9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30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6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16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84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9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8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40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4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9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3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8FA-C7EE-41DB-B3C6-626897746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F9DB7-DAFE-4885-9DD3-C89144BB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F8FA-115A-472E-B866-0086BD14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4A7A-1F11-4B5D-90A8-B637EBC7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99BF-83AE-4CBD-AD1D-9F9969E8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A329-9619-414A-97BC-7F1A9E8C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D6C2-4CCD-415A-B507-F7703FBD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AE4B-0BEF-4D20-8B34-0C69E62F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3485-D976-48BE-B92E-1E4F0D2E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49C9-88F1-488E-BEA2-6EE759ED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8D69-FF4B-4EB9-B549-2DC0FF19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001E-4E42-4284-8B88-8C926C21C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0751-7B6B-4B3E-BB22-8CF637F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745C-2B40-48E8-8BFE-D00E1B00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64B3-33F0-4D42-BE63-219BA98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8183612" y="34876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2"/>
          </p:nvPr>
        </p:nvSpPr>
        <p:spPr>
          <a:xfrm>
            <a:off x="4571805" y="34876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3"/>
          </p:nvPr>
        </p:nvSpPr>
        <p:spPr>
          <a:xfrm>
            <a:off x="960000" y="34876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4"/>
          </p:nvPr>
        </p:nvSpPr>
        <p:spPr>
          <a:xfrm>
            <a:off x="8183645" y="45220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5"/>
          </p:nvPr>
        </p:nvSpPr>
        <p:spPr>
          <a:xfrm>
            <a:off x="4571840" y="45220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6"/>
          </p:nvPr>
        </p:nvSpPr>
        <p:spPr>
          <a:xfrm>
            <a:off x="960033" y="45220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252400" y="465423"/>
            <a:ext cx="9687200" cy="1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69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D914-CE39-4065-8AAD-1531A142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7F9D-D19E-4964-A0E7-6A00F429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F1FE-8C31-4A87-9584-A13685CE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7294-1064-44F1-8B7B-B8572B0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1FF1-D49A-40FC-81BF-D8011F73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4847-96B9-4F40-9299-FF053F1F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C9A0-79EF-445A-BE40-CBAF0AB4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C5CD-67DA-411F-B4E6-1B318198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6A1F-3F80-4194-B9F8-A3781E69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F4B4-C709-4FB2-814B-613F9AC8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444E-FB9C-4791-8A96-3234587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5426-280C-4347-86F4-F3A730D4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7D012-A1E3-4A1C-BE94-DB52DABF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9947-3E22-4A6B-BFB5-B56F866D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E63F-6529-43E5-9749-AC6E2E0E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B14B4-47B9-4D8C-88F1-D6C1E9D7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77A9-93FD-4480-A616-FFE7DAE1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09A9A-F31F-4C80-8D58-EB0689BD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FA282-2E56-4DF5-89D1-7AEC7504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935B4-213C-4145-A255-01FBF2F0D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23B8D-4CEB-4710-B82E-D8F99A03A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BADFA-E810-498B-A8FD-4BB79713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BA91-E42C-41EA-A296-6B8DEDE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CD323-A5CC-4999-9F19-B6D5528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E804-B604-4737-9942-23620FE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CABD-5D92-448F-BD30-D0087E95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0CF9D-4713-4E97-935D-4BD3FDC8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5739-8978-4A06-995B-930A2670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CE354-9F3E-47D4-8A8B-F3E4B2E1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1E494-9639-4BDF-953F-3AF6542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54B02-6646-45E1-8E60-A23C5F4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D599-4C10-4ADC-8E53-49F66DD3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5B30-762E-43F3-91B3-44BF2828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D8F44-D8C3-4A52-9CC8-05272767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323B-56F8-4A96-BEDD-D4CA260B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7E39-4649-4AE0-B04B-67D0763F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70CF-AA55-497E-9BB8-CB87466A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C8B-8276-4443-A0F7-22C2550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54F3-8A88-4D88-9288-CB891DCD0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E4FEA-DC2E-492C-8387-07C79469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F34F-DCD7-4EE9-8D18-9CE42309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DE5E1-712C-41DF-8DD2-0CCAFE34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3A87-06C2-4EA5-8686-801DDF2A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13FF7-8ADA-4024-99F8-368D1FB3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E134-7D68-4232-8B01-74264A5F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8645-BC09-4EB4-98F8-3BD4CCD81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C8AD-E593-4BC9-99DC-549DB91EA9B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EE4F-F932-46EC-AB3E-0A25AD3C5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D3F1-6631-43A2-98D8-C5892C7F6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F2FD-BDDB-474D-B00E-AC80C6EF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-25877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Google Shape;261;p38">
            <a:extLst>
              <a:ext uri="{FF2B5EF4-FFF2-40B4-BE49-F238E27FC236}">
                <a16:creationId xmlns:a16="http://schemas.microsoft.com/office/drawing/2014/main" id="{82C0FC88-CEF5-48C7-B11C-2FF47C25E06D}"/>
              </a:ext>
            </a:extLst>
          </p:cNvPr>
          <p:cNvSpPr txBox="1">
            <a:spLocks/>
          </p:cNvSpPr>
          <p:nvPr/>
        </p:nvSpPr>
        <p:spPr>
          <a:xfrm>
            <a:off x="1252400" y="2035558"/>
            <a:ext cx="9687200" cy="17428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lo-LA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ສາມາດຕິດຕໍ່ຫຼືສອບຖາມກ່ຽວກັບ</a:t>
            </a:r>
            <a:r>
              <a:rPr lang="en-US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Project </a:t>
            </a:r>
            <a:r>
              <a:rPr lang="lo-LA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ໄດ້ທີ່</a:t>
            </a:r>
          </a:p>
          <a:p>
            <a:endParaRPr lang="lo-LA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+ </a:t>
            </a:r>
            <a:r>
              <a:rPr lang="lo-LA" sz="32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ທ້າວ ສຸລະໄຊ ໄຊຍະສອນ ເບີ</a:t>
            </a:r>
            <a:r>
              <a:rPr lang="en-US" sz="32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: 02098556454</a:t>
            </a:r>
            <a:endParaRPr lang="lo-LA" sz="3200" b="1" dirty="0">
              <a:solidFill>
                <a:schemeClr val="bg1"/>
              </a:solidFill>
              <a:latin typeface="Alice5 MX" panose="020B0504020207020204" pitchFamily="34" charset="-34"/>
              <a:cs typeface="Alice5 MX" panose="020B0504020207020204" pitchFamily="34" charset="-34"/>
            </a:endParaRPr>
          </a:p>
          <a:p>
            <a:endParaRPr lang="en-US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AEF0C-7CFF-43B2-B2EC-52EED6D7028F}"/>
              </a:ext>
            </a:extLst>
          </p:cNvPr>
          <p:cNvSpPr txBox="1"/>
          <p:nvPr/>
        </p:nvSpPr>
        <p:spPr>
          <a:xfrm>
            <a:off x="2244803" y="3056053"/>
            <a:ext cx="762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o-LA" sz="2800" b="1" dirty="0">
              <a:solidFill>
                <a:schemeClr val="bg1"/>
              </a:solidFill>
              <a:latin typeface="Alice5 MX" panose="020B0504020207020204" pitchFamily="34" charset="-34"/>
              <a:cs typeface="Alice5 MX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86769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9EADFD-68DE-4AA2-A442-E926BD07C187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6C793-DD74-4305-8643-1788FDCF7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7" y="1767913"/>
            <a:ext cx="1124126" cy="1200930"/>
          </a:xfrm>
          <a:prstGeom prst="rect">
            <a:avLst/>
          </a:prstGeom>
        </p:spPr>
      </p:pic>
      <p:sp>
        <p:nvSpPr>
          <p:cNvPr id="5" name="Google Shape;261;p38">
            <a:extLst>
              <a:ext uri="{FF2B5EF4-FFF2-40B4-BE49-F238E27FC236}">
                <a16:creationId xmlns:a16="http://schemas.microsoft.com/office/drawing/2014/main" id="{C9C297E0-9C73-4DDB-A043-8EBF3BC55321}"/>
              </a:ext>
            </a:extLst>
          </p:cNvPr>
          <p:cNvSpPr txBox="1">
            <a:spLocks/>
          </p:cNvSpPr>
          <p:nvPr/>
        </p:nvSpPr>
        <p:spPr>
          <a:xfrm>
            <a:off x="319658" y="2794495"/>
            <a:ext cx="1763443" cy="6345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2800" dirty="0" err="1">
                <a:solidFill>
                  <a:schemeClr val="bg2"/>
                </a:solidFill>
                <a:latin typeface="Alice5 OT" panose="010B0504020207020204" pitchFamily="34" charset="0"/>
                <a:cs typeface="Alice5 OT" panose="010B0504020207020204" pitchFamily="34" charset="0"/>
              </a:rPr>
              <a:t>ui</a:t>
            </a:r>
            <a:endParaRPr lang="en-US" sz="2800" dirty="0">
              <a:solidFill>
                <a:schemeClr val="bg2"/>
              </a:solidFill>
              <a:latin typeface="Alice5 OT" panose="010B0504020207020204" pitchFamily="34" charset="0"/>
              <a:cs typeface="Alice5 OT" panose="010B0504020207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538E9-5B51-4DDA-92FA-18DD5835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45" y="3428999"/>
            <a:ext cx="7621064" cy="2343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F319D-BECE-478D-AF46-34CC59DB2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79" y="1874061"/>
            <a:ext cx="5191850" cy="131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261;p38">
            <a:extLst>
              <a:ext uri="{FF2B5EF4-FFF2-40B4-BE49-F238E27FC236}">
                <a16:creationId xmlns:a16="http://schemas.microsoft.com/office/drawing/2014/main" id="{4A507C78-7FBF-43BF-89EC-02B609477DED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280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761370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1560075" y="401681"/>
            <a:ext cx="10324249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5.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ຄວາມເຄືອນໄຫວຂອງ</a:t>
            </a:r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Virus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ນັບຕັ້ງແຕ່ການລະບາດ</a:t>
            </a:r>
            <a:endParaRPr lang="en-US" sz="4000" b="1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1971222" y="458668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10248225" y="842368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F5CB3-4B33-4830-97DA-648448C5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3" y="1435899"/>
            <a:ext cx="10719113" cy="487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05183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1867751" y="419760"/>
            <a:ext cx="10324249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6.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ຄວາມເຄືອນໄຫວຂອງ</a:t>
            </a:r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Virus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ຂອງແຕ່ລະປະເທດ</a:t>
            </a:r>
            <a:endParaRPr lang="en-US" sz="4000" b="1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2215294" y="41976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10132399" y="918840"/>
            <a:ext cx="383700" cy="383700"/>
          </a:xfrm>
          <a:prstGeom prst="corner">
            <a:avLst>
              <a:gd name="adj1" fmla="val 1484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832AF-9764-458B-A683-368AC217D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1650083"/>
            <a:ext cx="901190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121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800988" y="116687"/>
            <a:ext cx="9881939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 algn="ctr"/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7.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ຈຳນວນຜູ້ຕິດເຊື້ອໂດຍສະເລຍຕໍ່</a:t>
            </a:r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100k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ຄົນຂອງປະຊາກອນ       ໃນແຕ່ລະປະເທດ</a:t>
            </a:r>
            <a:endParaRPr lang="en-US" sz="4000" b="1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1182471" y="151488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10299227" y="972534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A47927-6954-483E-9720-22DB9841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19" y="1498448"/>
            <a:ext cx="10161561" cy="5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596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945876" y="246001"/>
            <a:ext cx="11368045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8.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ອັດຕາການເພີ່ມຂື້ນແບບສອງເທົ່າໃນອີກ</a:t>
            </a:r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300</a:t>
            </a:r>
            <a:r>
              <a:rPr lang="lo-LA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ວັນຂອງແຕ່ລະປະເທດ</a:t>
            </a:r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1374321" y="343338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11608323" y="637206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479F0-2341-4FEC-90D0-BC380A44F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99" y="1443692"/>
            <a:ext cx="9864601" cy="50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949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1174761" y="1554431"/>
            <a:ext cx="10324249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9.Run </a:t>
            </a:r>
            <a:r>
              <a:rPr lang="lo-LA" sz="4000" b="1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ແລະອະທິບາຍໜ້າຕ່າງໆຂອງ </a:t>
            </a:r>
            <a:r>
              <a:rPr lang="en-US" sz="4000" b="1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Application</a:t>
            </a:r>
          </a:p>
          <a:p>
            <a:pPr lvl="1"/>
            <a:endParaRPr lang="en-US" sz="80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1583580" y="1611418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10478034" y="1995118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570425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-25877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1143343" y="1554431"/>
            <a:ext cx="9687200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4191133" y="1554431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7473750" y="2538582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13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805711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-25877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592F695B-4DD2-41C0-B5F8-98CB5475A219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37432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Google Shape;261;p38">
            <a:extLst>
              <a:ext uri="{FF2B5EF4-FFF2-40B4-BE49-F238E27FC236}">
                <a16:creationId xmlns:a16="http://schemas.microsoft.com/office/drawing/2014/main" id="{82C0FC88-CEF5-48C7-B11C-2FF47C25E06D}"/>
              </a:ext>
            </a:extLst>
          </p:cNvPr>
          <p:cNvSpPr txBox="1">
            <a:spLocks/>
          </p:cNvSpPr>
          <p:nvPr/>
        </p:nvSpPr>
        <p:spPr>
          <a:xfrm>
            <a:off x="1252400" y="2035558"/>
            <a:ext cx="9687200" cy="12650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5490880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5543B2-A632-4419-9C83-38ACA3810E8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oogle Shape;193;p31">
            <a:extLst>
              <a:ext uri="{FF2B5EF4-FFF2-40B4-BE49-F238E27FC236}">
                <a16:creationId xmlns:a16="http://schemas.microsoft.com/office/drawing/2014/main" id="{B89F0E70-A3D6-4C97-9B4C-9CC0191434E3}"/>
              </a:ext>
            </a:extLst>
          </p:cNvPr>
          <p:cNvGrpSpPr/>
          <p:nvPr/>
        </p:nvGrpSpPr>
        <p:grpSpPr>
          <a:xfrm flipH="1">
            <a:off x="3877263" y="648129"/>
            <a:ext cx="4282419" cy="1437360"/>
            <a:chOff x="347194" y="1903809"/>
            <a:chExt cx="4282419" cy="1437360"/>
          </a:xfrm>
        </p:grpSpPr>
        <p:sp>
          <p:nvSpPr>
            <p:cNvPr id="15" name="Google Shape;194;p31">
              <a:extLst>
                <a:ext uri="{FF2B5EF4-FFF2-40B4-BE49-F238E27FC236}">
                  <a16:creationId xmlns:a16="http://schemas.microsoft.com/office/drawing/2014/main" id="{50236AA3-81EA-4368-8EF4-8493009732E7}"/>
                </a:ext>
              </a:extLst>
            </p:cNvPr>
            <p:cNvSpPr/>
            <p:nvPr/>
          </p:nvSpPr>
          <p:spPr>
            <a:xfrm>
              <a:off x="347194" y="2957469"/>
              <a:ext cx="383700" cy="383700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5;p31">
              <a:extLst>
                <a:ext uri="{FF2B5EF4-FFF2-40B4-BE49-F238E27FC236}">
                  <a16:creationId xmlns:a16="http://schemas.microsoft.com/office/drawing/2014/main" id="{200E78DD-D4E6-45EA-827B-F26DE2161672}"/>
                </a:ext>
              </a:extLst>
            </p:cNvPr>
            <p:cNvSpPr/>
            <p:nvPr/>
          </p:nvSpPr>
          <p:spPr>
            <a:xfrm rot="10800000">
              <a:off x="4245913" y="1903809"/>
              <a:ext cx="383700" cy="383700"/>
            </a:xfrm>
            <a:prstGeom prst="corner">
              <a:avLst>
                <a:gd name="adj1" fmla="val 5799"/>
                <a:gd name="adj2" fmla="val 62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192;p31">
            <a:extLst>
              <a:ext uri="{FF2B5EF4-FFF2-40B4-BE49-F238E27FC236}">
                <a16:creationId xmlns:a16="http://schemas.microsoft.com/office/drawing/2014/main" id="{5FC0BEA5-BAF8-4AD7-B4FC-4476D65424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916583" y="555968"/>
            <a:ext cx="5150820" cy="1154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Arial Black" panose="020B0A04020102020204" pitchFamily="34" charset="0"/>
              </a:rPr>
              <a:t>COVID-19</a:t>
            </a:r>
            <a:endParaRPr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Google Shape;191;p31">
            <a:extLst>
              <a:ext uri="{FF2B5EF4-FFF2-40B4-BE49-F238E27FC236}">
                <a16:creationId xmlns:a16="http://schemas.microsoft.com/office/drawing/2014/main" id="{CBE5F6DA-E515-4C16-8B9A-9852176724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664675" y="1507689"/>
            <a:ext cx="530315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bg2"/>
                </a:solidFill>
                <a:latin typeface="Alice1 Lao" panose="020B0504020207020204" pitchFamily="34" charset="0"/>
              </a:rPr>
              <a:t>Application analysis</a:t>
            </a:r>
            <a:endParaRPr sz="3600" dirty="0">
              <a:solidFill>
                <a:schemeClr val="bg2"/>
              </a:solidFill>
              <a:latin typeface="Alice1 Lao" panose="020B0504020207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0BE22-3C86-47D9-993A-DCE61AD7B418}"/>
              </a:ext>
            </a:extLst>
          </p:cNvPr>
          <p:cNvSpPr txBox="1"/>
          <p:nvPr/>
        </p:nvSpPr>
        <p:spPr>
          <a:xfrm>
            <a:off x="717928" y="3892816"/>
            <a:ext cx="5752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+ </a:t>
            </a:r>
            <a:r>
              <a:rPr lang="lo-LA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ທ້າວ ສຸລະໄຊ ໄຊຍະສອນ</a:t>
            </a:r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 2cs1</a:t>
            </a:r>
            <a:endParaRPr lang="lo-LA" sz="2800" b="1" dirty="0">
              <a:solidFill>
                <a:schemeClr val="bg1"/>
              </a:solidFill>
              <a:latin typeface="Alice5 MX" panose="020B0504020207020204" pitchFamily="34" charset="-34"/>
              <a:cs typeface="Alice5 MX" panose="020B0504020207020204" pitchFamily="34" charset="-34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-</a:t>
            </a:r>
            <a:r>
              <a:rPr lang="lo-LA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ທ້າວ ສຸກສະຫວັນ  ແກ້ວສຸພາພອນ</a:t>
            </a:r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 2cs1</a:t>
            </a:r>
          </a:p>
          <a:p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+</a:t>
            </a:r>
            <a:r>
              <a:rPr lang="lo-LA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ນາງ ແອນດີ່  ຈັນທະວົງ </a:t>
            </a:r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2cs1</a:t>
            </a:r>
            <a:r>
              <a:rPr lang="lo-LA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-</a:t>
            </a:r>
            <a:r>
              <a:rPr lang="lo-LA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ນາງ ປັດທະມາ  ອິນທະລັງສີ</a:t>
            </a:r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 2cs1</a:t>
            </a:r>
          </a:p>
          <a:p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+</a:t>
            </a:r>
            <a:r>
              <a:rPr lang="lo-LA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 ນາງ ສີດາວອນ  ຈັນທາ</a:t>
            </a:r>
            <a:r>
              <a:rPr lang="en-US" sz="2800" b="1" dirty="0">
                <a:solidFill>
                  <a:schemeClr val="bg1"/>
                </a:solidFill>
                <a:latin typeface="Alice5 MX" panose="020B0504020207020204" pitchFamily="34" charset="-34"/>
                <a:cs typeface="Alice5 MX" panose="020B0504020207020204" pitchFamily="34" charset="-34"/>
              </a:rPr>
              <a:t> 2cs1</a:t>
            </a:r>
          </a:p>
        </p:txBody>
      </p:sp>
      <p:sp>
        <p:nvSpPr>
          <p:cNvPr id="28" name="Google Shape;195;p31">
            <a:extLst>
              <a:ext uri="{FF2B5EF4-FFF2-40B4-BE49-F238E27FC236}">
                <a16:creationId xmlns:a16="http://schemas.microsoft.com/office/drawing/2014/main" id="{E42D3243-F9B5-4AB0-A8B3-7A3489E18B23}"/>
              </a:ext>
            </a:extLst>
          </p:cNvPr>
          <p:cNvSpPr/>
          <p:nvPr/>
        </p:nvSpPr>
        <p:spPr>
          <a:xfrm rot="10800000" flipH="1">
            <a:off x="603849" y="385428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195;p31">
            <a:extLst>
              <a:ext uri="{FF2B5EF4-FFF2-40B4-BE49-F238E27FC236}">
                <a16:creationId xmlns:a16="http://schemas.microsoft.com/office/drawing/2014/main" id="{D3DF7695-7CE2-4382-91F4-E25CE71E8628}"/>
              </a:ext>
            </a:extLst>
          </p:cNvPr>
          <p:cNvSpPr/>
          <p:nvPr/>
        </p:nvSpPr>
        <p:spPr>
          <a:xfrm flipH="1">
            <a:off x="5902989" y="5654726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4696;p84">
            <a:extLst>
              <a:ext uri="{FF2B5EF4-FFF2-40B4-BE49-F238E27FC236}">
                <a16:creationId xmlns:a16="http://schemas.microsoft.com/office/drawing/2014/main" id="{FE3FD93C-EEF4-4304-B0B9-3296008E8111}"/>
              </a:ext>
            </a:extLst>
          </p:cNvPr>
          <p:cNvGrpSpPr/>
          <p:nvPr/>
        </p:nvGrpSpPr>
        <p:grpSpPr>
          <a:xfrm>
            <a:off x="9336947" y="3852625"/>
            <a:ext cx="2610979" cy="2087144"/>
            <a:chOff x="5626763" y="2013829"/>
            <a:chExt cx="351722" cy="274788"/>
          </a:xfrm>
          <a:solidFill>
            <a:schemeClr val="bg1"/>
          </a:solidFill>
        </p:grpSpPr>
        <p:sp>
          <p:nvSpPr>
            <p:cNvPr id="12" name="Google Shape;14697;p84">
              <a:extLst>
                <a:ext uri="{FF2B5EF4-FFF2-40B4-BE49-F238E27FC236}">
                  <a16:creationId xmlns:a16="http://schemas.microsoft.com/office/drawing/2014/main" id="{2C42BB85-3F65-47EE-955E-0D1B57746E57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698;p84">
              <a:extLst>
                <a:ext uri="{FF2B5EF4-FFF2-40B4-BE49-F238E27FC236}">
                  <a16:creationId xmlns:a16="http://schemas.microsoft.com/office/drawing/2014/main" id="{8762E5AE-D26A-4909-8E32-A62FDA5B42A0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99;p84">
              <a:extLst>
                <a:ext uri="{FF2B5EF4-FFF2-40B4-BE49-F238E27FC236}">
                  <a16:creationId xmlns:a16="http://schemas.microsoft.com/office/drawing/2014/main" id="{AB2E651E-FD83-4CAD-8960-387E87FB2324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00;p84">
              <a:extLst>
                <a:ext uri="{FF2B5EF4-FFF2-40B4-BE49-F238E27FC236}">
                  <a16:creationId xmlns:a16="http://schemas.microsoft.com/office/drawing/2014/main" id="{D0DAF358-D0E0-4605-959A-25A79C272C60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01;p84">
              <a:extLst>
                <a:ext uri="{FF2B5EF4-FFF2-40B4-BE49-F238E27FC236}">
                  <a16:creationId xmlns:a16="http://schemas.microsoft.com/office/drawing/2014/main" id="{129DBCBE-7CEC-40EE-B70B-A074E407646B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02;p84">
              <a:extLst>
                <a:ext uri="{FF2B5EF4-FFF2-40B4-BE49-F238E27FC236}">
                  <a16:creationId xmlns:a16="http://schemas.microsoft.com/office/drawing/2014/main" id="{46D24E38-9B90-4586-8AC2-D344D576254F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703;p84">
              <a:extLst>
                <a:ext uri="{FF2B5EF4-FFF2-40B4-BE49-F238E27FC236}">
                  <a16:creationId xmlns:a16="http://schemas.microsoft.com/office/drawing/2014/main" id="{DD141A94-4646-43B0-BB5F-6B1DD3905133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04;p84">
              <a:extLst>
                <a:ext uri="{FF2B5EF4-FFF2-40B4-BE49-F238E27FC236}">
                  <a16:creationId xmlns:a16="http://schemas.microsoft.com/office/drawing/2014/main" id="{C0FADC75-A513-4442-B434-5A70FD1339D3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705;p84">
              <a:extLst>
                <a:ext uri="{FF2B5EF4-FFF2-40B4-BE49-F238E27FC236}">
                  <a16:creationId xmlns:a16="http://schemas.microsoft.com/office/drawing/2014/main" id="{1280D86E-26E0-49E6-8FD5-EC3ED4D574CA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706;p84">
              <a:extLst>
                <a:ext uri="{FF2B5EF4-FFF2-40B4-BE49-F238E27FC236}">
                  <a16:creationId xmlns:a16="http://schemas.microsoft.com/office/drawing/2014/main" id="{1E0706E6-A05D-47CF-A96C-7FA5A92DABB4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4495;p84">
            <a:extLst>
              <a:ext uri="{FF2B5EF4-FFF2-40B4-BE49-F238E27FC236}">
                <a16:creationId xmlns:a16="http://schemas.microsoft.com/office/drawing/2014/main" id="{9ACEE1E9-E882-42C4-B234-9AE0D1358354}"/>
              </a:ext>
            </a:extLst>
          </p:cNvPr>
          <p:cNvGrpSpPr/>
          <p:nvPr/>
        </p:nvGrpSpPr>
        <p:grpSpPr>
          <a:xfrm>
            <a:off x="7395888" y="2465878"/>
            <a:ext cx="2481677" cy="2360042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30" name="Google Shape;14496;p84">
              <a:extLst>
                <a:ext uri="{FF2B5EF4-FFF2-40B4-BE49-F238E27FC236}">
                  <a16:creationId xmlns:a16="http://schemas.microsoft.com/office/drawing/2014/main" id="{67CDC420-5285-419B-B603-BF0FCA226BC1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97;p84">
              <a:extLst>
                <a:ext uri="{FF2B5EF4-FFF2-40B4-BE49-F238E27FC236}">
                  <a16:creationId xmlns:a16="http://schemas.microsoft.com/office/drawing/2014/main" id="{F96B95D8-D7A5-4C57-96D5-959769B76F80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4498;p84">
              <a:extLst>
                <a:ext uri="{FF2B5EF4-FFF2-40B4-BE49-F238E27FC236}">
                  <a16:creationId xmlns:a16="http://schemas.microsoft.com/office/drawing/2014/main" id="{1602628E-4425-4C5A-B732-752ACCC0DE64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99;p84">
              <a:extLst>
                <a:ext uri="{FF2B5EF4-FFF2-40B4-BE49-F238E27FC236}">
                  <a16:creationId xmlns:a16="http://schemas.microsoft.com/office/drawing/2014/main" id="{CE2EE09B-9794-4991-B37C-98589E248A2B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00;p84">
              <a:extLst>
                <a:ext uri="{FF2B5EF4-FFF2-40B4-BE49-F238E27FC236}">
                  <a16:creationId xmlns:a16="http://schemas.microsoft.com/office/drawing/2014/main" id="{248EBA04-E8E9-4B49-B26E-08A3CA6C9C7C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01;p84">
              <a:extLst>
                <a:ext uri="{FF2B5EF4-FFF2-40B4-BE49-F238E27FC236}">
                  <a16:creationId xmlns:a16="http://schemas.microsoft.com/office/drawing/2014/main" id="{7CDB8C75-0A25-4904-A721-6753FBF81222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02;p84">
              <a:extLst>
                <a:ext uri="{FF2B5EF4-FFF2-40B4-BE49-F238E27FC236}">
                  <a16:creationId xmlns:a16="http://schemas.microsoft.com/office/drawing/2014/main" id="{006FDB56-632A-497F-92E1-1151AB18AA39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03;p84">
              <a:extLst>
                <a:ext uri="{FF2B5EF4-FFF2-40B4-BE49-F238E27FC236}">
                  <a16:creationId xmlns:a16="http://schemas.microsoft.com/office/drawing/2014/main" id="{AC970F9B-ED9D-4B2B-B7E6-3AD52E3219E1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357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9EADFD-68DE-4AA2-A442-E926BD07C187}"/>
              </a:ext>
            </a:extLst>
          </p:cNvPr>
          <p:cNvSpPr/>
          <p:nvPr/>
        </p:nvSpPr>
        <p:spPr>
          <a:xfrm>
            <a:off x="0" y="33057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Google Shape;192;p31">
            <a:extLst>
              <a:ext uri="{FF2B5EF4-FFF2-40B4-BE49-F238E27FC236}">
                <a16:creationId xmlns:a16="http://schemas.microsoft.com/office/drawing/2014/main" id="{0993D3B0-61E3-4C0A-BBFF-02D6770CD0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443953" y="370117"/>
            <a:ext cx="5150820" cy="1154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2"/>
                </a:solidFill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" name="Google Shape;195;p31">
            <a:extLst>
              <a:ext uri="{FF2B5EF4-FFF2-40B4-BE49-F238E27FC236}">
                <a16:creationId xmlns:a16="http://schemas.microsoft.com/office/drawing/2014/main" id="{427EBE96-FA1A-412F-AAEB-04BBFBC0BA52}"/>
              </a:ext>
            </a:extLst>
          </p:cNvPr>
          <p:cNvSpPr/>
          <p:nvPr/>
        </p:nvSpPr>
        <p:spPr>
          <a:xfrm rot="10800000" flipH="1">
            <a:off x="3308303" y="658289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5;p31">
            <a:extLst>
              <a:ext uri="{FF2B5EF4-FFF2-40B4-BE49-F238E27FC236}">
                <a16:creationId xmlns:a16="http://schemas.microsoft.com/office/drawing/2014/main" id="{CC27E08E-1CE2-4307-A92D-15D494FDAC30}"/>
              </a:ext>
            </a:extLst>
          </p:cNvPr>
          <p:cNvSpPr/>
          <p:nvPr/>
        </p:nvSpPr>
        <p:spPr>
          <a:xfrm flipH="1">
            <a:off x="8226703" y="1041989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92;p31">
            <a:extLst>
              <a:ext uri="{FF2B5EF4-FFF2-40B4-BE49-F238E27FC236}">
                <a16:creationId xmlns:a16="http://schemas.microsoft.com/office/drawing/2014/main" id="{13133816-CBE3-43D3-8B0B-9DC6ACA4B80F}"/>
              </a:ext>
            </a:extLst>
          </p:cNvPr>
          <p:cNvSpPr txBox="1">
            <a:spLocks/>
          </p:cNvSpPr>
          <p:nvPr/>
        </p:nvSpPr>
        <p:spPr>
          <a:xfrm flipH="1">
            <a:off x="938497" y="2849866"/>
            <a:ext cx="10887742" cy="7670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/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Google Shape;192;p31">
            <a:extLst>
              <a:ext uri="{FF2B5EF4-FFF2-40B4-BE49-F238E27FC236}">
                <a16:creationId xmlns:a16="http://schemas.microsoft.com/office/drawing/2014/main" id="{6D217BFC-68EC-458B-98AF-6D5E85A4987B}"/>
              </a:ext>
            </a:extLst>
          </p:cNvPr>
          <p:cNvSpPr txBox="1">
            <a:spLocks/>
          </p:cNvSpPr>
          <p:nvPr/>
        </p:nvSpPr>
        <p:spPr>
          <a:xfrm flipH="1">
            <a:off x="618515" y="1524264"/>
            <a:ext cx="12191998" cy="56165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pPr lvl="1"/>
            <a:r>
              <a:rPr lang="en-US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1.</a:t>
            </a:r>
            <a:r>
              <a:rPr lang="lo-LA" b="1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ທຳຄວາມຮູ້ຈັກກັບ </a:t>
            </a:r>
            <a:r>
              <a:rPr lang="en-US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COVID-19</a:t>
            </a:r>
            <a:endParaRPr lang="th-TH" dirty="0">
              <a:solidFill>
                <a:schemeClr val="bg1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2.</a:t>
            </a:r>
            <a:r>
              <a:rPr lang="lo-LA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ແນວຄວາມຄິດໃນການເຮັດ</a:t>
            </a:r>
            <a:r>
              <a:rPr lang="lo-LA" sz="3600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en-US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Project</a:t>
            </a:r>
            <a:endParaRPr lang="th-TH" dirty="0">
              <a:solidFill>
                <a:srgbClr val="FFFF00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3.Library </a:t>
            </a:r>
            <a:r>
              <a:rPr lang="lo-LA" b="1" dirty="0">
                <a:solidFill>
                  <a:schemeClr val="bg1">
                    <a:lumMod val="95000"/>
                  </a:schemeClr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ທີ່ຕ້ອງໃຊ້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4.</a:t>
            </a:r>
            <a:r>
              <a:rPr lang="en-US" sz="3200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Main Source code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5.</a:t>
            </a:r>
            <a:r>
              <a:rPr lang="lo-LA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ຄວາມເຄືອນໄຫວຂອງ </a:t>
            </a:r>
            <a:r>
              <a:rPr lang="en-US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Virus</a:t>
            </a:r>
            <a:r>
              <a:rPr lang="lo-LA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ນັບຕັ້ງແຕ່ການລະບາດ</a:t>
            </a:r>
            <a:endParaRPr lang="en-US" sz="3200" b="1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6.</a:t>
            </a:r>
            <a:r>
              <a:rPr lang="lo-LA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ຄວາມເຄືອນໄຫວຂອງ </a:t>
            </a:r>
            <a:r>
              <a:rPr lang="en-US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Virus</a:t>
            </a:r>
            <a:r>
              <a:rPr lang="lo-LA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ຂອງແຕ່ລະປະເທດ</a:t>
            </a:r>
            <a:endParaRPr lang="en-US" sz="3200" b="1" dirty="0">
              <a:solidFill>
                <a:srgbClr val="FFFF00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7.</a:t>
            </a:r>
            <a:r>
              <a:rPr lang="lo-LA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ຈຳນວນຜູ້ຕິດເຊື້ອໂດຍສະເລຍຕໍ່</a:t>
            </a:r>
            <a:r>
              <a:rPr lang="en-US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100k</a:t>
            </a:r>
            <a:r>
              <a:rPr lang="lo-LA" sz="32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ຄົນຂອງປະຊາກອນໃນແຕ່ລະປະເທດ</a:t>
            </a:r>
            <a:endParaRPr lang="en-US" sz="3200" b="1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8.</a:t>
            </a:r>
            <a:r>
              <a:rPr lang="lo-LA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ອັດຕາການເພີ່ມຂື້ນແບບສອງເທົ່າໃນອີກ</a:t>
            </a:r>
            <a:r>
              <a:rPr lang="en-US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300</a:t>
            </a:r>
            <a:r>
              <a:rPr lang="lo-LA" sz="3200" b="1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ວັນຂອງແຕ່ລະປະເທດ</a:t>
            </a:r>
            <a:endParaRPr lang="en-US" sz="3200" dirty="0">
              <a:solidFill>
                <a:srgbClr val="FFFF00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9.Run </a:t>
            </a:r>
            <a:r>
              <a:rPr lang="lo-LA" sz="36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ແລະ</a:t>
            </a:r>
            <a:r>
              <a:rPr lang="en-US" sz="36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 </a:t>
            </a:r>
            <a:r>
              <a:rPr lang="lo-LA" sz="36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ອະທິບາຍໜ້າຕ່າງໆຂອງ </a:t>
            </a:r>
            <a:r>
              <a:rPr lang="en-US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Application</a:t>
            </a:r>
            <a:endParaRPr lang="en-US" sz="3200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pPr lvl="1"/>
            <a:endParaRPr lang="en-US" sz="32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" name="Google Shape;14341;p84">
            <a:extLst>
              <a:ext uri="{FF2B5EF4-FFF2-40B4-BE49-F238E27FC236}">
                <a16:creationId xmlns:a16="http://schemas.microsoft.com/office/drawing/2014/main" id="{AEA1B437-8CE6-4DAE-8913-FCE79A9FE76E}"/>
              </a:ext>
            </a:extLst>
          </p:cNvPr>
          <p:cNvGrpSpPr/>
          <p:nvPr/>
        </p:nvGrpSpPr>
        <p:grpSpPr>
          <a:xfrm>
            <a:off x="9229825" y="2141070"/>
            <a:ext cx="2509046" cy="2575860"/>
            <a:chOff x="3214972" y="3359188"/>
            <a:chExt cx="346406" cy="347552"/>
          </a:xfrm>
          <a:solidFill>
            <a:schemeClr val="bg1"/>
          </a:solidFill>
        </p:grpSpPr>
        <p:sp>
          <p:nvSpPr>
            <p:cNvPr id="21" name="Google Shape;14342;p84">
              <a:extLst>
                <a:ext uri="{FF2B5EF4-FFF2-40B4-BE49-F238E27FC236}">
                  <a16:creationId xmlns:a16="http://schemas.microsoft.com/office/drawing/2014/main" id="{3A865C6B-4A4A-4183-9642-E9C8055183CD}"/>
                </a:ext>
              </a:extLst>
            </p:cNvPr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343;p84">
              <a:extLst>
                <a:ext uri="{FF2B5EF4-FFF2-40B4-BE49-F238E27FC236}">
                  <a16:creationId xmlns:a16="http://schemas.microsoft.com/office/drawing/2014/main" id="{67C459C6-0049-4D5C-91C4-9B08FBD1ABCB}"/>
                </a:ext>
              </a:extLst>
            </p:cNvPr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344;p84">
              <a:extLst>
                <a:ext uri="{FF2B5EF4-FFF2-40B4-BE49-F238E27FC236}">
                  <a16:creationId xmlns:a16="http://schemas.microsoft.com/office/drawing/2014/main" id="{15CFBEF1-3784-4F34-A519-CDB51235AE41}"/>
                </a:ext>
              </a:extLst>
            </p:cNvPr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45;p84">
              <a:extLst>
                <a:ext uri="{FF2B5EF4-FFF2-40B4-BE49-F238E27FC236}">
                  <a16:creationId xmlns:a16="http://schemas.microsoft.com/office/drawing/2014/main" id="{42721A0A-01CD-475D-8FE7-BED4DA99A704}"/>
                </a:ext>
              </a:extLst>
            </p:cNvPr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46;p84">
              <a:extLst>
                <a:ext uri="{FF2B5EF4-FFF2-40B4-BE49-F238E27FC236}">
                  <a16:creationId xmlns:a16="http://schemas.microsoft.com/office/drawing/2014/main" id="{9BFE7EBF-6D03-4B49-88FD-25CFCD9E8C8D}"/>
                </a:ext>
              </a:extLst>
            </p:cNvPr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347;p84">
              <a:extLst>
                <a:ext uri="{FF2B5EF4-FFF2-40B4-BE49-F238E27FC236}">
                  <a16:creationId xmlns:a16="http://schemas.microsoft.com/office/drawing/2014/main" id="{6C24F9A4-AA28-49D5-964D-64ED05C14E9A}"/>
                </a:ext>
              </a:extLst>
            </p:cNvPr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348;p84">
              <a:extLst>
                <a:ext uri="{FF2B5EF4-FFF2-40B4-BE49-F238E27FC236}">
                  <a16:creationId xmlns:a16="http://schemas.microsoft.com/office/drawing/2014/main" id="{E98AFDFE-560F-4A17-871E-AB6143282080}"/>
                </a:ext>
              </a:extLst>
            </p:cNvPr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4349;p84">
              <a:extLst>
                <a:ext uri="{FF2B5EF4-FFF2-40B4-BE49-F238E27FC236}">
                  <a16:creationId xmlns:a16="http://schemas.microsoft.com/office/drawing/2014/main" id="{9DF8A213-6E04-42CE-A3E3-E1628CDCA597}"/>
                </a:ext>
              </a:extLst>
            </p:cNvPr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350;p84">
              <a:extLst>
                <a:ext uri="{FF2B5EF4-FFF2-40B4-BE49-F238E27FC236}">
                  <a16:creationId xmlns:a16="http://schemas.microsoft.com/office/drawing/2014/main" id="{30CAE67B-9725-46DC-9307-3990264B82F1}"/>
                </a:ext>
              </a:extLst>
            </p:cNvPr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351;p84">
              <a:extLst>
                <a:ext uri="{FF2B5EF4-FFF2-40B4-BE49-F238E27FC236}">
                  <a16:creationId xmlns:a16="http://schemas.microsoft.com/office/drawing/2014/main" id="{ABBA71D0-1ADB-4523-8AE3-3329941A36B5}"/>
                </a:ext>
              </a:extLst>
            </p:cNvPr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352;p84">
              <a:extLst>
                <a:ext uri="{FF2B5EF4-FFF2-40B4-BE49-F238E27FC236}">
                  <a16:creationId xmlns:a16="http://schemas.microsoft.com/office/drawing/2014/main" id="{E50EBDA7-38B1-402A-9299-0DAA58F563A0}"/>
                </a:ext>
              </a:extLst>
            </p:cNvPr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353;p84">
              <a:extLst>
                <a:ext uri="{FF2B5EF4-FFF2-40B4-BE49-F238E27FC236}">
                  <a16:creationId xmlns:a16="http://schemas.microsoft.com/office/drawing/2014/main" id="{D00B9988-8468-470D-8275-99DB9F671B72}"/>
                </a:ext>
              </a:extLst>
            </p:cNvPr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354;p84">
              <a:extLst>
                <a:ext uri="{FF2B5EF4-FFF2-40B4-BE49-F238E27FC236}">
                  <a16:creationId xmlns:a16="http://schemas.microsoft.com/office/drawing/2014/main" id="{1BE00F9F-6CA2-4EF6-920E-3D43915834D0}"/>
                </a:ext>
              </a:extLst>
            </p:cNvPr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355;p84">
              <a:extLst>
                <a:ext uri="{FF2B5EF4-FFF2-40B4-BE49-F238E27FC236}">
                  <a16:creationId xmlns:a16="http://schemas.microsoft.com/office/drawing/2014/main" id="{9088F2D7-4B69-4C4F-9C1A-81175FE46C3D}"/>
                </a:ext>
              </a:extLst>
            </p:cNvPr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180503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44;p36">
            <a:extLst>
              <a:ext uri="{FF2B5EF4-FFF2-40B4-BE49-F238E27FC236}">
                <a16:creationId xmlns:a16="http://schemas.microsoft.com/office/drawing/2014/main" id="{40A3AF96-8719-45C3-B887-6D7E1F375885}"/>
              </a:ext>
            </a:extLst>
          </p:cNvPr>
          <p:cNvSpPr/>
          <p:nvPr/>
        </p:nvSpPr>
        <p:spPr>
          <a:xfrm rot="10800000" flipH="1">
            <a:off x="2187631" y="1343901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244;p36">
            <a:extLst>
              <a:ext uri="{FF2B5EF4-FFF2-40B4-BE49-F238E27FC236}">
                <a16:creationId xmlns:a16="http://schemas.microsoft.com/office/drawing/2014/main" id="{B61906E2-0455-4AA1-8279-59A181E826F3}"/>
              </a:ext>
            </a:extLst>
          </p:cNvPr>
          <p:cNvSpPr/>
          <p:nvPr/>
        </p:nvSpPr>
        <p:spPr>
          <a:xfrm flipH="1">
            <a:off x="9395827" y="2073401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793E5-5744-4B91-B5A0-474A4208036C}"/>
              </a:ext>
            </a:extLst>
          </p:cNvPr>
          <p:cNvSpPr/>
          <p:nvPr/>
        </p:nvSpPr>
        <p:spPr>
          <a:xfrm>
            <a:off x="0" y="-2959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A4900AE3-CE36-4239-B43F-74DE6CCFCB4C}"/>
              </a:ext>
            </a:extLst>
          </p:cNvPr>
          <p:cNvSpPr txBox="1">
            <a:spLocks/>
          </p:cNvSpPr>
          <p:nvPr/>
        </p:nvSpPr>
        <p:spPr>
          <a:xfrm>
            <a:off x="1123242" y="1333455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1</a:t>
            </a:r>
            <a:r>
              <a:rPr lang="en-US" sz="4800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.</a:t>
            </a:r>
            <a:r>
              <a:rPr lang="lo-LA" sz="60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ທຳຄວາມຮູ້ຈັກກັບ </a:t>
            </a:r>
            <a:r>
              <a:rPr lang="en-US" sz="4000" b="1" dirty="0">
                <a:solidFill>
                  <a:schemeClr val="bg1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COVID-19</a:t>
            </a:r>
            <a:endParaRPr lang="th-TH" sz="4000" dirty="0">
              <a:solidFill>
                <a:schemeClr val="bg1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endParaRPr lang="en-US" sz="6000" b="1" dirty="0">
              <a:solidFill>
                <a:schemeClr val="bg1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4E970CDE-2A77-45F2-A04B-1A8D7342CA70}"/>
              </a:ext>
            </a:extLst>
          </p:cNvPr>
          <p:cNvSpPr/>
          <p:nvPr/>
        </p:nvSpPr>
        <p:spPr>
          <a:xfrm rot="10800000" flipH="1">
            <a:off x="2187631" y="1343901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3D9D01D3-A897-4322-8698-BC818D641DDB}"/>
              </a:ext>
            </a:extLst>
          </p:cNvPr>
          <p:cNvSpPr/>
          <p:nvPr/>
        </p:nvSpPr>
        <p:spPr>
          <a:xfrm flipH="1">
            <a:off x="9395827" y="2073401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00AD30D1-C547-42B2-9D81-FEE9AC8453AF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026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oogle Shape;1215;p62">
            <a:extLst>
              <a:ext uri="{FF2B5EF4-FFF2-40B4-BE49-F238E27FC236}">
                <a16:creationId xmlns:a16="http://schemas.microsoft.com/office/drawing/2014/main" id="{7DB14D08-6232-494E-A4E6-0F77180419F0}"/>
              </a:ext>
            </a:extLst>
          </p:cNvPr>
          <p:cNvGrpSpPr/>
          <p:nvPr/>
        </p:nvGrpSpPr>
        <p:grpSpPr>
          <a:xfrm>
            <a:off x="4773333" y="2850981"/>
            <a:ext cx="1820414" cy="2015862"/>
            <a:chOff x="2576675" y="238025"/>
            <a:chExt cx="615176" cy="615200"/>
          </a:xfrm>
          <a:solidFill>
            <a:schemeClr val="bg1"/>
          </a:solidFill>
        </p:grpSpPr>
        <p:sp>
          <p:nvSpPr>
            <p:cNvPr id="21" name="Google Shape;1216;p62">
              <a:extLst>
                <a:ext uri="{FF2B5EF4-FFF2-40B4-BE49-F238E27FC236}">
                  <a16:creationId xmlns:a16="http://schemas.microsoft.com/office/drawing/2014/main" id="{E3D9B311-3C13-46A8-B22D-27D6B7EA27C3}"/>
                </a:ext>
              </a:extLst>
            </p:cNvPr>
            <p:cNvSpPr/>
            <p:nvPr/>
          </p:nvSpPr>
          <p:spPr>
            <a:xfrm>
              <a:off x="2652826" y="314175"/>
              <a:ext cx="539025" cy="539050"/>
            </a:xfrm>
            <a:custGeom>
              <a:avLst/>
              <a:gdLst/>
              <a:ahLst/>
              <a:cxnLst/>
              <a:rect l="l" t="t" r="r" b="b"/>
              <a:pathLst>
                <a:path w="21561" h="21562" extrusionOk="0">
                  <a:moveTo>
                    <a:pt x="16612" y="724"/>
                  </a:moveTo>
                  <a:cubicBezTo>
                    <a:pt x="16928" y="724"/>
                    <a:pt x="17224" y="846"/>
                    <a:pt x="17447" y="1069"/>
                  </a:cubicBezTo>
                  <a:cubicBezTo>
                    <a:pt x="17670" y="1292"/>
                    <a:pt x="17792" y="1587"/>
                    <a:pt x="17792" y="1904"/>
                  </a:cubicBezTo>
                  <a:cubicBezTo>
                    <a:pt x="17792" y="2217"/>
                    <a:pt x="17670" y="2513"/>
                    <a:pt x="17447" y="2736"/>
                  </a:cubicBezTo>
                  <a:cubicBezTo>
                    <a:pt x="17217" y="2967"/>
                    <a:pt x="16915" y="3083"/>
                    <a:pt x="16614" y="3083"/>
                  </a:cubicBezTo>
                  <a:cubicBezTo>
                    <a:pt x="16312" y="3083"/>
                    <a:pt x="16010" y="2967"/>
                    <a:pt x="15780" y="2736"/>
                  </a:cubicBezTo>
                  <a:cubicBezTo>
                    <a:pt x="15318" y="2276"/>
                    <a:pt x="15318" y="1528"/>
                    <a:pt x="15780" y="1069"/>
                  </a:cubicBezTo>
                  <a:cubicBezTo>
                    <a:pt x="16003" y="846"/>
                    <a:pt x="16299" y="724"/>
                    <a:pt x="16612" y="724"/>
                  </a:cubicBezTo>
                  <a:close/>
                  <a:moveTo>
                    <a:pt x="17802" y="8847"/>
                  </a:moveTo>
                  <a:cubicBezTo>
                    <a:pt x="17774" y="8980"/>
                    <a:pt x="17757" y="9119"/>
                    <a:pt x="17757" y="9258"/>
                  </a:cubicBezTo>
                  <a:cubicBezTo>
                    <a:pt x="17757" y="9398"/>
                    <a:pt x="17774" y="9536"/>
                    <a:pt x="17802" y="9666"/>
                  </a:cubicBezTo>
                  <a:lnTo>
                    <a:pt x="15770" y="9666"/>
                  </a:lnTo>
                  <a:cubicBezTo>
                    <a:pt x="15777" y="9530"/>
                    <a:pt x="15784" y="9394"/>
                    <a:pt x="15784" y="9258"/>
                  </a:cubicBezTo>
                  <a:cubicBezTo>
                    <a:pt x="15784" y="9123"/>
                    <a:pt x="15777" y="8983"/>
                    <a:pt x="15770" y="8847"/>
                  </a:cubicBezTo>
                  <a:close/>
                  <a:moveTo>
                    <a:pt x="19657" y="8079"/>
                  </a:moveTo>
                  <a:cubicBezTo>
                    <a:pt x="20308" y="8079"/>
                    <a:pt x="20837" y="8607"/>
                    <a:pt x="20837" y="9258"/>
                  </a:cubicBezTo>
                  <a:cubicBezTo>
                    <a:pt x="20837" y="9909"/>
                    <a:pt x="20308" y="10438"/>
                    <a:pt x="19657" y="10438"/>
                  </a:cubicBezTo>
                  <a:cubicBezTo>
                    <a:pt x="19010" y="10438"/>
                    <a:pt x="18481" y="9909"/>
                    <a:pt x="18481" y="9258"/>
                  </a:cubicBezTo>
                  <a:cubicBezTo>
                    <a:pt x="18481" y="8607"/>
                    <a:pt x="19010" y="8079"/>
                    <a:pt x="19657" y="8079"/>
                  </a:cubicBezTo>
                  <a:close/>
                  <a:moveTo>
                    <a:pt x="1904" y="15433"/>
                  </a:moveTo>
                  <a:cubicBezTo>
                    <a:pt x="2207" y="15433"/>
                    <a:pt x="2510" y="15547"/>
                    <a:pt x="2739" y="15777"/>
                  </a:cubicBezTo>
                  <a:cubicBezTo>
                    <a:pt x="3199" y="16240"/>
                    <a:pt x="3199" y="16988"/>
                    <a:pt x="2739" y="17447"/>
                  </a:cubicBezTo>
                  <a:cubicBezTo>
                    <a:pt x="2516" y="17671"/>
                    <a:pt x="2217" y="17792"/>
                    <a:pt x="1904" y="17792"/>
                  </a:cubicBezTo>
                  <a:cubicBezTo>
                    <a:pt x="1588" y="17792"/>
                    <a:pt x="1291" y="17671"/>
                    <a:pt x="1069" y="17447"/>
                  </a:cubicBezTo>
                  <a:cubicBezTo>
                    <a:pt x="846" y="17225"/>
                    <a:pt x="724" y="16929"/>
                    <a:pt x="724" y="16612"/>
                  </a:cubicBezTo>
                  <a:cubicBezTo>
                    <a:pt x="724" y="16296"/>
                    <a:pt x="846" y="16000"/>
                    <a:pt x="1069" y="15777"/>
                  </a:cubicBezTo>
                  <a:cubicBezTo>
                    <a:pt x="1299" y="15547"/>
                    <a:pt x="1601" y="15433"/>
                    <a:pt x="1904" y="15433"/>
                  </a:cubicBezTo>
                  <a:close/>
                  <a:moveTo>
                    <a:pt x="16612" y="15433"/>
                  </a:moveTo>
                  <a:cubicBezTo>
                    <a:pt x="16915" y="15433"/>
                    <a:pt x="17217" y="15547"/>
                    <a:pt x="17447" y="15777"/>
                  </a:cubicBezTo>
                  <a:cubicBezTo>
                    <a:pt x="17670" y="16000"/>
                    <a:pt x="17792" y="16296"/>
                    <a:pt x="17792" y="16612"/>
                  </a:cubicBezTo>
                  <a:cubicBezTo>
                    <a:pt x="17792" y="16929"/>
                    <a:pt x="17670" y="17225"/>
                    <a:pt x="17447" y="17447"/>
                  </a:cubicBezTo>
                  <a:cubicBezTo>
                    <a:pt x="17224" y="17671"/>
                    <a:pt x="16928" y="17792"/>
                    <a:pt x="16612" y="17792"/>
                  </a:cubicBezTo>
                  <a:cubicBezTo>
                    <a:pt x="16299" y="17792"/>
                    <a:pt x="16003" y="17671"/>
                    <a:pt x="15780" y="17447"/>
                  </a:cubicBezTo>
                  <a:cubicBezTo>
                    <a:pt x="15318" y="16988"/>
                    <a:pt x="15318" y="16240"/>
                    <a:pt x="15780" y="15777"/>
                  </a:cubicBezTo>
                  <a:cubicBezTo>
                    <a:pt x="16010" y="15547"/>
                    <a:pt x="16310" y="15433"/>
                    <a:pt x="16612" y="15433"/>
                  </a:cubicBezTo>
                  <a:close/>
                  <a:moveTo>
                    <a:pt x="9669" y="15770"/>
                  </a:moveTo>
                  <a:lnTo>
                    <a:pt x="9669" y="17802"/>
                  </a:lnTo>
                  <a:cubicBezTo>
                    <a:pt x="9536" y="17772"/>
                    <a:pt x="9398" y="17757"/>
                    <a:pt x="9258" y="17757"/>
                  </a:cubicBezTo>
                  <a:cubicBezTo>
                    <a:pt x="9119" y="17757"/>
                    <a:pt x="8980" y="17772"/>
                    <a:pt x="8847" y="17802"/>
                  </a:cubicBezTo>
                  <a:lnTo>
                    <a:pt x="8847" y="15770"/>
                  </a:lnTo>
                  <a:cubicBezTo>
                    <a:pt x="8987" y="15777"/>
                    <a:pt x="9122" y="15784"/>
                    <a:pt x="9258" y="15784"/>
                  </a:cubicBezTo>
                  <a:cubicBezTo>
                    <a:pt x="9394" y="15784"/>
                    <a:pt x="9533" y="15777"/>
                    <a:pt x="9669" y="15770"/>
                  </a:cubicBezTo>
                  <a:close/>
                  <a:moveTo>
                    <a:pt x="9258" y="18478"/>
                  </a:moveTo>
                  <a:cubicBezTo>
                    <a:pt x="9909" y="18478"/>
                    <a:pt x="10438" y="19007"/>
                    <a:pt x="10438" y="19658"/>
                  </a:cubicBezTo>
                  <a:cubicBezTo>
                    <a:pt x="10438" y="20308"/>
                    <a:pt x="9909" y="20838"/>
                    <a:pt x="9258" y="20838"/>
                  </a:cubicBezTo>
                  <a:cubicBezTo>
                    <a:pt x="8608" y="20838"/>
                    <a:pt x="8078" y="20308"/>
                    <a:pt x="8078" y="19658"/>
                  </a:cubicBezTo>
                  <a:cubicBezTo>
                    <a:pt x="8078" y="19007"/>
                    <a:pt x="8608" y="18478"/>
                    <a:pt x="9258" y="18478"/>
                  </a:cubicBezTo>
                  <a:close/>
                  <a:moveTo>
                    <a:pt x="16612" y="0"/>
                  </a:moveTo>
                  <a:cubicBezTo>
                    <a:pt x="16105" y="0"/>
                    <a:pt x="15628" y="198"/>
                    <a:pt x="15269" y="557"/>
                  </a:cubicBezTo>
                  <a:cubicBezTo>
                    <a:pt x="14827" y="999"/>
                    <a:pt x="14649" y="1608"/>
                    <a:pt x="14733" y="2182"/>
                  </a:cubicBezTo>
                  <a:lnTo>
                    <a:pt x="11726" y="5189"/>
                  </a:lnTo>
                  <a:lnTo>
                    <a:pt x="12238" y="5701"/>
                  </a:lnTo>
                  <a:lnTo>
                    <a:pt x="15011" y="2927"/>
                  </a:lnTo>
                  <a:cubicBezTo>
                    <a:pt x="15085" y="3042"/>
                    <a:pt x="15168" y="3150"/>
                    <a:pt x="15269" y="3247"/>
                  </a:cubicBezTo>
                  <a:cubicBezTo>
                    <a:pt x="15366" y="3348"/>
                    <a:pt x="15475" y="3432"/>
                    <a:pt x="15589" y="3505"/>
                  </a:cubicBezTo>
                  <a:lnTo>
                    <a:pt x="12815" y="6278"/>
                  </a:lnTo>
                  <a:lnTo>
                    <a:pt x="13327" y="6791"/>
                  </a:lnTo>
                  <a:lnTo>
                    <a:pt x="14082" y="6032"/>
                  </a:lnTo>
                  <a:cubicBezTo>
                    <a:pt x="14726" y="6985"/>
                    <a:pt x="15060" y="8092"/>
                    <a:pt x="15060" y="9258"/>
                  </a:cubicBezTo>
                  <a:cubicBezTo>
                    <a:pt x="15060" y="10424"/>
                    <a:pt x="14726" y="11531"/>
                    <a:pt x="14082" y="12481"/>
                  </a:cubicBezTo>
                  <a:lnTo>
                    <a:pt x="13327" y="11726"/>
                  </a:lnTo>
                  <a:lnTo>
                    <a:pt x="12815" y="12238"/>
                  </a:lnTo>
                  <a:lnTo>
                    <a:pt x="15589" y="15012"/>
                  </a:lnTo>
                  <a:cubicBezTo>
                    <a:pt x="15475" y="15081"/>
                    <a:pt x="15366" y="15168"/>
                    <a:pt x="15269" y="15269"/>
                  </a:cubicBezTo>
                  <a:cubicBezTo>
                    <a:pt x="15168" y="15367"/>
                    <a:pt x="15085" y="15474"/>
                    <a:pt x="15011" y="15589"/>
                  </a:cubicBezTo>
                  <a:lnTo>
                    <a:pt x="12238" y="12815"/>
                  </a:lnTo>
                  <a:lnTo>
                    <a:pt x="11726" y="13327"/>
                  </a:lnTo>
                  <a:lnTo>
                    <a:pt x="12484" y="14082"/>
                  </a:lnTo>
                  <a:cubicBezTo>
                    <a:pt x="11531" y="14723"/>
                    <a:pt x="10424" y="15060"/>
                    <a:pt x="9258" y="15060"/>
                  </a:cubicBezTo>
                  <a:cubicBezTo>
                    <a:pt x="8092" y="15060"/>
                    <a:pt x="6985" y="14723"/>
                    <a:pt x="6036" y="14082"/>
                  </a:cubicBezTo>
                  <a:lnTo>
                    <a:pt x="6791" y="13327"/>
                  </a:lnTo>
                  <a:lnTo>
                    <a:pt x="6279" y="12815"/>
                  </a:lnTo>
                  <a:lnTo>
                    <a:pt x="3505" y="15589"/>
                  </a:lnTo>
                  <a:cubicBezTo>
                    <a:pt x="3435" y="15474"/>
                    <a:pt x="3348" y="15367"/>
                    <a:pt x="3247" y="15269"/>
                  </a:cubicBezTo>
                  <a:cubicBezTo>
                    <a:pt x="2877" y="14898"/>
                    <a:pt x="2391" y="14713"/>
                    <a:pt x="1904" y="14713"/>
                  </a:cubicBezTo>
                  <a:cubicBezTo>
                    <a:pt x="1418" y="14713"/>
                    <a:pt x="931" y="14898"/>
                    <a:pt x="560" y="15269"/>
                  </a:cubicBezTo>
                  <a:cubicBezTo>
                    <a:pt x="198" y="15627"/>
                    <a:pt x="0" y="16104"/>
                    <a:pt x="0" y="16612"/>
                  </a:cubicBezTo>
                  <a:cubicBezTo>
                    <a:pt x="0" y="17121"/>
                    <a:pt x="198" y="17597"/>
                    <a:pt x="560" y="17956"/>
                  </a:cubicBezTo>
                  <a:cubicBezTo>
                    <a:pt x="919" y="18318"/>
                    <a:pt x="1395" y="18516"/>
                    <a:pt x="1904" y="18516"/>
                  </a:cubicBezTo>
                  <a:cubicBezTo>
                    <a:pt x="2412" y="18516"/>
                    <a:pt x="2889" y="18318"/>
                    <a:pt x="3247" y="17956"/>
                  </a:cubicBezTo>
                  <a:cubicBezTo>
                    <a:pt x="3689" y="17513"/>
                    <a:pt x="3871" y="16908"/>
                    <a:pt x="3784" y="16334"/>
                  </a:cubicBezTo>
                  <a:lnTo>
                    <a:pt x="5514" y="14601"/>
                  </a:lnTo>
                  <a:cubicBezTo>
                    <a:pt x="6296" y="15147"/>
                    <a:pt x="7191" y="15516"/>
                    <a:pt x="8127" y="15683"/>
                  </a:cubicBezTo>
                  <a:lnTo>
                    <a:pt x="8127" y="18130"/>
                  </a:lnTo>
                  <a:cubicBezTo>
                    <a:pt x="7660" y="18478"/>
                    <a:pt x="7358" y="19035"/>
                    <a:pt x="7358" y="19658"/>
                  </a:cubicBezTo>
                  <a:cubicBezTo>
                    <a:pt x="7358" y="20709"/>
                    <a:pt x="8211" y="21561"/>
                    <a:pt x="9258" y="21561"/>
                  </a:cubicBezTo>
                  <a:cubicBezTo>
                    <a:pt x="10306" y="21561"/>
                    <a:pt x="11162" y="20709"/>
                    <a:pt x="11162" y="19658"/>
                  </a:cubicBezTo>
                  <a:cubicBezTo>
                    <a:pt x="11162" y="19035"/>
                    <a:pt x="10855" y="18478"/>
                    <a:pt x="10389" y="18130"/>
                  </a:cubicBezTo>
                  <a:lnTo>
                    <a:pt x="10389" y="15683"/>
                  </a:lnTo>
                  <a:cubicBezTo>
                    <a:pt x="11326" y="15516"/>
                    <a:pt x="12220" y="15147"/>
                    <a:pt x="13003" y="14601"/>
                  </a:cubicBezTo>
                  <a:lnTo>
                    <a:pt x="14733" y="16334"/>
                  </a:lnTo>
                  <a:cubicBezTo>
                    <a:pt x="14649" y="16908"/>
                    <a:pt x="14827" y="17513"/>
                    <a:pt x="15269" y="17956"/>
                  </a:cubicBezTo>
                  <a:cubicBezTo>
                    <a:pt x="15628" y="18318"/>
                    <a:pt x="16105" y="18516"/>
                    <a:pt x="16612" y="18516"/>
                  </a:cubicBezTo>
                  <a:cubicBezTo>
                    <a:pt x="17119" y="18516"/>
                    <a:pt x="17596" y="18318"/>
                    <a:pt x="17959" y="17956"/>
                  </a:cubicBezTo>
                  <a:cubicBezTo>
                    <a:pt x="18317" y="17597"/>
                    <a:pt x="18515" y="17121"/>
                    <a:pt x="18515" y="16612"/>
                  </a:cubicBezTo>
                  <a:cubicBezTo>
                    <a:pt x="18515" y="16104"/>
                    <a:pt x="18317" y="15627"/>
                    <a:pt x="17959" y="15269"/>
                  </a:cubicBezTo>
                  <a:cubicBezTo>
                    <a:pt x="17588" y="14899"/>
                    <a:pt x="17101" y="14712"/>
                    <a:pt x="16615" y="14712"/>
                  </a:cubicBezTo>
                  <a:cubicBezTo>
                    <a:pt x="16521" y="14712"/>
                    <a:pt x="16427" y="14719"/>
                    <a:pt x="16334" y="14733"/>
                  </a:cubicBezTo>
                  <a:lnTo>
                    <a:pt x="14604" y="13003"/>
                  </a:lnTo>
                  <a:cubicBezTo>
                    <a:pt x="15151" y="12220"/>
                    <a:pt x="15520" y="11325"/>
                    <a:pt x="15684" y="10389"/>
                  </a:cubicBezTo>
                  <a:lnTo>
                    <a:pt x="18133" y="10389"/>
                  </a:lnTo>
                  <a:cubicBezTo>
                    <a:pt x="18477" y="10856"/>
                    <a:pt x="19034" y="11158"/>
                    <a:pt x="19657" y="11158"/>
                  </a:cubicBezTo>
                  <a:cubicBezTo>
                    <a:pt x="20708" y="11158"/>
                    <a:pt x="21561" y="10306"/>
                    <a:pt x="21561" y="9258"/>
                  </a:cubicBezTo>
                  <a:cubicBezTo>
                    <a:pt x="21561" y="8211"/>
                    <a:pt x="20708" y="7354"/>
                    <a:pt x="19657" y="7354"/>
                  </a:cubicBezTo>
                  <a:cubicBezTo>
                    <a:pt x="19034" y="7354"/>
                    <a:pt x="18477" y="7661"/>
                    <a:pt x="18133" y="8127"/>
                  </a:cubicBezTo>
                  <a:lnTo>
                    <a:pt x="15684" y="8127"/>
                  </a:lnTo>
                  <a:cubicBezTo>
                    <a:pt x="15520" y="7191"/>
                    <a:pt x="15151" y="6296"/>
                    <a:pt x="14604" y="5513"/>
                  </a:cubicBezTo>
                  <a:lnTo>
                    <a:pt x="16334" y="3783"/>
                  </a:lnTo>
                  <a:cubicBezTo>
                    <a:pt x="16424" y="3798"/>
                    <a:pt x="16518" y="3804"/>
                    <a:pt x="16612" y="3804"/>
                  </a:cubicBezTo>
                  <a:cubicBezTo>
                    <a:pt x="17099" y="3804"/>
                    <a:pt x="17586" y="3620"/>
                    <a:pt x="17959" y="3247"/>
                  </a:cubicBezTo>
                  <a:cubicBezTo>
                    <a:pt x="18317" y="2889"/>
                    <a:pt x="18515" y="2412"/>
                    <a:pt x="18515" y="1904"/>
                  </a:cubicBezTo>
                  <a:cubicBezTo>
                    <a:pt x="18515" y="1396"/>
                    <a:pt x="18317" y="919"/>
                    <a:pt x="17959" y="557"/>
                  </a:cubicBezTo>
                  <a:cubicBezTo>
                    <a:pt x="17596" y="198"/>
                    <a:pt x="17119" y="0"/>
                    <a:pt x="16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17;p62">
              <a:extLst>
                <a:ext uri="{FF2B5EF4-FFF2-40B4-BE49-F238E27FC236}">
                  <a16:creationId xmlns:a16="http://schemas.microsoft.com/office/drawing/2014/main" id="{ACCBB47D-2D05-4338-9097-6159C1486F7D}"/>
                </a:ext>
              </a:extLst>
            </p:cNvPr>
            <p:cNvSpPr/>
            <p:nvPr/>
          </p:nvSpPr>
          <p:spPr>
            <a:xfrm>
              <a:off x="2576675" y="238025"/>
              <a:ext cx="381925" cy="439250"/>
            </a:xfrm>
            <a:custGeom>
              <a:avLst/>
              <a:gdLst/>
              <a:ahLst/>
              <a:cxnLst/>
              <a:rect l="l" t="t" r="r" b="b"/>
              <a:pathLst>
                <a:path w="15277" h="17570" extrusionOk="0">
                  <a:moveTo>
                    <a:pt x="12304" y="725"/>
                  </a:moveTo>
                  <a:cubicBezTo>
                    <a:pt x="12955" y="725"/>
                    <a:pt x="13484" y="1254"/>
                    <a:pt x="13484" y="1901"/>
                  </a:cubicBezTo>
                  <a:cubicBezTo>
                    <a:pt x="13484" y="2552"/>
                    <a:pt x="12955" y="3080"/>
                    <a:pt x="12304" y="3080"/>
                  </a:cubicBezTo>
                  <a:cubicBezTo>
                    <a:pt x="11654" y="3080"/>
                    <a:pt x="11124" y="2552"/>
                    <a:pt x="11124" y="1901"/>
                  </a:cubicBezTo>
                  <a:cubicBezTo>
                    <a:pt x="11124" y="1254"/>
                    <a:pt x="11654" y="725"/>
                    <a:pt x="12304" y="725"/>
                  </a:cubicBezTo>
                  <a:close/>
                  <a:moveTo>
                    <a:pt x="12715" y="3760"/>
                  </a:moveTo>
                  <a:lnTo>
                    <a:pt x="12715" y="5792"/>
                  </a:lnTo>
                  <a:cubicBezTo>
                    <a:pt x="12579" y="5782"/>
                    <a:pt x="12444" y="5779"/>
                    <a:pt x="12304" y="5779"/>
                  </a:cubicBezTo>
                  <a:cubicBezTo>
                    <a:pt x="12168" y="5779"/>
                    <a:pt x="12033" y="5782"/>
                    <a:pt x="11893" y="5792"/>
                  </a:cubicBezTo>
                  <a:lnTo>
                    <a:pt x="11893" y="3760"/>
                  </a:lnTo>
                  <a:cubicBezTo>
                    <a:pt x="12026" y="3787"/>
                    <a:pt x="12165" y="3805"/>
                    <a:pt x="12304" y="3805"/>
                  </a:cubicBezTo>
                  <a:cubicBezTo>
                    <a:pt x="12444" y="3805"/>
                    <a:pt x="12582" y="3787"/>
                    <a:pt x="12715" y="3760"/>
                  </a:cubicBezTo>
                  <a:close/>
                  <a:moveTo>
                    <a:pt x="4950" y="3770"/>
                  </a:moveTo>
                  <a:cubicBezTo>
                    <a:pt x="5263" y="3770"/>
                    <a:pt x="5562" y="3892"/>
                    <a:pt x="5785" y="4115"/>
                  </a:cubicBezTo>
                  <a:cubicBezTo>
                    <a:pt x="6245" y="4574"/>
                    <a:pt x="6245" y="5322"/>
                    <a:pt x="5785" y="5782"/>
                  </a:cubicBezTo>
                  <a:cubicBezTo>
                    <a:pt x="5554" y="6013"/>
                    <a:pt x="5251" y="6129"/>
                    <a:pt x="4949" y="6129"/>
                  </a:cubicBezTo>
                  <a:cubicBezTo>
                    <a:pt x="4647" y="6129"/>
                    <a:pt x="4345" y="6013"/>
                    <a:pt x="4115" y="5782"/>
                  </a:cubicBezTo>
                  <a:cubicBezTo>
                    <a:pt x="3892" y="5559"/>
                    <a:pt x="3770" y="5263"/>
                    <a:pt x="3770" y="4950"/>
                  </a:cubicBezTo>
                  <a:cubicBezTo>
                    <a:pt x="3770" y="4633"/>
                    <a:pt x="3892" y="4338"/>
                    <a:pt x="4115" y="4115"/>
                  </a:cubicBezTo>
                  <a:cubicBezTo>
                    <a:pt x="4337" y="3892"/>
                    <a:pt x="4634" y="3770"/>
                    <a:pt x="4950" y="3770"/>
                  </a:cubicBezTo>
                  <a:close/>
                  <a:moveTo>
                    <a:pt x="5792" y="11893"/>
                  </a:moveTo>
                  <a:cubicBezTo>
                    <a:pt x="5785" y="12029"/>
                    <a:pt x="5778" y="12169"/>
                    <a:pt x="5778" y="12304"/>
                  </a:cubicBezTo>
                  <a:cubicBezTo>
                    <a:pt x="5778" y="12440"/>
                    <a:pt x="5785" y="12576"/>
                    <a:pt x="5792" y="12712"/>
                  </a:cubicBezTo>
                  <a:lnTo>
                    <a:pt x="3760" y="12712"/>
                  </a:lnTo>
                  <a:cubicBezTo>
                    <a:pt x="3791" y="12582"/>
                    <a:pt x="3805" y="12444"/>
                    <a:pt x="3805" y="12304"/>
                  </a:cubicBezTo>
                  <a:cubicBezTo>
                    <a:pt x="3805" y="12165"/>
                    <a:pt x="3791" y="12026"/>
                    <a:pt x="3760" y="11893"/>
                  </a:cubicBezTo>
                  <a:close/>
                  <a:moveTo>
                    <a:pt x="1905" y="11125"/>
                  </a:moveTo>
                  <a:cubicBezTo>
                    <a:pt x="2555" y="11125"/>
                    <a:pt x="3084" y="11653"/>
                    <a:pt x="3084" y="12304"/>
                  </a:cubicBezTo>
                  <a:cubicBezTo>
                    <a:pt x="3084" y="12955"/>
                    <a:pt x="2555" y="13484"/>
                    <a:pt x="1905" y="13484"/>
                  </a:cubicBezTo>
                  <a:cubicBezTo>
                    <a:pt x="1254" y="13484"/>
                    <a:pt x="724" y="12955"/>
                    <a:pt x="724" y="12304"/>
                  </a:cubicBezTo>
                  <a:cubicBezTo>
                    <a:pt x="724" y="11653"/>
                    <a:pt x="1254" y="11125"/>
                    <a:pt x="1905" y="11125"/>
                  </a:cubicBezTo>
                  <a:close/>
                  <a:moveTo>
                    <a:pt x="12304" y="1"/>
                  </a:moveTo>
                  <a:cubicBezTo>
                    <a:pt x="11257" y="1"/>
                    <a:pt x="10404" y="854"/>
                    <a:pt x="10404" y="1901"/>
                  </a:cubicBezTo>
                  <a:cubicBezTo>
                    <a:pt x="10404" y="2527"/>
                    <a:pt x="10706" y="3085"/>
                    <a:pt x="11173" y="3429"/>
                  </a:cubicBezTo>
                  <a:lnTo>
                    <a:pt x="11173" y="5879"/>
                  </a:lnTo>
                  <a:cubicBezTo>
                    <a:pt x="10237" y="6043"/>
                    <a:pt x="9342" y="6412"/>
                    <a:pt x="8560" y="6958"/>
                  </a:cubicBezTo>
                  <a:lnTo>
                    <a:pt x="6830" y="5228"/>
                  </a:lnTo>
                  <a:cubicBezTo>
                    <a:pt x="6917" y="4654"/>
                    <a:pt x="6735" y="4045"/>
                    <a:pt x="6293" y="3603"/>
                  </a:cubicBezTo>
                  <a:cubicBezTo>
                    <a:pt x="5935" y="3244"/>
                    <a:pt x="5458" y="3046"/>
                    <a:pt x="4950" y="3046"/>
                  </a:cubicBezTo>
                  <a:cubicBezTo>
                    <a:pt x="4441" y="3046"/>
                    <a:pt x="3965" y="3244"/>
                    <a:pt x="3606" y="3603"/>
                  </a:cubicBezTo>
                  <a:cubicBezTo>
                    <a:pt x="3244" y="3965"/>
                    <a:pt x="3046" y="4442"/>
                    <a:pt x="3046" y="4950"/>
                  </a:cubicBezTo>
                  <a:cubicBezTo>
                    <a:pt x="3046" y="5458"/>
                    <a:pt x="3244" y="5935"/>
                    <a:pt x="3606" y="6293"/>
                  </a:cubicBezTo>
                  <a:cubicBezTo>
                    <a:pt x="3975" y="6666"/>
                    <a:pt x="4462" y="6850"/>
                    <a:pt x="4950" y="6850"/>
                  </a:cubicBezTo>
                  <a:cubicBezTo>
                    <a:pt x="5044" y="6850"/>
                    <a:pt x="5138" y="6844"/>
                    <a:pt x="5228" y="6829"/>
                  </a:cubicBezTo>
                  <a:lnTo>
                    <a:pt x="6962" y="8559"/>
                  </a:lnTo>
                  <a:cubicBezTo>
                    <a:pt x="6415" y="9342"/>
                    <a:pt x="6046" y="10237"/>
                    <a:pt x="5879" y="11173"/>
                  </a:cubicBezTo>
                  <a:lnTo>
                    <a:pt x="3432" y="11173"/>
                  </a:lnTo>
                  <a:cubicBezTo>
                    <a:pt x="3084" y="10707"/>
                    <a:pt x="2528" y="10400"/>
                    <a:pt x="1905" y="10400"/>
                  </a:cubicBezTo>
                  <a:cubicBezTo>
                    <a:pt x="854" y="10400"/>
                    <a:pt x="1" y="11257"/>
                    <a:pt x="1" y="12304"/>
                  </a:cubicBezTo>
                  <a:cubicBezTo>
                    <a:pt x="1" y="13352"/>
                    <a:pt x="854" y="14204"/>
                    <a:pt x="1905" y="14204"/>
                  </a:cubicBezTo>
                  <a:cubicBezTo>
                    <a:pt x="2528" y="14204"/>
                    <a:pt x="3084" y="13902"/>
                    <a:pt x="3432" y="13435"/>
                  </a:cubicBezTo>
                  <a:lnTo>
                    <a:pt x="5879" y="13435"/>
                  </a:lnTo>
                  <a:cubicBezTo>
                    <a:pt x="6043" y="14365"/>
                    <a:pt x="6409" y="15249"/>
                    <a:pt x="6944" y="16025"/>
                  </a:cubicBezTo>
                  <a:lnTo>
                    <a:pt x="5890" y="17051"/>
                  </a:lnTo>
                  <a:lnTo>
                    <a:pt x="6391" y="17570"/>
                  </a:lnTo>
                  <a:lnTo>
                    <a:pt x="8743" y="15287"/>
                  </a:lnTo>
                  <a:lnTo>
                    <a:pt x="8239" y="14768"/>
                  </a:lnTo>
                  <a:lnTo>
                    <a:pt x="7469" y="15517"/>
                  </a:lnTo>
                  <a:cubicBezTo>
                    <a:pt x="6836" y="14566"/>
                    <a:pt x="6502" y="13463"/>
                    <a:pt x="6502" y="12304"/>
                  </a:cubicBezTo>
                  <a:cubicBezTo>
                    <a:pt x="6502" y="11138"/>
                    <a:pt x="6840" y="10031"/>
                    <a:pt x="7480" y="9078"/>
                  </a:cubicBezTo>
                  <a:lnTo>
                    <a:pt x="8235" y="9837"/>
                  </a:lnTo>
                  <a:lnTo>
                    <a:pt x="8748" y="9324"/>
                  </a:lnTo>
                  <a:lnTo>
                    <a:pt x="5973" y="6551"/>
                  </a:lnTo>
                  <a:cubicBezTo>
                    <a:pt x="6088" y="6478"/>
                    <a:pt x="6196" y="6394"/>
                    <a:pt x="6293" y="6293"/>
                  </a:cubicBezTo>
                  <a:cubicBezTo>
                    <a:pt x="6394" y="6196"/>
                    <a:pt x="6481" y="6088"/>
                    <a:pt x="6551" y="5973"/>
                  </a:cubicBezTo>
                  <a:lnTo>
                    <a:pt x="9325" y="8747"/>
                  </a:lnTo>
                  <a:lnTo>
                    <a:pt x="9837" y="8235"/>
                  </a:lnTo>
                  <a:lnTo>
                    <a:pt x="9082" y="7480"/>
                  </a:lnTo>
                  <a:cubicBezTo>
                    <a:pt x="10031" y="6836"/>
                    <a:pt x="11138" y="6502"/>
                    <a:pt x="12304" y="6502"/>
                  </a:cubicBezTo>
                  <a:cubicBezTo>
                    <a:pt x="13233" y="6502"/>
                    <a:pt x="14124" y="6714"/>
                    <a:pt x="14946" y="7136"/>
                  </a:cubicBezTo>
                  <a:lnTo>
                    <a:pt x="15276" y="6492"/>
                  </a:lnTo>
                  <a:cubicBezTo>
                    <a:pt x="14688" y="6192"/>
                    <a:pt x="14076" y="5987"/>
                    <a:pt x="13435" y="5875"/>
                  </a:cubicBezTo>
                  <a:lnTo>
                    <a:pt x="13435" y="3429"/>
                  </a:lnTo>
                  <a:cubicBezTo>
                    <a:pt x="13901" y="3085"/>
                    <a:pt x="14208" y="2527"/>
                    <a:pt x="14208" y="1901"/>
                  </a:cubicBezTo>
                  <a:cubicBezTo>
                    <a:pt x="14208" y="854"/>
                    <a:pt x="13352" y="1"/>
                    <a:pt x="12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18;p62">
              <a:extLst>
                <a:ext uri="{FF2B5EF4-FFF2-40B4-BE49-F238E27FC236}">
                  <a16:creationId xmlns:a16="http://schemas.microsoft.com/office/drawing/2014/main" id="{49979D80-8030-4482-93F3-4BF9768322EB}"/>
                </a:ext>
              </a:extLst>
            </p:cNvPr>
            <p:cNvSpPr/>
            <p:nvPr/>
          </p:nvSpPr>
          <p:spPr>
            <a:xfrm>
              <a:off x="2798200" y="536575"/>
              <a:ext cx="95125" cy="95125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1901" y="724"/>
                  </a:moveTo>
                  <a:cubicBezTo>
                    <a:pt x="2552" y="724"/>
                    <a:pt x="3082" y="1253"/>
                    <a:pt x="3082" y="1904"/>
                  </a:cubicBezTo>
                  <a:cubicBezTo>
                    <a:pt x="3082" y="2555"/>
                    <a:pt x="2552" y="3083"/>
                    <a:pt x="1901" y="3083"/>
                  </a:cubicBezTo>
                  <a:cubicBezTo>
                    <a:pt x="1251" y="3083"/>
                    <a:pt x="722" y="2555"/>
                    <a:pt x="722" y="1904"/>
                  </a:cubicBezTo>
                  <a:cubicBezTo>
                    <a:pt x="722" y="1253"/>
                    <a:pt x="1251" y="724"/>
                    <a:pt x="1901" y="724"/>
                  </a:cubicBezTo>
                  <a:close/>
                  <a:moveTo>
                    <a:pt x="1901" y="0"/>
                  </a:moveTo>
                  <a:cubicBezTo>
                    <a:pt x="854" y="0"/>
                    <a:pt x="1" y="853"/>
                    <a:pt x="1" y="1904"/>
                  </a:cubicBezTo>
                  <a:cubicBezTo>
                    <a:pt x="1" y="2952"/>
                    <a:pt x="854" y="3804"/>
                    <a:pt x="1901" y="3804"/>
                  </a:cubicBezTo>
                  <a:cubicBezTo>
                    <a:pt x="2952" y="3804"/>
                    <a:pt x="3805" y="2952"/>
                    <a:pt x="3805" y="1904"/>
                  </a:cubicBezTo>
                  <a:cubicBezTo>
                    <a:pt x="3805" y="853"/>
                    <a:pt x="2952" y="0"/>
                    <a:pt x="19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9;p62">
              <a:extLst>
                <a:ext uri="{FF2B5EF4-FFF2-40B4-BE49-F238E27FC236}">
                  <a16:creationId xmlns:a16="http://schemas.microsoft.com/office/drawing/2014/main" id="{B35B6240-361F-493B-A847-4593E1C96640}"/>
                </a:ext>
              </a:extLst>
            </p:cNvPr>
            <p:cNvSpPr/>
            <p:nvPr/>
          </p:nvSpPr>
          <p:spPr>
            <a:xfrm>
              <a:off x="2904100" y="488450"/>
              <a:ext cx="75900" cy="75825"/>
            </a:xfrm>
            <a:custGeom>
              <a:avLst/>
              <a:gdLst/>
              <a:ahLst/>
              <a:cxnLst/>
              <a:rect l="l" t="t" r="r" b="b"/>
              <a:pathLst>
                <a:path w="3036" h="3033" extrusionOk="0">
                  <a:moveTo>
                    <a:pt x="1519" y="721"/>
                  </a:moveTo>
                  <a:cubicBezTo>
                    <a:pt x="1957" y="721"/>
                    <a:pt x="2312" y="1079"/>
                    <a:pt x="2312" y="1518"/>
                  </a:cubicBezTo>
                  <a:cubicBezTo>
                    <a:pt x="2312" y="1953"/>
                    <a:pt x="1957" y="2311"/>
                    <a:pt x="1519" y="2311"/>
                  </a:cubicBezTo>
                  <a:cubicBezTo>
                    <a:pt x="1080" y="2311"/>
                    <a:pt x="725" y="1953"/>
                    <a:pt x="725" y="1518"/>
                  </a:cubicBezTo>
                  <a:cubicBezTo>
                    <a:pt x="725" y="1079"/>
                    <a:pt x="1080" y="721"/>
                    <a:pt x="1519" y="721"/>
                  </a:cubicBezTo>
                  <a:close/>
                  <a:moveTo>
                    <a:pt x="1519" y="1"/>
                  </a:moveTo>
                  <a:cubicBezTo>
                    <a:pt x="683" y="1"/>
                    <a:pt x="1" y="679"/>
                    <a:pt x="1" y="1518"/>
                  </a:cubicBezTo>
                  <a:cubicBezTo>
                    <a:pt x="1" y="2353"/>
                    <a:pt x="683" y="3032"/>
                    <a:pt x="1519" y="3032"/>
                  </a:cubicBezTo>
                  <a:cubicBezTo>
                    <a:pt x="2354" y="3032"/>
                    <a:pt x="3036" y="2353"/>
                    <a:pt x="3036" y="1518"/>
                  </a:cubicBezTo>
                  <a:cubicBezTo>
                    <a:pt x="3036" y="679"/>
                    <a:pt x="2354" y="1"/>
                    <a:pt x="1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0;p62">
              <a:extLst>
                <a:ext uri="{FF2B5EF4-FFF2-40B4-BE49-F238E27FC236}">
                  <a16:creationId xmlns:a16="http://schemas.microsoft.com/office/drawing/2014/main" id="{2FE9F2E5-E1D9-4488-8FE7-33AC27A847DE}"/>
                </a:ext>
              </a:extLst>
            </p:cNvPr>
            <p:cNvSpPr/>
            <p:nvPr/>
          </p:nvSpPr>
          <p:spPr>
            <a:xfrm>
              <a:off x="2836750" y="4499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132" y="724"/>
                  </a:moveTo>
                  <a:cubicBezTo>
                    <a:pt x="1358" y="724"/>
                    <a:pt x="1540" y="905"/>
                    <a:pt x="1540" y="1132"/>
                  </a:cubicBezTo>
                  <a:cubicBezTo>
                    <a:pt x="1540" y="1358"/>
                    <a:pt x="1358" y="1543"/>
                    <a:pt x="1132" y="1543"/>
                  </a:cubicBezTo>
                  <a:cubicBezTo>
                    <a:pt x="906" y="1543"/>
                    <a:pt x="721" y="1358"/>
                    <a:pt x="721" y="1132"/>
                  </a:cubicBezTo>
                  <a:cubicBezTo>
                    <a:pt x="721" y="905"/>
                    <a:pt x="906" y="724"/>
                    <a:pt x="1132" y="724"/>
                  </a:cubicBezTo>
                  <a:close/>
                  <a:moveTo>
                    <a:pt x="1132" y="1"/>
                  </a:moveTo>
                  <a:cubicBezTo>
                    <a:pt x="505" y="1"/>
                    <a:pt x="1" y="509"/>
                    <a:pt x="1" y="1132"/>
                  </a:cubicBezTo>
                  <a:cubicBezTo>
                    <a:pt x="1" y="1755"/>
                    <a:pt x="505" y="2263"/>
                    <a:pt x="1132" y="2263"/>
                  </a:cubicBezTo>
                  <a:cubicBezTo>
                    <a:pt x="1755" y="2263"/>
                    <a:pt x="2263" y="1755"/>
                    <a:pt x="2263" y="1132"/>
                  </a:cubicBezTo>
                  <a:cubicBezTo>
                    <a:pt x="2263" y="509"/>
                    <a:pt x="1755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1;p62">
              <a:extLst>
                <a:ext uri="{FF2B5EF4-FFF2-40B4-BE49-F238E27FC236}">
                  <a16:creationId xmlns:a16="http://schemas.microsoft.com/office/drawing/2014/main" id="{1518675B-82EF-400A-A913-2C89864DF4AA}"/>
                </a:ext>
              </a:extLst>
            </p:cNvPr>
            <p:cNvSpPr/>
            <p:nvPr/>
          </p:nvSpPr>
          <p:spPr>
            <a:xfrm>
              <a:off x="2787925" y="507675"/>
              <a:ext cx="19350" cy="18125"/>
            </a:xfrm>
            <a:custGeom>
              <a:avLst/>
              <a:gdLst/>
              <a:ahLst/>
              <a:cxnLst/>
              <a:rect l="l" t="t" r="r" b="b"/>
              <a:pathLst>
                <a:path w="774" h="725" extrusionOk="0">
                  <a:moveTo>
                    <a:pt x="1" y="0"/>
                  </a:moveTo>
                  <a:lnTo>
                    <a:pt x="1" y="724"/>
                  </a:lnTo>
                  <a:lnTo>
                    <a:pt x="774" y="724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2;p62">
              <a:extLst>
                <a:ext uri="{FF2B5EF4-FFF2-40B4-BE49-F238E27FC236}">
                  <a16:creationId xmlns:a16="http://schemas.microsoft.com/office/drawing/2014/main" id="{702A7F14-5DCD-4AFE-8B9E-CE4D233DA404}"/>
                </a:ext>
              </a:extLst>
            </p:cNvPr>
            <p:cNvSpPr/>
            <p:nvPr/>
          </p:nvSpPr>
          <p:spPr>
            <a:xfrm>
              <a:off x="2768725" y="526900"/>
              <a:ext cx="19225" cy="18125"/>
            </a:xfrm>
            <a:custGeom>
              <a:avLst/>
              <a:gdLst/>
              <a:ahLst/>
              <a:cxnLst/>
              <a:rect l="l" t="t" r="r" b="b"/>
              <a:pathLst>
                <a:path w="769" h="725" extrusionOk="0">
                  <a:moveTo>
                    <a:pt x="0" y="1"/>
                  </a:moveTo>
                  <a:lnTo>
                    <a:pt x="0" y="725"/>
                  </a:lnTo>
                  <a:lnTo>
                    <a:pt x="769" y="725"/>
                  </a:lnTo>
                  <a:lnTo>
                    <a:pt x="7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3;p62">
              <a:extLst>
                <a:ext uri="{FF2B5EF4-FFF2-40B4-BE49-F238E27FC236}">
                  <a16:creationId xmlns:a16="http://schemas.microsoft.com/office/drawing/2014/main" id="{CCDED0AF-10EB-4A2A-9380-64B3839FC58A}"/>
                </a:ext>
              </a:extLst>
            </p:cNvPr>
            <p:cNvSpPr/>
            <p:nvPr/>
          </p:nvSpPr>
          <p:spPr>
            <a:xfrm>
              <a:off x="2990250" y="555800"/>
              <a:ext cx="19250" cy="18125"/>
            </a:xfrm>
            <a:custGeom>
              <a:avLst/>
              <a:gdLst/>
              <a:ahLst/>
              <a:cxnLst/>
              <a:rect l="l" t="t" r="r" b="b"/>
              <a:pathLst>
                <a:path w="770" h="725" extrusionOk="0">
                  <a:moveTo>
                    <a:pt x="1" y="1"/>
                  </a:moveTo>
                  <a:lnTo>
                    <a:pt x="1" y="724"/>
                  </a:lnTo>
                  <a:lnTo>
                    <a:pt x="770" y="724"/>
                  </a:lnTo>
                  <a:lnTo>
                    <a:pt x="7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24;p62">
              <a:extLst>
                <a:ext uri="{FF2B5EF4-FFF2-40B4-BE49-F238E27FC236}">
                  <a16:creationId xmlns:a16="http://schemas.microsoft.com/office/drawing/2014/main" id="{CF6E735C-2D0B-4CC8-B127-ABACF1403568}"/>
                </a:ext>
              </a:extLst>
            </p:cNvPr>
            <p:cNvSpPr/>
            <p:nvPr/>
          </p:nvSpPr>
          <p:spPr>
            <a:xfrm>
              <a:off x="2970925" y="575125"/>
              <a:ext cx="19350" cy="18025"/>
            </a:xfrm>
            <a:custGeom>
              <a:avLst/>
              <a:gdLst/>
              <a:ahLst/>
              <a:cxnLst/>
              <a:rect l="l" t="t" r="r" b="b"/>
              <a:pathLst>
                <a:path w="774" h="721" extrusionOk="0">
                  <a:moveTo>
                    <a:pt x="1" y="0"/>
                  </a:moveTo>
                  <a:lnTo>
                    <a:pt x="1" y="720"/>
                  </a:lnTo>
                  <a:lnTo>
                    <a:pt x="774" y="720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273772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9793E5-5744-4B91-B5A0-474A4208036C}"/>
              </a:ext>
            </a:extLst>
          </p:cNvPr>
          <p:cNvSpPr/>
          <p:nvPr/>
        </p:nvSpPr>
        <p:spPr>
          <a:xfrm>
            <a:off x="0" y="-3710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A4900AE3-CE36-4239-B43F-74DE6CCFCB4C}"/>
              </a:ext>
            </a:extLst>
          </p:cNvPr>
          <p:cNvSpPr txBox="1">
            <a:spLocks/>
          </p:cNvSpPr>
          <p:nvPr/>
        </p:nvSpPr>
        <p:spPr>
          <a:xfrm>
            <a:off x="2204365" y="849257"/>
            <a:ext cx="7840562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72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4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lo-LA" sz="40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ແນວຄວາມຄິດໃນການເຮັດ </a:t>
            </a:r>
            <a:r>
              <a:rPr lang="en-US" sz="40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Project</a:t>
            </a:r>
            <a:endParaRPr lang="th-TH" sz="2400" dirty="0">
              <a:solidFill>
                <a:schemeClr val="bg1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  <a:p>
            <a:endParaRPr lang="en-US" sz="40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4E970CDE-2A77-45F2-A04B-1A8D7342CA70}"/>
              </a:ext>
            </a:extLst>
          </p:cNvPr>
          <p:cNvSpPr/>
          <p:nvPr/>
        </p:nvSpPr>
        <p:spPr>
          <a:xfrm rot="10800000" flipH="1">
            <a:off x="2857223" y="113899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3D9D01D3-A897-4322-8698-BC818D641DDB}"/>
              </a:ext>
            </a:extLst>
          </p:cNvPr>
          <p:cNvSpPr/>
          <p:nvPr/>
        </p:nvSpPr>
        <p:spPr>
          <a:xfrm flipH="1">
            <a:off x="9097582" y="1608389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14796;p84">
            <a:extLst>
              <a:ext uri="{FF2B5EF4-FFF2-40B4-BE49-F238E27FC236}">
                <a16:creationId xmlns:a16="http://schemas.microsoft.com/office/drawing/2014/main" id="{D59F4EA0-D6C4-49F6-981A-3F6EB89390DE}"/>
              </a:ext>
            </a:extLst>
          </p:cNvPr>
          <p:cNvGrpSpPr/>
          <p:nvPr/>
        </p:nvGrpSpPr>
        <p:grpSpPr>
          <a:xfrm>
            <a:off x="5165655" y="2339947"/>
            <a:ext cx="1917982" cy="1924515"/>
            <a:chOff x="855096" y="1504485"/>
            <a:chExt cx="380910" cy="339594"/>
          </a:xfrm>
          <a:solidFill>
            <a:schemeClr val="bg1"/>
          </a:solidFill>
        </p:grpSpPr>
        <p:sp>
          <p:nvSpPr>
            <p:cNvPr id="23" name="Google Shape;14797;p84">
              <a:extLst>
                <a:ext uri="{FF2B5EF4-FFF2-40B4-BE49-F238E27FC236}">
                  <a16:creationId xmlns:a16="http://schemas.microsoft.com/office/drawing/2014/main" id="{21AF8480-5B3A-40DB-947E-B6AA4347432B}"/>
                </a:ext>
              </a:extLst>
            </p:cNvPr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4798;p84">
              <a:extLst>
                <a:ext uri="{FF2B5EF4-FFF2-40B4-BE49-F238E27FC236}">
                  <a16:creationId xmlns:a16="http://schemas.microsoft.com/office/drawing/2014/main" id="{36EBFD42-47F7-459A-9E57-7438AA2B6491}"/>
                </a:ext>
              </a:extLst>
            </p:cNvPr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4799;p84">
              <a:extLst>
                <a:ext uri="{FF2B5EF4-FFF2-40B4-BE49-F238E27FC236}">
                  <a16:creationId xmlns:a16="http://schemas.microsoft.com/office/drawing/2014/main" id="{53511EA0-3210-42B7-955F-8D0AD4A8CA57}"/>
                </a:ext>
              </a:extLst>
            </p:cNvPr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00;p84">
              <a:extLst>
                <a:ext uri="{FF2B5EF4-FFF2-40B4-BE49-F238E27FC236}">
                  <a16:creationId xmlns:a16="http://schemas.microsoft.com/office/drawing/2014/main" id="{45C3DCDD-2C4E-4284-9E40-98D159E0F391}"/>
                </a:ext>
              </a:extLst>
            </p:cNvPr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01;p84">
              <a:extLst>
                <a:ext uri="{FF2B5EF4-FFF2-40B4-BE49-F238E27FC236}">
                  <a16:creationId xmlns:a16="http://schemas.microsoft.com/office/drawing/2014/main" id="{DE944628-F669-44AA-9C0E-568CD215CF1D}"/>
                </a:ext>
              </a:extLst>
            </p:cNvPr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504;p84">
            <a:extLst>
              <a:ext uri="{FF2B5EF4-FFF2-40B4-BE49-F238E27FC236}">
                <a16:creationId xmlns:a16="http://schemas.microsoft.com/office/drawing/2014/main" id="{633F8A89-E2F1-4861-9FE3-71BA2A5746DB}"/>
              </a:ext>
            </a:extLst>
          </p:cNvPr>
          <p:cNvGrpSpPr/>
          <p:nvPr/>
        </p:nvGrpSpPr>
        <p:grpSpPr>
          <a:xfrm rot="680010">
            <a:off x="1602392" y="987409"/>
            <a:ext cx="1203947" cy="1414980"/>
            <a:chOff x="7055134" y="2919170"/>
            <a:chExt cx="290321" cy="310820"/>
          </a:xfrm>
          <a:solidFill>
            <a:schemeClr val="bg1"/>
          </a:solidFill>
        </p:grpSpPr>
        <p:sp>
          <p:nvSpPr>
            <p:cNvPr id="29" name="Google Shape;14505;p84">
              <a:extLst>
                <a:ext uri="{FF2B5EF4-FFF2-40B4-BE49-F238E27FC236}">
                  <a16:creationId xmlns:a16="http://schemas.microsoft.com/office/drawing/2014/main" id="{9460C847-293C-4F2B-B03E-0A977CD0608B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06;p84">
              <a:extLst>
                <a:ext uri="{FF2B5EF4-FFF2-40B4-BE49-F238E27FC236}">
                  <a16:creationId xmlns:a16="http://schemas.microsoft.com/office/drawing/2014/main" id="{8178E418-D7C7-432B-B926-4A1CBDFACD1F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07;p84">
              <a:extLst>
                <a:ext uri="{FF2B5EF4-FFF2-40B4-BE49-F238E27FC236}">
                  <a16:creationId xmlns:a16="http://schemas.microsoft.com/office/drawing/2014/main" id="{C38FEC1A-DB4A-43BB-8CAA-A3F21D0875E3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08;p84">
              <a:extLst>
                <a:ext uri="{FF2B5EF4-FFF2-40B4-BE49-F238E27FC236}">
                  <a16:creationId xmlns:a16="http://schemas.microsoft.com/office/drawing/2014/main" id="{D5FEF1A5-14C6-4750-9A29-8B2CF49E46C7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09;p84">
              <a:extLst>
                <a:ext uri="{FF2B5EF4-FFF2-40B4-BE49-F238E27FC236}">
                  <a16:creationId xmlns:a16="http://schemas.microsoft.com/office/drawing/2014/main" id="{601577A5-7FEC-447C-92ED-3D8469FF2087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10;p84">
              <a:extLst>
                <a:ext uri="{FF2B5EF4-FFF2-40B4-BE49-F238E27FC236}">
                  <a16:creationId xmlns:a16="http://schemas.microsoft.com/office/drawing/2014/main" id="{4D027AD5-501D-4FEF-8ACD-1DC6FD6E5598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11;p84">
              <a:extLst>
                <a:ext uri="{FF2B5EF4-FFF2-40B4-BE49-F238E27FC236}">
                  <a16:creationId xmlns:a16="http://schemas.microsoft.com/office/drawing/2014/main" id="{2306D345-93D8-49B2-9B1D-1BA1055712AC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12;p84">
              <a:extLst>
                <a:ext uri="{FF2B5EF4-FFF2-40B4-BE49-F238E27FC236}">
                  <a16:creationId xmlns:a16="http://schemas.microsoft.com/office/drawing/2014/main" id="{05BD7191-A28A-472A-B7F8-E1D9FDC75A7C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13;p84">
              <a:extLst>
                <a:ext uri="{FF2B5EF4-FFF2-40B4-BE49-F238E27FC236}">
                  <a16:creationId xmlns:a16="http://schemas.microsoft.com/office/drawing/2014/main" id="{B2ADED37-7650-43F1-B3ED-BBB2027040DA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14;p84">
              <a:extLst>
                <a:ext uri="{FF2B5EF4-FFF2-40B4-BE49-F238E27FC236}">
                  <a16:creationId xmlns:a16="http://schemas.microsoft.com/office/drawing/2014/main" id="{DF3A2815-363A-4897-8D03-40605BA1694E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15;p84">
              <a:extLst>
                <a:ext uri="{FF2B5EF4-FFF2-40B4-BE49-F238E27FC236}">
                  <a16:creationId xmlns:a16="http://schemas.microsoft.com/office/drawing/2014/main" id="{9F2A7113-E8BB-4269-8BF2-AA21B8BF7D92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16;p84">
              <a:extLst>
                <a:ext uri="{FF2B5EF4-FFF2-40B4-BE49-F238E27FC236}">
                  <a16:creationId xmlns:a16="http://schemas.microsoft.com/office/drawing/2014/main" id="{3A0101E8-74F5-4A2A-A2A8-92ACF8249EEF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17;p84">
              <a:extLst>
                <a:ext uri="{FF2B5EF4-FFF2-40B4-BE49-F238E27FC236}">
                  <a16:creationId xmlns:a16="http://schemas.microsoft.com/office/drawing/2014/main" id="{71ABFB2C-7E09-4F2B-89B7-13885E034C33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18;p84">
              <a:extLst>
                <a:ext uri="{FF2B5EF4-FFF2-40B4-BE49-F238E27FC236}">
                  <a16:creationId xmlns:a16="http://schemas.microsoft.com/office/drawing/2014/main" id="{ABB2A134-C1A7-4E11-8471-D7EEAE18295C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61;p38">
            <a:extLst>
              <a:ext uri="{FF2B5EF4-FFF2-40B4-BE49-F238E27FC236}">
                <a16:creationId xmlns:a16="http://schemas.microsoft.com/office/drawing/2014/main" id="{D3C882FE-3F58-472C-A272-01F80386870A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026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29090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1;p38">
            <a:extLst>
              <a:ext uri="{FF2B5EF4-FFF2-40B4-BE49-F238E27FC236}">
                <a16:creationId xmlns:a16="http://schemas.microsoft.com/office/drawing/2014/main" id="{27194788-65D1-432B-8D15-F9A724E43346}"/>
              </a:ext>
            </a:extLst>
          </p:cNvPr>
          <p:cNvSpPr txBox="1">
            <a:spLocks/>
          </p:cNvSpPr>
          <p:nvPr/>
        </p:nvSpPr>
        <p:spPr>
          <a:xfrm>
            <a:off x="1160960" y="2170250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 lang="en-US" sz="2400" dirty="0">
              <a:solidFill>
                <a:schemeClr val="bg2"/>
              </a:solidFill>
              <a:latin typeface="Alice1 MX" panose="020B0504020207020204" pitchFamily="34" charset="-34"/>
              <a:cs typeface="Alice1 MX" panose="020B0504020207020204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A0DB4-2048-4EAA-A938-8EF37059847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261;p38">
            <a:extLst>
              <a:ext uri="{FF2B5EF4-FFF2-40B4-BE49-F238E27FC236}">
                <a16:creationId xmlns:a16="http://schemas.microsoft.com/office/drawing/2014/main" id="{DF5DDC6F-D602-4493-83AA-EA08B56A785C}"/>
              </a:ext>
            </a:extLst>
          </p:cNvPr>
          <p:cNvSpPr txBox="1">
            <a:spLocks/>
          </p:cNvSpPr>
          <p:nvPr/>
        </p:nvSpPr>
        <p:spPr>
          <a:xfrm>
            <a:off x="1252400" y="960145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3.</a:t>
            </a:r>
            <a:r>
              <a:rPr lang="en-US" sz="6000" dirty="0">
                <a:solidFill>
                  <a:srgbClr val="FFFF00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Library</a:t>
            </a:r>
            <a:r>
              <a:rPr lang="lo-LA" sz="6000" dirty="0">
                <a:solidFill>
                  <a:schemeClr val="bg2"/>
                </a:solidFill>
                <a:latin typeface="Code2000" panose="02000600000000000000" pitchFamily="2" charset="-128"/>
                <a:ea typeface="Code2000" panose="02000600000000000000" pitchFamily="2" charset="-128"/>
                <a:cs typeface="Code2000" panose="02000600000000000000" pitchFamily="2" charset="-128"/>
              </a:rPr>
              <a:t>ທີ່ຕ້ອງໃຊ້</a:t>
            </a:r>
            <a:endParaRPr lang="en-US" sz="6000" dirty="0">
              <a:solidFill>
                <a:schemeClr val="bg2"/>
              </a:solidFill>
              <a:latin typeface="Code2000" panose="02000600000000000000" pitchFamily="2" charset="-128"/>
              <a:ea typeface="Code2000" panose="02000600000000000000" pitchFamily="2" charset="-128"/>
              <a:cs typeface="Code2000" panose="02000600000000000000" pitchFamily="2" charset="-128"/>
            </a:endParaRPr>
          </a:p>
        </p:txBody>
      </p:sp>
      <p:sp>
        <p:nvSpPr>
          <p:cNvPr id="13" name="Google Shape;244;p36">
            <a:extLst>
              <a:ext uri="{FF2B5EF4-FFF2-40B4-BE49-F238E27FC236}">
                <a16:creationId xmlns:a16="http://schemas.microsoft.com/office/drawing/2014/main" id="{654F40AB-2257-49BA-A9CA-AE3F0349C80C}"/>
              </a:ext>
            </a:extLst>
          </p:cNvPr>
          <p:cNvSpPr/>
          <p:nvPr/>
        </p:nvSpPr>
        <p:spPr>
          <a:xfrm rot="10800000" flipH="1">
            <a:off x="2858081" y="1034219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4;p36">
            <a:extLst>
              <a:ext uri="{FF2B5EF4-FFF2-40B4-BE49-F238E27FC236}">
                <a16:creationId xmlns:a16="http://schemas.microsoft.com/office/drawing/2014/main" id="{62FEAF91-CFB9-4255-8447-39E7760038E8}"/>
              </a:ext>
            </a:extLst>
          </p:cNvPr>
          <p:cNvSpPr/>
          <p:nvPr/>
        </p:nvSpPr>
        <p:spPr>
          <a:xfrm flipH="1">
            <a:off x="9068506" y="1922124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1;p38">
            <a:extLst>
              <a:ext uri="{FF2B5EF4-FFF2-40B4-BE49-F238E27FC236}">
                <a16:creationId xmlns:a16="http://schemas.microsoft.com/office/drawing/2014/main" id="{F04328F1-080F-4651-925F-B42DF5BCFDAC}"/>
              </a:ext>
            </a:extLst>
          </p:cNvPr>
          <p:cNvSpPr txBox="1">
            <a:spLocks/>
          </p:cNvSpPr>
          <p:nvPr/>
        </p:nvSpPr>
        <p:spPr>
          <a:xfrm>
            <a:off x="1160960" y="2170250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 lang="en-US" sz="2400" dirty="0">
              <a:solidFill>
                <a:schemeClr val="bg2"/>
              </a:solidFill>
              <a:latin typeface="Alice1 MX" panose="020B0504020207020204" pitchFamily="34" charset="-34"/>
              <a:cs typeface="Alice1 MX" panose="020B0504020207020204" pitchFamily="34" charset="-34"/>
            </a:endParaRPr>
          </a:p>
        </p:txBody>
      </p:sp>
      <p:sp>
        <p:nvSpPr>
          <p:cNvPr id="17" name="Google Shape;261;p38">
            <a:extLst>
              <a:ext uri="{FF2B5EF4-FFF2-40B4-BE49-F238E27FC236}">
                <a16:creationId xmlns:a16="http://schemas.microsoft.com/office/drawing/2014/main" id="{68C9234A-1BB1-4587-A398-CFB9D60F3B9E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026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331825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9EADFD-68DE-4AA2-A442-E926BD07C18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DFCEF-924D-4F7D-AF93-3A7EB042381C}"/>
              </a:ext>
            </a:extLst>
          </p:cNvPr>
          <p:cNvSpPr txBox="1"/>
          <p:nvPr/>
        </p:nvSpPr>
        <p:spPr>
          <a:xfrm>
            <a:off x="2467761" y="1166841"/>
            <a:ext cx="7256477" cy="4524315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1.library(“ 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shiny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2.library(“ </a:t>
            </a:r>
            <a:r>
              <a:rPr lang="en-US" sz="3600" dirty="0" err="1">
                <a:solidFill>
                  <a:srgbClr val="FFFF00"/>
                </a:solidFill>
                <a:latin typeface="Bahnschrift SemiCondensed" panose="020B0502040204020203" pitchFamily="34" charset="0"/>
              </a:rPr>
              <a:t>shinydashboard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3.library(“ </a:t>
            </a:r>
            <a:r>
              <a:rPr lang="en-US" sz="3600" dirty="0" err="1">
                <a:solidFill>
                  <a:srgbClr val="FFFF00"/>
                </a:solidFill>
                <a:latin typeface="Bahnschrift SemiCondensed" panose="020B0502040204020203" pitchFamily="34" charset="0"/>
              </a:rPr>
              <a:t>tidyverse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4.library(“ 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leaflet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5.library(“ </a:t>
            </a:r>
            <a:r>
              <a:rPr lang="en-US" sz="3600" dirty="0" err="1">
                <a:solidFill>
                  <a:srgbClr val="FFFF00"/>
                </a:solidFill>
                <a:latin typeface="Bahnschrift SemiCondensed" panose="020B0502040204020203" pitchFamily="34" charset="0"/>
              </a:rPr>
              <a:t>plotly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6.library(“ 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DT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7.library(“ 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fs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8.library(“ </a:t>
            </a:r>
            <a:r>
              <a:rPr lang="en-US" sz="3600" dirty="0" err="1">
                <a:solidFill>
                  <a:srgbClr val="FFFF00"/>
                </a:solidFill>
                <a:latin typeface="Bahnschrift SemiCondensed" panose="020B0502040204020203" pitchFamily="34" charset="0"/>
              </a:rPr>
              <a:t>wbstats</a:t>
            </a:r>
            <a:r>
              <a:rPr lang="en-US" sz="36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")</a:t>
            </a:r>
          </a:p>
        </p:txBody>
      </p:sp>
      <p:sp>
        <p:nvSpPr>
          <p:cNvPr id="4" name="Google Shape;261;p38">
            <a:extLst>
              <a:ext uri="{FF2B5EF4-FFF2-40B4-BE49-F238E27FC236}">
                <a16:creationId xmlns:a16="http://schemas.microsoft.com/office/drawing/2014/main" id="{05791057-EC8C-47B9-BBCF-A8A620F240CE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026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741844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18035A-7278-442B-B112-04E23B5861E6}"/>
              </a:ext>
            </a:extLst>
          </p:cNvPr>
          <p:cNvSpPr/>
          <p:nvPr/>
        </p:nvSpPr>
        <p:spPr>
          <a:xfrm>
            <a:off x="0" y="-78094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0888E6C-24C1-462A-8952-AE91C07B19E8}"/>
              </a:ext>
            </a:extLst>
          </p:cNvPr>
          <p:cNvSpPr txBox="1">
            <a:spLocks/>
          </p:cNvSpPr>
          <p:nvPr/>
        </p:nvSpPr>
        <p:spPr>
          <a:xfrm>
            <a:off x="1252400" y="862097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88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6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.Main Source code</a:t>
            </a:r>
          </a:p>
        </p:txBody>
      </p:sp>
      <p:sp>
        <p:nvSpPr>
          <p:cNvPr id="7" name="Google Shape;244;p36">
            <a:extLst>
              <a:ext uri="{FF2B5EF4-FFF2-40B4-BE49-F238E27FC236}">
                <a16:creationId xmlns:a16="http://schemas.microsoft.com/office/drawing/2014/main" id="{DAB9404B-873A-44AF-BBE5-A3A259165239}"/>
              </a:ext>
            </a:extLst>
          </p:cNvPr>
          <p:cNvSpPr/>
          <p:nvPr/>
        </p:nvSpPr>
        <p:spPr>
          <a:xfrm rot="10800000" flipH="1">
            <a:off x="2161208" y="1201279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36">
            <a:extLst>
              <a:ext uri="{FF2B5EF4-FFF2-40B4-BE49-F238E27FC236}">
                <a16:creationId xmlns:a16="http://schemas.microsoft.com/office/drawing/2014/main" id="{0B9A89D1-2073-4BC4-81B1-17F5EBF7AC98}"/>
              </a:ext>
            </a:extLst>
          </p:cNvPr>
          <p:cNvSpPr/>
          <p:nvPr/>
        </p:nvSpPr>
        <p:spPr>
          <a:xfrm flipH="1">
            <a:off x="9737388" y="1697874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27D2-E964-4CF9-AF33-AB5AD557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70" y="2330587"/>
            <a:ext cx="4317460" cy="2196825"/>
          </a:xfrm>
          <a:prstGeom prst="rect">
            <a:avLst/>
          </a:prstGeom>
        </p:spPr>
      </p:pic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A4CD03A0-570E-45FC-BACB-BD3796143989}"/>
              </a:ext>
            </a:extLst>
          </p:cNvPr>
          <p:cNvSpPr txBox="1">
            <a:spLocks/>
          </p:cNvSpPr>
          <p:nvPr/>
        </p:nvSpPr>
        <p:spPr>
          <a:xfrm>
            <a:off x="104507" y="4197556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  <a:latin typeface="Alice5 OT" panose="010B0504020207020204" pitchFamily="34" charset="0"/>
                <a:cs typeface="Alice5 OT" panose="010B0504020207020204" pitchFamily="34" charset="0"/>
              </a:rPr>
              <a:t>Global</a:t>
            </a:r>
          </a:p>
        </p:txBody>
      </p:sp>
      <p:sp>
        <p:nvSpPr>
          <p:cNvPr id="10" name="Google Shape;261;p38">
            <a:extLst>
              <a:ext uri="{FF2B5EF4-FFF2-40B4-BE49-F238E27FC236}">
                <a16:creationId xmlns:a16="http://schemas.microsoft.com/office/drawing/2014/main" id="{77162B0D-F3DE-49D3-9C85-56081103CDAB}"/>
              </a:ext>
            </a:extLst>
          </p:cNvPr>
          <p:cNvSpPr txBox="1">
            <a:spLocks/>
          </p:cNvSpPr>
          <p:nvPr/>
        </p:nvSpPr>
        <p:spPr>
          <a:xfrm>
            <a:off x="2161208" y="4187833"/>
            <a:ext cx="9687200" cy="11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2800" dirty="0" err="1">
                <a:solidFill>
                  <a:schemeClr val="bg2"/>
                </a:solidFill>
                <a:latin typeface="Alice5 OT" panose="010B0504020207020204" pitchFamily="34" charset="0"/>
                <a:cs typeface="Alice5 OT" panose="010B0504020207020204" pitchFamily="34" charset="0"/>
              </a:rPr>
              <a:t>ui</a:t>
            </a:r>
            <a:endParaRPr lang="en-US" sz="2800" dirty="0">
              <a:solidFill>
                <a:schemeClr val="bg2"/>
              </a:solidFill>
              <a:latin typeface="Alice5 OT" panose="010B0504020207020204" pitchFamily="34" charset="0"/>
              <a:cs typeface="Alice5 OT" panose="010B0504020207020204" pitchFamily="34" charset="0"/>
            </a:endParaRPr>
          </a:p>
        </p:txBody>
      </p:sp>
      <p:grpSp>
        <p:nvGrpSpPr>
          <p:cNvPr id="15" name="Google Shape;13094;p81">
            <a:extLst>
              <a:ext uri="{FF2B5EF4-FFF2-40B4-BE49-F238E27FC236}">
                <a16:creationId xmlns:a16="http://schemas.microsoft.com/office/drawing/2014/main" id="{A5350B30-11C3-4CF4-B6EE-E21B1074CEDD}"/>
              </a:ext>
            </a:extLst>
          </p:cNvPr>
          <p:cNvGrpSpPr/>
          <p:nvPr/>
        </p:nvGrpSpPr>
        <p:grpSpPr>
          <a:xfrm>
            <a:off x="2032108" y="2504258"/>
            <a:ext cx="1561570" cy="1693297"/>
            <a:chOff x="3967213" y="1975477"/>
            <a:chExt cx="368185" cy="331816"/>
          </a:xfrm>
          <a:solidFill>
            <a:srgbClr val="FFC000"/>
          </a:solidFill>
        </p:grpSpPr>
        <p:sp>
          <p:nvSpPr>
            <p:cNvPr id="16" name="Google Shape;13095;p81">
              <a:extLst>
                <a:ext uri="{FF2B5EF4-FFF2-40B4-BE49-F238E27FC236}">
                  <a16:creationId xmlns:a16="http://schemas.microsoft.com/office/drawing/2014/main" id="{07134C0A-BBCD-4AD1-A7FC-B088B1B8DBC5}"/>
                </a:ext>
              </a:extLst>
            </p:cNvPr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3096;p81">
              <a:extLst>
                <a:ext uri="{FF2B5EF4-FFF2-40B4-BE49-F238E27FC236}">
                  <a16:creationId xmlns:a16="http://schemas.microsoft.com/office/drawing/2014/main" id="{1E0D35A7-9B46-4117-86BC-62CED0974C92}"/>
                </a:ext>
              </a:extLst>
            </p:cNvPr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097;p81">
              <a:extLst>
                <a:ext uri="{FF2B5EF4-FFF2-40B4-BE49-F238E27FC236}">
                  <a16:creationId xmlns:a16="http://schemas.microsoft.com/office/drawing/2014/main" id="{1452C4B4-1CFF-444B-AEA9-7676F032801C}"/>
                </a:ext>
              </a:extLst>
            </p:cNvPr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61;p38">
            <a:extLst>
              <a:ext uri="{FF2B5EF4-FFF2-40B4-BE49-F238E27FC236}">
                <a16:creationId xmlns:a16="http://schemas.microsoft.com/office/drawing/2014/main" id="{228C2627-CE16-4E01-8578-6D9615295F5E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026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26071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9EADFD-68DE-4AA2-A442-E926BD07C18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F61-8360-4BCC-981C-78970822A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5" y="526349"/>
            <a:ext cx="10383699" cy="5296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0D8819-3499-478C-8021-C8748CDDE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0" y="1381762"/>
            <a:ext cx="1124126" cy="1200930"/>
          </a:xfrm>
          <a:prstGeom prst="rect">
            <a:avLst/>
          </a:prstGeom>
        </p:spPr>
      </p:pic>
      <p:sp>
        <p:nvSpPr>
          <p:cNvPr id="6" name="Google Shape;261;p38">
            <a:extLst>
              <a:ext uri="{FF2B5EF4-FFF2-40B4-BE49-F238E27FC236}">
                <a16:creationId xmlns:a16="http://schemas.microsoft.com/office/drawing/2014/main" id="{D65BFF8E-5C94-4998-A8DF-E2C93E8FC86D}"/>
              </a:ext>
            </a:extLst>
          </p:cNvPr>
          <p:cNvSpPr txBox="1">
            <a:spLocks/>
          </p:cNvSpPr>
          <p:nvPr/>
        </p:nvSpPr>
        <p:spPr>
          <a:xfrm>
            <a:off x="-177840" y="2342061"/>
            <a:ext cx="1763443" cy="6345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  <a:latin typeface="Alice5 OT" panose="010B0504020207020204" pitchFamily="34" charset="0"/>
                <a:cs typeface="Alice5 OT" panose="010B0504020207020204" pitchFamily="34" charset="0"/>
              </a:rPr>
              <a:t>Global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A6241-9EBC-4994-98E0-BFD42968C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59" y="3683331"/>
            <a:ext cx="9102565" cy="2927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261;p38">
            <a:extLst>
              <a:ext uri="{FF2B5EF4-FFF2-40B4-BE49-F238E27FC236}">
                <a16:creationId xmlns:a16="http://schemas.microsoft.com/office/drawing/2014/main" id="{70FA2D89-2414-4293-9A6B-7B41DD1144F7}"/>
              </a:ext>
            </a:extLst>
          </p:cNvPr>
          <p:cNvSpPr txBox="1">
            <a:spLocks/>
          </p:cNvSpPr>
          <p:nvPr/>
        </p:nvSpPr>
        <p:spPr>
          <a:xfrm>
            <a:off x="-121921" y="-347542"/>
            <a:ext cx="1026161" cy="13817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en-US" sz="66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76600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306</Words>
  <Application>Microsoft Office PowerPoint</Application>
  <PresentationFormat>Widescreen</PresentationFormat>
  <Paragraphs>58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Code2000</vt:lpstr>
      <vt:lpstr>Aharoni</vt:lpstr>
      <vt:lpstr>Alice1 Lao</vt:lpstr>
      <vt:lpstr>Alice1 MX</vt:lpstr>
      <vt:lpstr>Alice5 MX</vt:lpstr>
      <vt:lpstr>Alice5 OT</vt:lpstr>
      <vt:lpstr>Arial</vt:lpstr>
      <vt:lpstr>Arial Black</vt:lpstr>
      <vt:lpstr>Bahnschrift SemiCondensed</vt:lpstr>
      <vt:lpstr>Calibri</vt:lpstr>
      <vt:lpstr>Calibri Light</vt:lpstr>
      <vt:lpstr>Saira SemiCondensed Medium</vt:lpstr>
      <vt:lpstr>Office Theme</vt:lpstr>
      <vt:lpstr>PowerPoint Presentation</vt:lpstr>
      <vt:lpstr>COVID-19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Administrator</dc:creator>
  <cp:lastModifiedBy>Administrator</cp:lastModifiedBy>
  <cp:revision>102</cp:revision>
  <dcterms:created xsi:type="dcterms:W3CDTF">2021-01-05T06:24:02Z</dcterms:created>
  <dcterms:modified xsi:type="dcterms:W3CDTF">2021-01-31T04:07:15Z</dcterms:modified>
</cp:coreProperties>
</file>