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18" r:id="rId4"/>
    <p:sldId id="322" r:id="rId5"/>
    <p:sldId id="256" r:id="rId6"/>
    <p:sldId id="261" r:id="rId7"/>
    <p:sldId id="274" r:id="rId8"/>
    <p:sldId id="321" r:id="rId9"/>
    <p:sldId id="311" r:id="rId10"/>
    <p:sldId id="302" r:id="rId11"/>
    <p:sldId id="315" r:id="rId12"/>
    <p:sldId id="317" r:id="rId13"/>
    <p:sldId id="273" r:id="rId14"/>
    <p:sldId id="316" r:id="rId15"/>
    <p:sldId id="286" r:id="rId16"/>
    <p:sldId id="298" r:id="rId17"/>
    <p:sldId id="303" r:id="rId18"/>
    <p:sldId id="304" r:id="rId19"/>
    <p:sldId id="306" r:id="rId20"/>
    <p:sldId id="305" r:id="rId21"/>
    <p:sldId id="313" r:id="rId22"/>
    <p:sldId id="307" r:id="rId23"/>
    <p:sldId id="309" r:id="rId24"/>
    <p:sldId id="312" r:id="rId25"/>
    <p:sldId id="310" r:id="rId26"/>
    <p:sldId id="319" r:id="rId27"/>
    <p:sldId id="320" r:id="rId28"/>
    <p:sldId id="271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10C258"/>
    <a:srgbClr val="0DA34A"/>
    <a:srgbClr val="3DC2F1"/>
    <a:srgbClr val="0288D1"/>
    <a:srgbClr val="0E96C6"/>
    <a:srgbClr val="E7BA4B"/>
    <a:srgbClr val="FFFF99"/>
    <a:srgbClr val="FCAF17"/>
    <a:srgbClr val="1A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15" d="100"/>
          <a:sy n="115" d="100"/>
        </p:scale>
        <p:origin x="47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9" r:id="rId10"/>
    <p:sldLayoutId id="2147483665" r:id="rId11"/>
    <p:sldLayoutId id="2147483670" r:id="rId12"/>
    <p:sldLayoutId id="2147483672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398BC-AAA8-4C06-B298-3880116AB1C4}"/>
              </a:ext>
            </a:extLst>
          </p:cNvPr>
          <p:cNvSpPr txBox="1"/>
          <p:nvPr/>
        </p:nvSpPr>
        <p:spPr>
          <a:xfrm>
            <a:off x="3131840" y="1742495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ທ້າວ ສຸລະໄຊ ໄຊຍະສອນ </a:t>
            </a:r>
          </a:p>
          <a:p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ນາງ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ສີດາວອນ  ຈັນທາ</a:t>
            </a:r>
          </a:p>
          <a:p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ທ້າວ ສຸກສະຫວັນ  ແກ້ວສຸພາພອນ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endParaRPr lang="lo-LA" sz="2400" b="1" dirty="0">
              <a:solidFill>
                <a:schemeClr val="tx1">
                  <a:lumMod val="75000"/>
                  <a:lumOff val="2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ນາງ ປັດທະມາ  ອິນທະລັງສີ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ນາງ ແອນດີ່  ຈັນທະວົງ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42799-616F-4E51-A6A0-96008A5F34EB}"/>
              </a:ext>
            </a:extLst>
          </p:cNvPr>
          <p:cNvSpPr txBox="1"/>
          <p:nvPr/>
        </p:nvSpPr>
        <p:spPr>
          <a:xfrm>
            <a:off x="3419872" y="84355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3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ສະມາຊິກຂອງທີມ</a:t>
            </a:r>
            <a:endParaRPr lang="en-US" sz="3200" b="1" u="sng" dirty="0">
              <a:solidFill>
                <a:schemeClr val="tx1">
                  <a:lumMod val="85000"/>
                  <a:lumOff val="1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1C589-E242-40B8-B1E1-FA32B2BAC0A9}"/>
              </a:ext>
            </a:extLst>
          </p:cNvPr>
          <p:cNvSpPr txBox="1"/>
          <p:nvPr/>
        </p:nvSpPr>
        <p:spPr>
          <a:xfrm>
            <a:off x="3851920" y="128083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ຈາກ</a:t>
            </a:r>
            <a:r>
              <a:rPr lang="en-US" sz="24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2cs1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C1711-D947-4EFA-AA64-344B4728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2454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0C341-59FC-4237-B81B-3E28CD61301F}"/>
              </a:ext>
            </a:extLst>
          </p:cNvPr>
          <p:cNvSpPr txBox="1"/>
          <p:nvPr/>
        </p:nvSpPr>
        <p:spPr>
          <a:xfrm>
            <a:off x="989152" y="1995685"/>
            <a:ext cx="84812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 </a:t>
            </a:r>
            <a:r>
              <a:rPr lang="lo-LA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ຂັ້ນຕອນການເຮັດວຽກຂອງ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F4680-AA30-4FDE-947C-CC6EB605E9FA}"/>
              </a:ext>
            </a:extLst>
          </p:cNvPr>
          <p:cNvSpPr txBox="1"/>
          <p:nvPr/>
        </p:nvSpPr>
        <p:spPr>
          <a:xfrm>
            <a:off x="971600" y="1826408"/>
            <a:ext cx="7200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18CD-DD16-44A2-9CB6-2CB2E8F05021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F4A13-D864-45F2-A2FC-89D23951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D54DCA-7215-4694-9F3C-FE21406EC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1556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598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791089"/>
            <a:ext cx="9144000" cy="576064"/>
          </a:xfrm>
        </p:spPr>
        <p:txBody>
          <a:bodyPr/>
          <a:lstStyle/>
          <a:p>
            <a:pPr>
              <a:defRPr/>
            </a:pPr>
            <a:r>
              <a:rPr lang="lo-LA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ຂັ້ນຕອນການເຮັດວຽກຂອງ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Program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743540"/>
            <a:ext cx="9144000" cy="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46095" y="2359456"/>
            <a:ext cx="720080" cy="720080"/>
          </a:xfrm>
          <a:prstGeom prst="ellipse">
            <a:avLst/>
          </a:prstGeom>
          <a:solidFill>
            <a:srgbClr val="10C25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087240" y="2346282"/>
            <a:ext cx="720080" cy="720080"/>
          </a:xfrm>
          <a:prstGeom prst="ellipse">
            <a:avLst/>
          </a:prstGeom>
          <a:solidFill>
            <a:srgbClr val="E7BA4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3078212" y="2346282"/>
            <a:ext cx="720080" cy="7200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105067" y="2374471"/>
            <a:ext cx="720080" cy="720080"/>
          </a:xfrm>
          <a:prstGeom prst="ellipse">
            <a:avLst/>
          </a:prstGeom>
          <a:solidFill>
            <a:srgbClr val="FF5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131922" y="2374471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C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95FB4F20-7B1D-4270-86D6-2B25D1A1580A}"/>
              </a:ext>
            </a:extLst>
          </p:cNvPr>
          <p:cNvSpPr/>
          <p:nvPr/>
        </p:nvSpPr>
        <p:spPr>
          <a:xfrm>
            <a:off x="1280164" y="2443361"/>
            <a:ext cx="251942" cy="50712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Trapezoid 13">
            <a:extLst>
              <a:ext uri="{FF2B5EF4-FFF2-40B4-BE49-F238E27FC236}">
                <a16:creationId xmlns:a16="http://schemas.microsoft.com/office/drawing/2014/main" id="{6BF1B3D6-953B-4EE2-A782-30802AB4D05E}"/>
              </a:ext>
            </a:extLst>
          </p:cNvPr>
          <p:cNvSpPr/>
          <p:nvPr/>
        </p:nvSpPr>
        <p:spPr>
          <a:xfrm>
            <a:off x="3204011" y="2533735"/>
            <a:ext cx="476472" cy="36845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B2536C54-B15B-4F5B-B17A-13F8DF5FBB50}"/>
              </a:ext>
            </a:extLst>
          </p:cNvPr>
          <p:cNvSpPr/>
          <p:nvPr/>
        </p:nvSpPr>
        <p:spPr>
          <a:xfrm rot="16200000">
            <a:off x="2226427" y="2485389"/>
            <a:ext cx="441706" cy="4230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Block Arc 41">
            <a:extLst>
              <a:ext uri="{FF2B5EF4-FFF2-40B4-BE49-F238E27FC236}">
                <a16:creationId xmlns:a16="http://schemas.microsoft.com/office/drawing/2014/main" id="{197C11E7-7C96-47DE-A20B-F235FAC0AD99}"/>
              </a:ext>
            </a:extLst>
          </p:cNvPr>
          <p:cNvSpPr/>
          <p:nvPr/>
        </p:nvSpPr>
        <p:spPr>
          <a:xfrm>
            <a:off x="5292080" y="2549913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2">
            <a:extLst>
              <a:ext uri="{FF2B5EF4-FFF2-40B4-BE49-F238E27FC236}">
                <a16:creationId xmlns:a16="http://schemas.microsoft.com/office/drawing/2014/main" id="{C3566400-3E9C-4375-9469-140559161FF4}"/>
              </a:ext>
            </a:extLst>
          </p:cNvPr>
          <p:cNvSpPr/>
          <p:nvPr/>
        </p:nvSpPr>
        <p:spPr>
          <a:xfrm>
            <a:off x="6508500" y="2299620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8">
            <a:extLst>
              <a:ext uri="{FF2B5EF4-FFF2-40B4-BE49-F238E27FC236}">
                <a16:creationId xmlns:a16="http://schemas.microsoft.com/office/drawing/2014/main" id="{C3025B77-ADC1-441E-8E07-B92A402E050C}"/>
              </a:ext>
            </a:extLst>
          </p:cNvPr>
          <p:cNvSpPr/>
          <p:nvPr/>
        </p:nvSpPr>
        <p:spPr>
          <a:xfrm>
            <a:off x="6097089" y="2299650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2">
            <a:extLst>
              <a:ext uri="{FF2B5EF4-FFF2-40B4-BE49-F238E27FC236}">
                <a16:creationId xmlns:a16="http://schemas.microsoft.com/office/drawing/2014/main" id="{BBEFE6B5-F18F-4A37-9A02-7CCC7F3EFBDE}"/>
              </a:ext>
            </a:extLst>
          </p:cNvPr>
          <p:cNvSpPr/>
          <p:nvPr/>
        </p:nvSpPr>
        <p:spPr>
          <a:xfrm>
            <a:off x="7345276" y="2299650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3">
            <a:extLst>
              <a:ext uri="{FF2B5EF4-FFF2-40B4-BE49-F238E27FC236}">
                <a16:creationId xmlns:a16="http://schemas.microsoft.com/office/drawing/2014/main" id="{1365F361-3ABB-428C-ABA5-4F7D576CAA87}"/>
              </a:ext>
            </a:extLst>
          </p:cNvPr>
          <p:cNvSpPr>
            <a:spLocks noChangeAspect="1"/>
          </p:cNvSpPr>
          <p:nvPr/>
        </p:nvSpPr>
        <p:spPr>
          <a:xfrm>
            <a:off x="6913228" y="2299620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83F32DEB-4AB4-4E80-AB51-3EA513D4F218}"/>
              </a:ext>
            </a:extLst>
          </p:cNvPr>
          <p:cNvSpPr/>
          <p:nvPr/>
        </p:nvSpPr>
        <p:spPr>
          <a:xfrm>
            <a:off x="7750004" y="233113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Right Triangle 17">
            <a:extLst>
              <a:ext uri="{FF2B5EF4-FFF2-40B4-BE49-F238E27FC236}">
                <a16:creationId xmlns:a16="http://schemas.microsoft.com/office/drawing/2014/main" id="{749F692E-62D3-43D4-9412-39E4ADE0EFAC}"/>
              </a:ext>
            </a:extLst>
          </p:cNvPr>
          <p:cNvSpPr/>
          <p:nvPr/>
        </p:nvSpPr>
        <p:spPr>
          <a:xfrm>
            <a:off x="8134930" y="2289467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37A68A-4263-47BC-91F7-57A5979AA0FE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7</a:t>
            </a:r>
          </a:p>
        </p:txBody>
      </p:sp>
      <p:sp>
        <p:nvSpPr>
          <p:cNvPr id="21" name="Parallelogram 15">
            <a:extLst>
              <a:ext uri="{FF2B5EF4-FFF2-40B4-BE49-F238E27FC236}">
                <a16:creationId xmlns:a16="http://schemas.microsoft.com/office/drawing/2014/main" id="{071292D4-1C92-494F-A48C-EC6F33B999CF}"/>
              </a:ext>
            </a:extLst>
          </p:cNvPr>
          <p:cNvSpPr/>
          <p:nvPr/>
        </p:nvSpPr>
        <p:spPr>
          <a:xfrm flipH="1">
            <a:off x="8449690" y="2331139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B2470-BC2B-405F-B787-3AD658D7D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50" y="2439737"/>
            <a:ext cx="693292" cy="5895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11F775-C26F-4F63-8E6B-8F9A62B8A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E10AF-3957-4AF9-A8D0-9AB34DDEF05A}"/>
              </a:ext>
            </a:extLst>
          </p:cNvPr>
          <p:cNvSpPr txBox="1"/>
          <p:nvPr/>
        </p:nvSpPr>
        <p:spPr>
          <a:xfrm>
            <a:off x="1907704" y="1925419"/>
            <a:ext cx="9633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     </a:t>
            </a:r>
            <a:r>
              <a:rPr lang="lo-LA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ເຄື່ອງມືທີ່ຕ້ອງໃຊ້ໃນການ</a:t>
            </a:r>
            <a:r>
              <a:rPr lang="lo-LA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760DE-AE7A-49FA-BDB8-772A67EBFEAB}"/>
              </a:ext>
            </a:extLst>
          </p:cNvPr>
          <p:cNvSpPr txBox="1"/>
          <p:nvPr/>
        </p:nvSpPr>
        <p:spPr>
          <a:xfrm>
            <a:off x="2339752" y="2355726"/>
            <a:ext cx="577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Run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lo-LA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ແລະໃຊ້ງານ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18FE-5364-43DC-B7B9-AAFCBEF749EA}"/>
              </a:ext>
            </a:extLst>
          </p:cNvPr>
          <p:cNvSpPr txBox="1"/>
          <p:nvPr/>
        </p:nvSpPr>
        <p:spPr>
          <a:xfrm>
            <a:off x="2555776" y="1616053"/>
            <a:ext cx="78488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6ACA1-FA53-4E70-9E83-D3318E01A848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29F09-9945-42A9-BC89-9F78AF3E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932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rgbClr val="FFC000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rgbClr val="FF5050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63788" y="2672285"/>
            <a:ext cx="733400" cy="733400"/>
          </a:xfrm>
          <a:prstGeom prst="ellipse">
            <a:avLst/>
          </a:prstGeom>
          <a:solidFill>
            <a:srgbClr val="10C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rgbClr val="10C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0536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DC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5883B1-4A05-4716-8473-5B0AAC8E3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0047"/>
            <a:ext cx="9144000" cy="388967"/>
          </a:xfrm>
        </p:spPr>
        <p:txBody>
          <a:bodyPr/>
          <a:lstStyle/>
          <a:p>
            <a:pPr>
              <a:defRPr/>
            </a:pP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ເຄື່ອງມືທີ່ຕ້ອງມີເພື່ອໃຊ້ໃນການ</a:t>
            </a: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Run </a:t>
            </a: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ແລະ ໃຊ້ງານ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</a:t>
            </a:r>
          </a:p>
          <a:p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3FE78B5-89C6-4536-AFF0-E0B39493A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13" y="3765055"/>
            <a:ext cx="733400" cy="733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20B4A06-BF2B-4865-99E9-CF57C7290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07" y="1463443"/>
            <a:ext cx="1066212" cy="8494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00D6C00-5E42-4FBD-9BA9-E31933FC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86" y="2474578"/>
            <a:ext cx="1144455" cy="1144455"/>
          </a:xfrm>
          <a:prstGeom prst="rect">
            <a:avLst/>
          </a:prstGeom>
        </p:spPr>
      </p:pic>
      <p:sp>
        <p:nvSpPr>
          <p:cNvPr id="57" name="Chord 15">
            <a:extLst>
              <a:ext uri="{FF2B5EF4-FFF2-40B4-BE49-F238E27FC236}">
                <a16:creationId xmlns:a16="http://schemas.microsoft.com/office/drawing/2014/main" id="{7B75A6BE-F989-447C-87C1-0A109C28BCC6}"/>
              </a:ext>
            </a:extLst>
          </p:cNvPr>
          <p:cNvSpPr/>
          <p:nvPr/>
        </p:nvSpPr>
        <p:spPr>
          <a:xfrm>
            <a:off x="2711177" y="2785425"/>
            <a:ext cx="251942" cy="50712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F988F5-549A-4CDD-90E2-2980FCF4E367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522EA7-E940-48C3-9A3C-12E5FA3E3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843558"/>
            <a:ext cx="6912768" cy="1368152"/>
          </a:xfrm>
          <a:effectLst/>
        </p:spPr>
        <p:txBody>
          <a:bodyPr/>
          <a:lstStyle/>
          <a:p>
            <a:r>
              <a:rPr lang="lo-LA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</a:t>
            </a:r>
            <a:r>
              <a:rPr lang="lo-LA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1288A-4E00-4993-B3D2-ABF1EEB24F25}"/>
              </a:ext>
            </a:extLst>
          </p:cNvPr>
          <p:cNvSpPr txBox="1"/>
          <p:nvPr/>
        </p:nvSpPr>
        <p:spPr>
          <a:xfrm>
            <a:off x="2195736" y="973636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E5536-A59E-4443-9C13-89757911FB7F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6FF0C-0717-4902-A965-39C074B4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060654-2E2A-48DA-9BA5-75AD40320562}"/>
              </a:ext>
            </a:extLst>
          </p:cNvPr>
          <p:cNvSpPr txBox="1"/>
          <p:nvPr/>
        </p:nvSpPr>
        <p:spPr>
          <a:xfrm>
            <a:off x="4157816" y="825828"/>
            <a:ext cx="432048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speech_recognition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ctime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9EB8E-D862-44D1-803B-4A38ADF649A9}"/>
              </a:ext>
            </a:extLst>
          </p:cNvPr>
          <p:cNvSpPr txBox="1"/>
          <p:nvPr/>
        </p:nvSpPr>
        <p:spPr>
          <a:xfrm>
            <a:off x="3851920" y="2630566"/>
            <a:ext cx="5112568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audioString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audioString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tts.save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"audio.mp3"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os.system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"mpg123 audio.mp3"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F80B6-9172-47AF-AD5B-0FA0C011B062}"/>
              </a:ext>
            </a:extLst>
          </p:cNvPr>
          <p:cNvSpPr txBox="1"/>
          <p:nvPr/>
        </p:nvSpPr>
        <p:spPr>
          <a:xfrm>
            <a:off x="2915816" y="13263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</a:t>
            </a:r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65D8B-3D4B-46DC-876B-CDC30FC3C7E3}"/>
              </a:ext>
            </a:extLst>
          </p:cNvPr>
          <p:cNvSpPr txBox="1"/>
          <p:nvPr/>
        </p:nvSpPr>
        <p:spPr>
          <a:xfrm>
            <a:off x="8478296" y="455872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CD419-F6BA-459C-8A0A-F1C6C84B78B1}"/>
              </a:ext>
            </a:extLst>
          </p:cNvPr>
          <p:cNvSpPr txBox="1"/>
          <p:nvPr/>
        </p:nvSpPr>
        <p:spPr>
          <a:xfrm>
            <a:off x="2591780" y="123363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library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E0AE8-E5D2-4245-83A0-AD22BFAD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508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A15184-6876-4E3C-88B5-C8558B69A2CB}"/>
              </a:ext>
            </a:extLst>
          </p:cNvPr>
          <p:cNvSpPr txBox="1"/>
          <p:nvPr/>
        </p:nvSpPr>
        <p:spPr>
          <a:xfrm>
            <a:off x="1341408" y="1901989"/>
            <a:ext cx="7263040" cy="3108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Say something!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said: </a:t>
            </a:r>
            <a:r>
              <a:rPr lang="th-TH" sz="1400" dirty="0">
                <a:solidFill>
                  <a:schemeClr val="bg1"/>
                </a:solidFill>
              </a:rPr>
              <a:t>ส่องสาว</a:t>
            </a:r>
          </a:p>
          <a:p>
            <a:r>
              <a:rPr lang="en-US" sz="1400" dirty="0">
                <a:solidFill>
                  <a:schemeClr val="bg1"/>
                </a:solidFill>
              </a:rPr>
              <a:t>She is so cutest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 Performance MPEG 1.0/2.0/2.5 Audio Player for Layers 1, 2 and 3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version 1.25.13; written and copyright by Michael </a:t>
            </a:r>
            <a:r>
              <a:rPr lang="en-US" sz="1400" dirty="0" err="1">
                <a:solidFill>
                  <a:schemeClr val="bg1"/>
                </a:solidFill>
              </a:rPr>
              <a:t>Hipp</a:t>
            </a:r>
            <a:r>
              <a:rPr lang="en-US" sz="1400" dirty="0">
                <a:solidFill>
                  <a:schemeClr val="bg1"/>
                </a:solidFill>
              </a:rPr>
              <a:t> and others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free software (LGPL) without any warranty but with best wishes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Playing MPEG stream 1 of 1: audio.mp3 ...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MPEG 2.0 L III cbr32 24000 mono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[0:01] Decoding of audio.mp3 finished.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Say something!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39AE1-CBC3-4D34-AC1B-82D791A13A04}"/>
              </a:ext>
            </a:extLst>
          </p:cNvPr>
          <p:cNvSpPr txBox="1"/>
          <p:nvPr/>
        </p:nvSpPr>
        <p:spPr>
          <a:xfrm>
            <a:off x="148392" y="424661"/>
            <a:ext cx="884721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h-T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ส่องสาว"</a:t>
            </a:r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speak(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 is so cutest"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os.system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 https://web.facebook.com/tatar.souvannasing"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B8EA1-0501-4FC8-9486-C1874F47DE3A}"/>
              </a:ext>
            </a:extLst>
          </p:cNvPr>
          <p:cNvSpPr txBox="1"/>
          <p:nvPr/>
        </p:nvSpPr>
        <p:spPr>
          <a:xfrm>
            <a:off x="2699792" y="-11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</a:t>
            </a:r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code(</a:t>
            </a: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ຕໍ່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EEB38-6403-4CF1-B41D-52D10B716705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7FC7C-66F7-4B31-B44D-3582972C0474}"/>
              </a:ext>
            </a:extLst>
          </p:cNvPr>
          <p:cNvSpPr txBox="1"/>
          <p:nvPr/>
        </p:nvSpPr>
        <p:spPr>
          <a:xfrm>
            <a:off x="116047" y="258982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8449431-1408-4BAC-B648-6F88D8D8BE15}"/>
              </a:ext>
            </a:extLst>
          </p:cNvPr>
          <p:cNvSpPr/>
          <p:nvPr/>
        </p:nvSpPr>
        <p:spPr>
          <a:xfrm rot="16200000">
            <a:off x="913512" y="2067614"/>
            <a:ext cx="128003" cy="72008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DF6C9-6ED5-4264-A67D-2B37CFACB465}"/>
              </a:ext>
            </a:extLst>
          </p:cNvPr>
          <p:cNvSpPr/>
          <p:nvPr/>
        </p:nvSpPr>
        <p:spPr>
          <a:xfrm>
            <a:off x="621328" y="1958078"/>
            <a:ext cx="45719" cy="469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674C7-7105-41B8-8691-4031B739D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865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B85AA-114E-4022-B3B8-97A64DC8E4B6}"/>
              </a:ext>
            </a:extLst>
          </p:cNvPr>
          <p:cNvSpPr txBox="1"/>
          <p:nvPr/>
        </p:nvSpPr>
        <p:spPr>
          <a:xfrm>
            <a:off x="251520" y="699542"/>
            <a:ext cx="8640960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sr.UnknownValueError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speak(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 Speech Recognition could not understand audio"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sr.RequestError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"Could not request results from Google Speech Recognition service;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5495E-8B62-4D82-A621-BB31B236EEFF}"/>
              </a:ext>
            </a:extLst>
          </p:cNvPr>
          <p:cNvSpPr txBox="1"/>
          <p:nvPr/>
        </p:nvSpPr>
        <p:spPr>
          <a:xfrm>
            <a:off x="467544" y="2363653"/>
            <a:ext cx="7717392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Google Speech Recognition could not understand audio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 Performance MPEG 1.0/2.0/2.5 Audio Player for Layers 1, 2 and 3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version 1.25.13; written and copyright by Michael </a:t>
            </a:r>
            <a:r>
              <a:rPr lang="en-US" sz="1400" dirty="0" err="1">
                <a:solidFill>
                  <a:schemeClr val="bg1"/>
                </a:solidFill>
              </a:rPr>
              <a:t>Hipp</a:t>
            </a:r>
            <a:r>
              <a:rPr lang="en-US" sz="1400" dirty="0">
                <a:solidFill>
                  <a:schemeClr val="bg1"/>
                </a:solidFill>
              </a:rPr>
              <a:t> and others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free software (LGPL) without any warranty but with best wishes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Playing MPEG stream 1 of 1: audio.mp3 ...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MPEG 2.0 L III cbr32 24000 mono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[0:03] Decoding of audio.mp3 finished.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Say something!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85AC-3B97-40C2-8229-5259DA2C20D3}"/>
              </a:ext>
            </a:extLst>
          </p:cNvPr>
          <p:cNvSpPr txBox="1"/>
          <p:nvPr/>
        </p:nvSpPr>
        <p:spPr>
          <a:xfrm>
            <a:off x="2627784" y="340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</a:t>
            </a:r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code(</a:t>
            </a: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ຕໍ່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7C857-8478-4D58-A4F4-DD2A6A49AF8A}"/>
              </a:ext>
            </a:extLst>
          </p:cNvPr>
          <p:cNvSpPr txBox="1"/>
          <p:nvPr/>
        </p:nvSpPr>
        <p:spPr>
          <a:xfrm>
            <a:off x="4544345" y="191343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C53EDEF-D204-4848-B528-542069FFF1FE}"/>
              </a:ext>
            </a:extLst>
          </p:cNvPr>
          <p:cNvSpPr/>
          <p:nvPr/>
        </p:nvSpPr>
        <p:spPr>
          <a:xfrm>
            <a:off x="3419872" y="1935602"/>
            <a:ext cx="144016" cy="40588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75C7F-4000-4939-B0BB-2E654F26909D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586A2-60B0-4C4F-88C7-E8BC28CD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07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EFA9F-2BB2-4043-BE3F-89FBCF99CC2F}"/>
              </a:ext>
            </a:extLst>
          </p:cNvPr>
          <p:cNvSpPr txBox="1"/>
          <p:nvPr/>
        </p:nvSpPr>
        <p:spPr>
          <a:xfrm>
            <a:off x="753380" y="707887"/>
            <a:ext cx="4953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speak(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boss can I help you?"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recordAudio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dekdoydev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4A41-A378-4CB1-96F9-712B59A37F38}"/>
              </a:ext>
            </a:extLst>
          </p:cNvPr>
          <p:cNvSpPr txBox="1"/>
          <p:nvPr/>
        </p:nvSpPr>
        <p:spPr>
          <a:xfrm>
            <a:off x="1907704" y="2567280"/>
            <a:ext cx="6301208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Hello boss can I help you?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 Performance MPEG 1.0/2.0/2.5 Audio Player for Layers 1, 2 and 3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version 1.25.13; written and copyright by Michael </a:t>
            </a:r>
            <a:r>
              <a:rPr lang="en-US" sz="1400" dirty="0" err="1">
                <a:solidFill>
                  <a:schemeClr val="bg1"/>
                </a:solidFill>
              </a:rPr>
              <a:t>Hipp</a:t>
            </a:r>
            <a:r>
              <a:rPr lang="en-US" sz="1400" dirty="0">
                <a:solidFill>
                  <a:schemeClr val="bg1"/>
                </a:solidFill>
              </a:rPr>
              <a:t> and others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free software (LGPL) without any warranty but with best wishes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Playing MPEG stream 1 of 1: audio.mp3 ...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MPEG 2.0 L III cbr32 24000 mono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[0:01] Decoding of audio.mp3 finished.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Say something!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2ED30-637A-491C-AFDE-8E6B2DD7BFEC}"/>
              </a:ext>
            </a:extLst>
          </p:cNvPr>
          <p:cNvSpPr txBox="1"/>
          <p:nvPr/>
        </p:nvSpPr>
        <p:spPr>
          <a:xfrm>
            <a:off x="2627784" y="796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</a:t>
            </a:r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code(</a:t>
            </a: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ຕໍ່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C1995-D1E1-46C9-9BFB-8D9653DD5CB4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CB73D-0AA0-4A24-9202-0EB7C9564672}"/>
              </a:ext>
            </a:extLst>
          </p:cNvPr>
          <p:cNvSpPr txBox="1"/>
          <p:nvPr/>
        </p:nvSpPr>
        <p:spPr>
          <a:xfrm>
            <a:off x="652126" y="300712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A93FED-A6C9-48BA-A9F9-AE35ECDA06B5}"/>
              </a:ext>
            </a:extLst>
          </p:cNvPr>
          <p:cNvSpPr/>
          <p:nvPr/>
        </p:nvSpPr>
        <p:spPr>
          <a:xfrm rot="16200000">
            <a:off x="1483663" y="2624282"/>
            <a:ext cx="128003" cy="72008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21A66-D5ED-4C75-AA1B-27B97A25971D}"/>
              </a:ext>
            </a:extLst>
          </p:cNvPr>
          <p:cNvSpPr/>
          <p:nvPr/>
        </p:nvSpPr>
        <p:spPr>
          <a:xfrm>
            <a:off x="1187624" y="2514747"/>
            <a:ext cx="45719" cy="469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E9341-3FA1-4AFF-9545-E7743093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725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ECCF17-182F-40B0-A699-D64A8B7FE8D8}"/>
              </a:ext>
            </a:extLst>
          </p:cNvPr>
          <p:cNvSpPr txBox="1"/>
          <p:nvPr/>
        </p:nvSpPr>
        <p:spPr>
          <a:xfrm>
            <a:off x="2267744" y="1986975"/>
            <a:ext cx="6032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ຈຸດດີແລະຈຸດອ່ອນຂອງ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59114-C2E4-416F-937A-6EA98CD97E4A}"/>
              </a:ext>
            </a:extLst>
          </p:cNvPr>
          <p:cNvSpPr txBox="1"/>
          <p:nvPr/>
        </p:nvSpPr>
        <p:spPr>
          <a:xfrm>
            <a:off x="1907704" y="1725364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C9D0B-558D-4357-8640-9F84CFDAB5F6}"/>
              </a:ext>
            </a:extLst>
          </p:cNvPr>
          <p:cNvSpPr txBox="1"/>
          <p:nvPr/>
        </p:nvSpPr>
        <p:spPr>
          <a:xfrm>
            <a:off x="8532440" y="455872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66E38-C680-4788-975C-B97AF661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226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1;p38">
            <a:extLst>
              <a:ext uri="{FF2B5EF4-FFF2-40B4-BE49-F238E27FC236}">
                <a16:creationId xmlns:a16="http://schemas.microsoft.com/office/drawing/2014/main" id="{F9322D07-FB2D-4F97-965D-25077F07257B}"/>
              </a:ext>
            </a:extLst>
          </p:cNvPr>
          <p:cNvSpPr txBox="1">
            <a:spLocks/>
          </p:cNvSpPr>
          <p:nvPr/>
        </p:nvSpPr>
        <p:spPr>
          <a:xfrm>
            <a:off x="-396552" y="1851670"/>
            <a:ext cx="9687200" cy="17428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lo-LA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ສາມາດຕິດຕໍ່ຫຼືສອບຖາມກ່ຽວກັບ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Project </a:t>
            </a:r>
            <a:r>
              <a:rPr lang="lo-LA" dirty="0">
                <a:solidFill>
                  <a:schemeClr val="tx1">
                    <a:lumMod val="75000"/>
                    <a:lumOff val="2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ໄດ້ທີ່</a:t>
            </a:r>
          </a:p>
          <a:p>
            <a:endParaRPr lang="lo-LA" dirty="0">
              <a:solidFill>
                <a:schemeClr val="tx1">
                  <a:lumMod val="75000"/>
                  <a:lumOff val="2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+ </a:t>
            </a:r>
            <a:r>
              <a:rPr lang="lo-L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ທ້າວ ສຸລະໄຊ ໄຊຍະສອນ ເບີ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: 02098556454</a:t>
            </a:r>
            <a:endParaRPr lang="lo-LA" sz="2400" b="1" dirty="0">
              <a:solidFill>
                <a:schemeClr val="tx1">
                  <a:lumMod val="75000"/>
                  <a:lumOff val="25000"/>
                </a:schemeClr>
              </a:solidFill>
              <a:latin typeface="Alice5 MX" panose="020B0504020207020204" pitchFamily="34" charset="-34"/>
              <a:cs typeface="Alice5 MX" panose="020B0504020207020204" pitchFamily="34" charset="-34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2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941354-E44D-45B8-94C1-5DCE9352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EEA4E2-5998-4FE5-B714-50783F00217F}"/>
              </a:ext>
            </a:extLst>
          </p:cNvPr>
          <p:cNvSpPr/>
          <p:nvPr/>
        </p:nvSpPr>
        <p:spPr>
          <a:xfrm>
            <a:off x="0" y="0"/>
            <a:ext cx="9144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23920FDF-2425-4AD4-9F67-DABE0F2F24B4}"/>
              </a:ext>
            </a:extLst>
          </p:cNvPr>
          <p:cNvSpPr/>
          <p:nvPr/>
        </p:nvSpPr>
        <p:spPr>
          <a:xfrm>
            <a:off x="3759275" y="89414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2B501A0F-FA79-48BC-941C-BDC35FFE3948}"/>
              </a:ext>
            </a:extLst>
          </p:cNvPr>
          <p:cNvSpPr/>
          <p:nvPr/>
        </p:nvSpPr>
        <p:spPr>
          <a:xfrm>
            <a:off x="3347864" y="89444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4B214F93-FD38-4C43-AD72-DF7906766D6A}"/>
              </a:ext>
            </a:extLst>
          </p:cNvPr>
          <p:cNvSpPr/>
          <p:nvPr/>
        </p:nvSpPr>
        <p:spPr>
          <a:xfrm>
            <a:off x="4596051" y="89444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E4073197-67DA-43D5-B24F-59D5AE4FD7E8}"/>
              </a:ext>
            </a:extLst>
          </p:cNvPr>
          <p:cNvSpPr>
            <a:spLocks noChangeAspect="1"/>
          </p:cNvSpPr>
          <p:nvPr/>
        </p:nvSpPr>
        <p:spPr>
          <a:xfrm>
            <a:off x="4164003" y="89414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A679F66C-FFD4-40D4-940C-AE704EF2DE4D}"/>
              </a:ext>
            </a:extLst>
          </p:cNvPr>
          <p:cNvSpPr/>
          <p:nvPr/>
        </p:nvSpPr>
        <p:spPr>
          <a:xfrm>
            <a:off x="5000779" y="12093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Right Triangle 17">
            <a:extLst>
              <a:ext uri="{FF2B5EF4-FFF2-40B4-BE49-F238E27FC236}">
                <a16:creationId xmlns:a16="http://schemas.microsoft.com/office/drawing/2014/main" id="{6468C6B5-037A-424D-AC3F-0C57CD09288B}"/>
              </a:ext>
            </a:extLst>
          </p:cNvPr>
          <p:cNvSpPr/>
          <p:nvPr/>
        </p:nvSpPr>
        <p:spPr>
          <a:xfrm>
            <a:off x="5385705" y="79261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A0E32738-8AF3-467C-A131-B21E1B320BDB}"/>
              </a:ext>
            </a:extLst>
          </p:cNvPr>
          <p:cNvSpPr txBox="1">
            <a:spLocks/>
          </p:cNvSpPr>
          <p:nvPr/>
        </p:nvSpPr>
        <p:spPr>
          <a:xfrm>
            <a:off x="-3626564" y="3065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ຈຸດດີ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9D39A-8C46-410A-8803-7286E9384879}"/>
              </a:ext>
            </a:extLst>
          </p:cNvPr>
          <p:cNvSpPr/>
          <p:nvPr/>
        </p:nvSpPr>
        <p:spPr>
          <a:xfrm>
            <a:off x="302855" y="165150"/>
            <a:ext cx="352834" cy="3528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83D1F-6FB8-4D67-8000-DF3E1A9B07D8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EDDF97-E14A-429E-AAB1-C9963F50D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067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23920FDF-2425-4AD4-9F67-DABE0F2F24B4}"/>
              </a:ext>
            </a:extLst>
          </p:cNvPr>
          <p:cNvSpPr/>
          <p:nvPr/>
        </p:nvSpPr>
        <p:spPr>
          <a:xfrm>
            <a:off x="3759275" y="89414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2B501A0F-FA79-48BC-941C-BDC35FFE3948}"/>
              </a:ext>
            </a:extLst>
          </p:cNvPr>
          <p:cNvSpPr/>
          <p:nvPr/>
        </p:nvSpPr>
        <p:spPr>
          <a:xfrm>
            <a:off x="3347864" y="89444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3D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4B214F93-FD38-4C43-AD72-DF7906766D6A}"/>
              </a:ext>
            </a:extLst>
          </p:cNvPr>
          <p:cNvSpPr/>
          <p:nvPr/>
        </p:nvSpPr>
        <p:spPr>
          <a:xfrm>
            <a:off x="4596051" y="89444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E4073197-67DA-43D5-B24F-59D5AE4FD7E8}"/>
              </a:ext>
            </a:extLst>
          </p:cNvPr>
          <p:cNvSpPr>
            <a:spLocks noChangeAspect="1"/>
          </p:cNvSpPr>
          <p:nvPr/>
        </p:nvSpPr>
        <p:spPr>
          <a:xfrm>
            <a:off x="4164003" y="89414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A679F66C-FFD4-40D4-940C-AE704EF2DE4D}"/>
              </a:ext>
            </a:extLst>
          </p:cNvPr>
          <p:cNvSpPr/>
          <p:nvPr/>
        </p:nvSpPr>
        <p:spPr>
          <a:xfrm>
            <a:off x="5000779" y="12093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Right Triangle 17">
            <a:extLst>
              <a:ext uri="{FF2B5EF4-FFF2-40B4-BE49-F238E27FC236}">
                <a16:creationId xmlns:a16="http://schemas.microsoft.com/office/drawing/2014/main" id="{6468C6B5-037A-424D-AC3F-0C57CD09288B}"/>
              </a:ext>
            </a:extLst>
          </p:cNvPr>
          <p:cNvSpPr/>
          <p:nvPr/>
        </p:nvSpPr>
        <p:spPr>
          <a:xfrm>
            <a:off x="5385705" y="79261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A0E32738-8AF3-467C-A131-B21E1B320BDB}"/>
              </a:ext>
            </a:extLst>
          </p:cNvPr>
          <p:cNvSpPr txBox="1">
            <a:spLocks/>
          </p:cNvSpPr>
          <p:nvPr/>
        </p:nvSpPr>
        <p:spPr>
          <a:xfrm>
            <a:off x="-3348880" y="38621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lo-LA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ຈຸດອ່ອນ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9D39A-8C46-410A-8803-7286E9384879}"/>
              </a:ext>
            </a:extLst>
          </p:cNvPr>
          <p:cNvSpPr/>
          <p:nvPr/>
        </p:nvSpPr>
        <p:spPr>
          <a:xfrm>
            <a:off x="302855" y="165150"/>
            <a:ext cx="352834" cy="3528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FC995-4E2F-4FFC-8ACE-C920A64E5DB6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F089-DC77-4148-895F-37C8D56ED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16" y="771550"/>
            <a:ext cx="4562442" cy="39396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55467D-8D48-43CC-A3E2-2EF78F5B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021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B058D-D4DD-4F37-9AE0-2E3C8F0C88A5}"/>
              </a:ext>
            </a:extLst>
          </p:cNvPr>
          <p:cNvSpPr txBox="1"/>
          <p:nvPr/>
        </p:nvSpPr>
        <p:spPr>
          <a:xfrm>
            <a:off x="2699792" y="2139702"/>
            <a:ext cx="458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ສິ່ງທີ່ສາມາດນຳໄປຕໍ່ຍອດ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57B-6FA7-4BD1-9A04-C493DC40BD9A}"/>
              </a:ext>
            </a:extLst>
          </p:cNvPr>
          <p:cNvSpPr txBox="1"/>
          <p:nvPr/>
        </p:nvSpPr>
        <p:spPr>
          <a:xfrm>
            <a:off x="2267744" y="1939647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401BB-D66A-4772-BD47-288051EF3715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DE97E-B436-4698-9C2B-DCD6DF7C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7175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3C0FFB0F-D19F-4403-ABA8-191E3717FFD5}"/>
              </a:ext>
            </a:extLst>
          </p:cNvPr>
          <p:cNvSpPr/>
          <p:nvPr/>
        </p:nvSpPr>
        <p:spPr>
          <a:xfrm>
            <a:off x="6156176" y="1281996"/>
            <a:ext cx="2560172" cy="229338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rapezoid 13">
            <a:extLst>
              <a:ext uri="{FF2B5EF4-FFF2-40B4-BE49-F238E27FC236}">
                <a16:creationId xmlns:a16="http://schemas.microsoft.com/office/drawing/2014/main" id="{CF4596F8-C419-4A5E-BC0E-A5B7425DE3D6}"/>
              </a:ext>
            </a:extLst>
          </p:cNvPr>
          <p:cNvSpPr/>
          <p:nvPr/>
        </p:nvSpPr>
        <p:spPr>
          <a:xfrm>
            <a:off x="633649" y="1811181"/>
            <a:ext cx="2204827" cy="17641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03764B6-5E2F-49DF-93F1-FBD43290BE00}"/>
              </a:ext>
            </a:extLst>
          </p:cNvPr>
          <p:cNvSpPr/>
          <p:nvPr/>
        </p:nvSpPr>
        <p:spPr>
          <a:xfrm>
            <a:off x="2915816" y="2216523"/>
            <a:ext cx="3003419" cy="37899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DBF24-7E1E-44BA-8B5B-7D97A85298DC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747DDC-4BAE-4723-A3E8-9103ED22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7CC56-1065-4A0B-80B4-F30C36AC04C7}"/>
              </a:ext>
            </a:extLst>
          </p:cNvPr>
          <p:cNvSpPr txBox="1"/>
          <p:nvPr/>
        </p:nvSpPr>
        <p:spPr>
          <a:xfrm>
            <a:off x="3131840" y="449109"/>
            <a:ext cx="4691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ສິ່ງທີ່ສາມາດນຳໄປຕໍ່ຍອດ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88390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5816" y="843558"/>
            <a:ext cx="6912768" cy="1368152"/>
          </a:xfrm>
          <a:effectLst/>
        </p:spPr>
        <p:txBody>
          <a:bodyPr/>
          <a:lstStyle/>
          <a:p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(Headings)"/>
                <a:ea typeface="Code2000" panose="02000600000000000000" pitchFamily="2" charset="-128"/>
                <a:cs typeface="Code2000" panose="02000600000000000000" pitchFamily="2" charset="-128"/>
              </a:rPr>
              <a:t>Demonstration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(Headings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1288A-4E00-4993-B3D2-ABF1EEB24F25}"/>
              </a:ext>
            </a:extLst>
          </p:cNvPr>
          <p:cNvSpPr txBox="1"/>
          <p:nvPr/>
        </p:nvSpPr>
        <p:spPr>
          <a:xfrm>
            <a:off x="2483768" y="973636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E5536-A59E-4443-9C13-89757911FB7F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719EB-4DFD-410C-81BE-49AC3582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763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038409-8756-4256-9304-88D3CF709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137875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19822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TATAR ASSISTANT</a:t>
            </a:r>
            <a:endParaRPr lang="en-US" altLang="ko-KR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F7888-F048-4A93-9AC7-E74717562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94148"/>
            <a:ext cx="2407196" cy="2407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BE1FF-7901-4EE2-A996-A797090CB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37944"/>
            <a:ext cx="2407196" cy="2407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4EECE2-4E7B-47E5-AF19-9FF3E893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798539"/>
            <a:ext cx="1005609" cy="10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630653" y="57842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OUTLINE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36968" y="81530"/>
            <a:ext cx="5573365" cy="576000"/>
            <a:chOff x="2984973" y="1131591"/>
            <a:chExt cx="5315312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4568157" y="-88733"/>
              <a:ext cx="400691" cy="29852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47757" y="1249221"/>
              <a:ext cx="4752528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What is Tatar Assistant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36968" y="707397"/>
            <a:ext cx="5883504" cy="671092"/>
            <a:chOff x="2984973" y="2023433"/>
            <a:chExt cx="5687373" cy="671092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487475" y="2078972"/>
              <a:ext cx="5184871" cy="615553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ແນວຄວາມຄິດໃນການເຮັດ ເແລະ ເປົ້າໝາຍຂອງການເຮັດ 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Project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2895" y="1369507"/>
            <a:ext cx="5423313" cy="576000"/>
            <a:chOff x="2984973" y="2915275"/>
            <a:chExt cx="5284332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003991" y="1259116"/>
              <a:ext cx="397247" cy="38535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516777" y="3015757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ຂັ້ນຕອນການເຮັດວຽກຂອງ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System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1119" y="2008243"/>
            <a:ext cx="5119273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523251" y="3901553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ເຄື່ອງມືທີ່ຕ້ອງໃຊ້ໃນການ</a:t>
              </a: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Run </a:t>
              </a: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ແລະ ໃຊ້ງານ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System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1ABFC9-D030-4098-ACFB-ED7C116FC984}"/>
              </a:ext>
            </a:extLst>
          </p:cNvPr>
          <p:cNvGrpSpPr/>
          <p:nvPr/>
        </p:nvGrpSpPr>
        <p:grpSpPr>
          <a:xfrm>
            <a:off x="2997928" y="2656212"/>
            <a:ext cx="5264469" cy="576000"/>
            <a:chOff x="2984973" y="3807117"/>
            <a:chExt cx="5264469" cy="576000"/>
          </a:xfrm>
        </p:grpSpPr>
        <p:sp>
          <p:nvSpPr>
            <p:cNvPr id="35" name="Round Same Side Corner Rectangle 24">
              <a:extLst>
                <a:ext uri="{FF2B5EF4-FFF2-40B4-BE49-F238E27FC236}">
                  <a16:creationId xmlns:a16="http://schemas.microsoft.com/office/drawing/2014/main" id="{27CBD630-3987-4940-BDBA-CFE30E966ACA}"/>
                </a:ext>
              </a:extLst>
            </p:cNvPr>
            <p:cNvSpPr/>
            <p:nvPr/>
          </p:nvSpPr>
          <p:spPr>
            <a:xfrm rot="5400000">
              <a:off x="4440315" y="2714635"/>
              <a:ext cx="394432" cy="27233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AutoShape 92">
              <a:extLst>
                <a:ext uri="{FF2B5EF4-FFF2-40B4-BE49-F238E27FC236}">
                  <a16:creationId xmlns:a16="http://schemas.microsoft.com/office/drawing/2014/main" id="{D49B8104-33E1-4D99-95DF-93C672BFDE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EE4FF3-901B-47EC-A0AC-3332E8514092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CB9BCD-CED7-4251-821E-577BFBBE93C7}"/>
                </a:ext>
              </a:extLst>
            </p:cNvPr>
            <p:cNvSpPr txBox="1"/>
            <p:nvPr/>
          </p:nvSpPr>
          <p:spPr bwMode="auto">
            <a:xfrm>
              <a:off x="3496914" y="3833178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ອະທິບາຍ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Source Code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CA75B3-50DD-40B1-9413-D4F5FD3BBF40}"/>
              </a:ext>
            </a:extLst>
          </p:cNvPr>
          <p:cNvGrpSpPr/>
          <p:nvPr/>
        </p:nvGrpSpPr>
        <p:grpSpPr>
          <a:xfrm>
            <a:off x="2997928" y="3304180"/>
            <a:ext cx="3734311" cy="576000"/>
            <a:chOff x="2984973" y="3807117"/>
            <a:chExt cx="3734311" cy="576000"/>
          </a:xfrm>
        </p:grpSpPr>
        <p:sp>
          <p:nvSpPr>
            <p:cNvPr id="40" name="Round Same Side Corner Rectangle 24">
              <a:extLst>
                <a:ext uri="{FF2B5EF4-FFF2-40B4-BE49-F238E27FC236}">
                  <a16:creationId xmlns:a16="http://schemas.microsoft.com/office/drawing/2014/main" id="{5AC7DB86-5384-456D-A50B-C8D27D070484}"/>
                </a:ext>
              </a:extLst>
            </p:cNvPr>
            <p:cNvSpPr/>
            <p:nvPr/>
          </p:nvSpPr>
          <p:spPr>
            <a:xfrm rot="5400000">
              <a:off x="4785033" y="2369915"/>
              <a:ext cx="425073" cy="34434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AutoShape 92">
              <a:extLst>
                <a:ext uri="{FF2B5EF4-FFF2-40B4-BE49-F238E27FC236}">
                  <a16:creationId xmlns:a16="http://schemas.microsoft.com/office/drawing/2014/main" id="{137D1E4C-67AC-4493-BFB1-5B295C6CA3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46CE9A-C3AE-4974-B9D5-064475CFAA7C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E86528-6CD0-4820-B86A-2132BA191DB3}"/>
                </a:ext>
              </a:extLst>
            </p:cNvPr>
            <p:cNvSpPr txBox="1"/>
            <p:nvPr/>
          </p:nvSpPr>
          <p:spPr bwMode="auto">
            <a:xfrm>
              <a:off x="3547859" y="3854865"/>
              <a:ext cx="2899419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ຈຸດດີແລະຈຸດອ່ອນຂອງ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 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System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277D1A-C94B-4351-8C4D-0CD30E53DD31}"/>
              </a:ext>
            </a:extLst>
          </p:cNvPr>
          <p:cNvGrpSpPr/>
          <p:nvPr/>
        </p:nvGrpSpPr>
        <p:grpSpPr>
          <a:xfrm>
            <a:off x="2971888" y="3947451"/>
            <a:ext cx="3634996" cy="576000"/>
            <a:chOff x="2984973" y="3807117"/>
            <a:chExt cx="3634996" cy="576000"/>
          </a:xfrm>
        </p:grpSpPr>
        <p:sp>
          <p:nvSpPr>
            <p:cNvPr id="50" name="Round Same Side Corner Rectangle 24">
              <a:extLst>
                <a:ext uri="{FF2B5EF4-FFF2-40B4-BE49-F238E27FC236}">
                  <a16:creationId xmlns:a16="http://schemas.microsoft.com/office/drawing/2014/main" id="{A2DBFD7C-2CC9-45DC-9B94-72916BF35032}"/>
                </a:ext>
              </a:extLst>
            </p:cNvPr>
            <p:cNvSpPr/>
            <p:nvPr/>
          </p:nvSpPr>
          <p:spPr>
            <a:xfrm rot="5400000">
              <a:off x="4470673" y="2684275"/>
              <a:ext cx="431761" cy="28213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AutoShape 92">
              <a:extLst>
                <a:ext uri="{FF2B5EF4-FFF2-40B4-BE49-F238E27FC236}">
                  <a16:creationId xmlns:a16="http://schemas.microsoft.com/office/drawing/2014/main" id="{AAC282CE-94AD-4A05-9658-8D7BD2F0C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95A688-7036-41D5-BE2B-6C5185F69614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7C75EC-A8FA-4AA8-9EDF-65B623F4E4BF}"/>
                </a:ext>
              </a:extLst>
            </p:cNvPr>
            <p:cNvSpPr txBox="1"/>
            <p:nvPr/>
          </p:nvSpPr>
          <p:spPr bwMode="auto">
            <a:xfrm>
              <a:off x="3469884" y="3922159"/>
              <a:ext cx="3150085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 </a:t>
              </a:r>
              <a:r>
                <a:rPr lang="lo-LA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ສິ່ງທີ່ສາມາດນຳໄປຕໍ່ຍອດ</a:t>
              </a:r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09C6D6-629B-4948-A286-DD69E63F3D18}"/>
              </a:ext>
            </a:extLst>
          </p:cNvPr>
          <p:cNvGrpSpPr/>
          <p:nvPr/>
        </p:nvGrpSpPr>
        <p:grpSpPr>
          <a:xfrm>
            <a:off x="2974491" y="4546280"/>
            <a:ext cx="5287906" cy="576000"/>
            <a:chOff x="2984973" y="3807117"/>
            <a:chExt cx="5287906" cy="576000"/>
          </a:xfrm>
        </p:grpSpPr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AC2716F3-9AD4-4187-B2B0-348F06064412}"/>
                </a:ext>
              </a:extLst>
            </p:cNvPr>
            <p:cNvSpPr/>
            <p:nvPr/>
          </p:nvSpPr>
          <p:spPr>
            <a:xfrm rot="5400000">
              <a:off x="4449193" y="2705756"/>
              <a:ext cx="400111" cy="27467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AutoShape 92">
              <a:extLst>
                <a:ext uri="{FF2B5EF4-FFF2-40B4-BE49-F238E27FC236}">
                  <a16:creationId xmlns:a16="http://schemas.microsoft.com/office/drawing/2014/main" id="{D82BBAB6-F4FC-433F-8054-FB283E9792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2718C6-2F39-4B0E-BB49-145683B0896F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endParaRPr lang="en-US" altLang="ko-KR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2853B4-3737-438E-9E5D-FF17ED1614FD}"/>
                </a:ext>
              </a:extLst>
            </p:cNvPr>
            <p:cNvSpPr txBox="1"/>
            <p:nvPr/>
          </p:nvSpPr>
          <p:spPr bwMode="auto">
            <a:xfrm>
              <a:off x="3520351" y="3909970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Code2000" panose="02000600000000000000" pitchFamily="2" charset="-128"/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de2000" panose="02000600000000000000" pitchFamily="2" charset="-128"/>
                  <a:ea typeface="Code2000" panose="02000600000000000000" pitchFamily="2" charset="-128"/>
                  <a:cs typeface="Arial" pitchFamily="34" charset="0"/>
                </a:rPr>
                <a:t>Demonstration</a:t>
              </a:r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C3ECCF3-7725-4B0C-8610-42875CA4AB86}"/>
              </a:ext>
            </a:extLst>
          </p:cNvPr>
          <p:cNvSpPr txBox="1"/>
          <p:nvPr/>
        </p:nvSpPr>
        <p:spPr>
          <a:xfrm>
            <a:off x="3024675" y="2522330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1AB4B9-248D-4CF9-A2BF-C846FA880AD7}"/>
              </a:ext>
            </a:extLst>
          </p:cNvPr>
          <p:cNvSpPr txBox="1"/>
          <p:nvPr/>
        </p:nvSpPr>
        <p:spPr>
          <a:xfrm>
            <a:off x="2993136" y="1911522"/>
            <a:ext cx="8640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BED20A-3FFE-4BDF-8BE5-47FA97536481}"/>
              </a:ext>
            </a:extLst>
          </p:cNvPr>
          <p:cNvSpPr txBox="1"/>
          <p:nvPr/>
        </p:nvSpPr>
        <p:spPr>
          <a:xfrm>
            <a:off x="3008481" y="1243981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35AE24-886A-43C3-80E8-73F4BB8EA5DB}"/>
              </a:ext>
            </a:extLst>
          </p:cNvPr>
          <p:cNvSpPr txBox="1"/>
          <p:nvPr/>
        </p:nvSpPr>
        <p:spPr>
          <a:xfrm>
            <a:off x="2981118" y="581600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45E6BD-3586-47CC-8C08-AD206B35390F}"/>
              </a:ext>
            </a:extLst>
          </p:cNvPr>
          <p:cNvSpPr txBox="1"/>
          <p:nvPr/>
        </p:nvSpPr>
        <p:spPr>
          <a:xfrm>
            <a:off x="3051697" y="-22212"/>
            <a:ext cx="8765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F81CC9-DE81-4F81-A357-8BCEAC585619}"/>
              </a:ext>
            </a:extLst>
          </p:cNvPr>
          <p:cNvSpPr txBox="1"/>
          <p:nvPr/>
        </p:nvSpPr>
        <p:spPr>
          <a:xfrm>
            <a:off x="3023423" y="3177188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A18C7-6000-4FC7-8FDA-D8B159B23192}"/>
              </a:ext>
            </a:extLst>
          </p:cNvPr>
          <p:cNvSpPr txBox="1"/>
          <p:nvPr/>
        </p:nvSpPr>
        <p:spPr>
          <a:xfrm>
            <a:off x="2985525" y="3830328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E8C4CF-C11D-4F91-9A0B-41534B3C3F07}"/>
              </a:ext>
            </a:extLst>
          </p:cNvPr>
          <p:cNvSpPr txBox="1"/>
          <p:nvPr/>
        </p:nvSpPr>
        <p:spPr>
          <a:xfrm>
            <a:off x="2975388" y="4409116"/>
            <a:ext cx="864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8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4CACFAC-9238-4420-B42C-AB9284E9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15716" y="1459890"/>
            <a:ext cx="5112568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What is Tatar Assistant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E578-BA28-4329-B61B-2A4A1AFF4362}"/>
              </a:ext>
            </a:extLst>
          </p:cNvPr>
          <p:cNvSpPr txBox="1"/>
          <p:nvPr/>
        </p:nvSpPr>
        <p:spPr>
          <a:xfrm>
            <a:off x="1986020" y="1635646"/>
            <a:ext cx="4977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289F1-C172-4E58-A107-460340D1E7A6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B606D-3C5E-4EF0-97E4-53DC3621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38940B0-5D4C-4A79-A013-13877F7848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6221" y="0"/>
            <a:ext cx="9144000" cy="5143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50227-2B3F-4BDE-93E0-2D1BD51C6E07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A1251-4CBA-4EE2-B4F8-723A6A088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-20538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819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4B2CEC-5E05-4890-B130-1F866D4D8C1B}"/>
              </a:ext>
            </a:extLst>
          </p:cNvPr>
          <p:cNvSpPr txBox="1"/>
          <p:nvPr/>
        </p:nvSpPr>
        <p:spPr>
          <a:xfrm>
            <a:off x="2699792" y="1886568"/>
            <a:ext cx="784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ແນວຄວາມຄິດໃນການເຮັດ</a:t>
            </a:r>
          </a:p>
          <a:p>
            <a:pPr>
              <a:defRPr/>
            </a:pP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ເປົ້າໝາຍຂອງການເຮັດ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D15B5-733E-4827-AF81-314F9F069686}"/>
              </a:ext>
            </a:extLst>
          </p:cNvPr>
          <p:cNvSpPr txBox="1"/>
          <p:nvPr/>
        </p:nvSpPr>
        <p:spPr>
          <a:xfrm>
            <a:off x="5508104" y="1742552"/>
            <a:ext cx="7848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lo-LA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lo-LA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ແລະ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FA045-E1AE-4CA4-805E-A91CEA80A9A0}"/>
              </a:ext>
            </a:extLst>
          </p:cNvPr>
          <p:cNvSpPr txBox="1"/>
          <p:nvPr/>
        </p:nvSpPr>
        <p:spPr>
          <a:xfrm>
            <a:off x="2411760" y="1523512"/>
            <a:ext cx="69847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ea typeface="Code2000" panose="02000600000000000000" pitchFamily="2" charset="-128"/>
                <a:cs typeface="Code2000" panose="02000600000000000000" pitchFamily="2" charset="-128"/>
              </a:rPr>
              <a:t>2 </a:t>
            </a:r>
          </a:p>
        </p:txBody>
      </p:sp>
      <p:sp>
        <p:nvSpPr>
          <p:cNvPr id="13" name="Rounded Rectangle 51">
            <a:extLst>
              <a:ext uri="{FF2B5EF4-FFF2-40B4-BE49-F238E27FC236}">
                <a16:creationId xmlns:a16="http://schemas.microsoft.com/office/drawing/2014/main" id="{FF4FB09C-12FC-475E-B5E3-BC5DDFEF5613}"/>
              </a:ext>
            </a:extLst>
          </p:cNvPr>
          <p:cNvSpPr/>
          <p:nvPr/>
        </p:nvSpPr>
        <p:spPr>
          <a:xfrm rot="16200000" flipH="1">
            <a:off x="81884" y="2228623"/>
            <a:ext cx="2418797" cy="22409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Donut 24">
            <a:extLst>
              <a:ext uri="{FF2B5EF4-FFF2-40B4-BE49-F238E27FC236}">
                <a16:creationId xmlns:a16="http://schemas.microsoft.com/office/drawing/2014/main" id="{F0114D65-2518-4428-B8D7-0EA11496DE7F}"/>
              </a:ext>
            </a:extLst>
          </p:cNvPr>
          <p:cNvSpPr/>
          <p:nvPr/>
        </p:nvSpPr>
        <p:spPr>
          <a:xfrm rot="16837410">
            <a:off x="6876730" y="1275607"/>
            <a:ext cx="1728192" cy="172819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94E55-551D-450C-BCC3-DEC8C7B689BD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5F43F-4A87-41C7-BC1A-E5FE8D4B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126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1258C7-F19C-4D42-8DF1-3C16D790F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6435"/>
            <a:ext cx="3456384" cy="39106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858EC-D862-4C07-92A7-4CF56E54A29D}"/>
              </a:ext>
            </a:extLst>
          </p:cNvPr>
          <p:cNvSpPr txBox="1"/>
          <p:nvPr/>
        </p:nvSpPr>
        <p:spPr>
          <a:xfrm>
            <a:off x="3275856" y="2355726"/>
            <a:ext cx="6336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lo-LA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ແນວຄວາມຄິດໃນການເຮັດ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E4606-C572-4DBC-9863-B629A2DB37B9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797AD-BF26-4DE9-B4BB-DDCEC7C0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24">
            <a:extLst>
              <a:ext uri="{FF2B5EF4-FFF2-40B4-BE49-F238E27FC236}">
                <a16:creationId xmlns:a16="http://schemas.microsoft.com/office/drawing/2014/main" id="{5208B3D2-3108-42D5-9332-BB14FEC7E0D6}"/>
              </a:ext>
            </a:extLst>
          </p:cNvPr>
          <p:cNvSpPr/>
          <p:nvPr/>
        </p:nvSpPr>
        <p:spPr>
          <a:xfrm rot="16837410">
            <a:off x="914095" y="1132063"/>
            <a:ext cx="1728192" cy="172819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852BD-C3D5-4343-A43F-593026FEB3C3}"/>
              </a:ext>
            </a:extLst>
          </p:cNvPr>
          <p:cNvSpPr txBox="1"/>
          <p:nvPr/>
        </p:nvSpPr>
        <p:spPr>
          <a:xfrm>
            <a:off x="2606988" y="1851670"/>
            <a:ext cx="6537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lo-LA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ເປົ້າໝາຍຂອງການເຮັດ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43395-A1D5-48CF-9473-6D42DA39C2BB}"/>
              </a:ext>
            </a:extLst>
          </p:cNvPr>
          <p:cNvSpPr txBox="1"/>
          <p:nvPr/>
        </p:nvSpPr>
        <p:spPr>
          <a:xfrm>
            <a:off x="8604448" y="458574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7292-C6A1-41CD-BEFA-78DFBAFFF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791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715</Words>
  <Application>Microsoft Office PowerPoint</Application>
  <PresentationFormat>On-screen Show (16:9)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Code2000</vt:lpstr>
      <vt:lpstr>Alice5 MX</vt:lpstr>
      <vt:lpstr>Arial</vt:lpstr>
      <vt:lpstr>Arial (Headings)</vt:lpstr>
      <vt:lpstr>Brush Script MT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147</cp:revision>
  <dcterms:created xsi:type="dcterms:W3CDTF">2016-12-05T23:26:54Z</dcterms:created>
  <dcterms:modified xsi:type="dcterms:W3CDTF">2021-01-31T04:08:21Z</dcterms:modified>
</cp:coreProperties>
</file>