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4FD6E-2768-622E-8365-A559FC81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46221-2988-9B9C-C9BA-30B718934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FD383-5B6E-C956-2867-8A1DADF6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6D7F3-C19A-644B-4298-033DAC20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06A63-45E7-0562-0F87-FB277E54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6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2543-41AB-6D8C-A1E6-4AA8B174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94E5C-FF93-E858-EB03-B9376D38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EAA73-B2D4-2120-2BFC-568E74E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D6BD5-9B97-F6DB-D248-1804DA04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62EF5-7DA3-D5B2-BD38-EC6BA2E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70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B99E9-0610-22A9-1C6A-69491279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7D9A40-6D8B-9639-B152-6D5C69AC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BA95F-268A-A49C-36F7-903E37E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67D31-CCD0-35A7-758C-B40DEBE2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A915F-8D9D-8805-2C65-BAB33E78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96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FF4A2-94C3-2079-885B-1CF11A1C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F8F02-9041-1F08-FCE8-C4D0401E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E5D63-D86E-8EC6-384F-E464D59D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7F0E1-3371-A033-DE95-BC49C444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ACD23-BD71-7342-8B22-9A7B2ECE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8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C56D3-0015-BFDA-7D88-2B64068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CB147-6D31-450A-30F6-10A04E71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A283C-8B59-765C-BCA3-3A1A0F4F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C4241-AC5B-07F6-7977-5016F673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B61FE-01C5-21BF-2B4D-05500D2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2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F17E-244F-57BD-02F6-D3E09E03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9C38D-A347-4FF4-8505-4F9EABB4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2F0A2-42E2-0D32-8E76-FB35767C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68379-1516-3EE4-E7A5-43BC0C4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F64F3-B17C-228F-A103-0121C7E3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A1742-F329-A943-3B42-F8022825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8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DB5E-32D1-05BF-AF02-D34651E3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9354CD-2F71-3768-719E-DBA79292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52E830-58CA-59CF-1FE5-B285BF84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C04640-B870-3866-6C0E-80EE809D1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3A6653-37CF-F1BA-8E67-55FEC7F51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EAC64B-AE7B-9F84-98BB-D16B260D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E34B88-3506-E055-A492-563D8C21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896E8F-6351-B6F2-AB9C-28DDA187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94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84E3C-0895-0B55-9BD8-35F7399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23800-B713-B308-0F60-6B736B47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2D602-84FF-E233-DF86-D026A938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060A47-D582-0600-8284-638776AE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4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1A8E76-D679-9DAA-90EC-3EC57564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D8180D-3F41-8AE1-9600-C470398D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496DD-2238-34B6-644F-75D7E20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4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617C0-F3E2-FF90-A062-57243027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A1014-1B6A-8621-53E7-D16A3561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4B320-A6D1-4139-C630-C099E2DF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7C0369-58A7-0AED-B178-BDBCE884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A5D46-132A-1EA9-65E2-68D45AF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B8AD59-5C55-8C1B-CA0D-426B809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1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AEC05-FCEE-6FB3-3305-9C56194B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E43CA9-CBEE-AD21-0491-2A882C166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25EF5-D130-05B5-A935-74DBFE74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C43731-7AA9-AB57-C093-E7B4ABC8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1D70B-38CE-B522-2884-A53B1EC4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7147C-8402-D1EF-AD07-2AC43B36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7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64000">
              <a:srgbClr val="EBA06D"/>
            </a:gs>
            <a:gs pos="44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F590E4-F77B-645C-DB4E-6A7DFC6A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426B2-D35C-5AF4-8AE6-34E1E936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6BFF0-F324-D9D5-BD2B-2E3E8EA97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EDF8-4E60-49D0-B193-A3F17985AEEE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E4656-98A3-3DB8-D5FD-9B31DACB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22E96-8506-515F-9483-1426DD549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357B-B7E3-412E-A643-6C8BC9BE26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2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cepto.de/lenguaj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02EF-A1C9-7E56-EE40-38331626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Poética o Estética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DCF65-699C-2FC0-7472-B9E14042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 Andrey Sánchez Caro.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Manuel Rivera.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Isabella Ramos.</a:t>
            </a:r>
          </a:p>
        </p:txBody>
      </p:sp>
    </p:spTree>
    <p:extLst>
      <p:ext uri="{BB962C8B-B14F-4D97-AF65-F5344CB8AC3E}">
        <p14:creationId xmlns:p14="http://schemas.microsoft.com/office/powerpoint/2010/main" val="2989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64000">
              <a:srgbClr val="ED9655"/>
            </a:gs>
            <a:gs pos="44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07A1-0151-494D-9780-88FE3F8A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ES?</a:t>
            </a:r>
            <a:endParaRPr lang="es-CO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20526-A2D0-7CD4-4F32-0B56066B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753" cy="4667250"/>
          </a:xfrm>
        </p:spPr>
        <p:txBody>
          <a:bodyPr>
            <a:normAutofit/>
          </a:bodyPr>
          <a:lstStyle/>
          <a:p>
            <a:pPr algn="ctr"/>
            <a:r>
              <a:rPr lang="es-E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 de la lengua literaria, en la que se centra la atención sobre tanto el mensaje comunicado, como el código que le es propio, </a:t>
            </a:r>
            <a:r>
              <a:rPr lang="es-MX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presta atención principalmente a la forma del </a:t>
            </a:r>
            <a:r>
              <a:rPr lang="es-MX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lenguaje</a:t>
            </a:r>
            <a:r>
              <a:rPr lang="es-MX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050" dirty="0">
              <a:latin typeface="Google Sans"/>
            </a:endParaRPr>
          </a:p>
          <a:p>
            <a:pPr marL="0" indent="0">
              <a:buNone/>
            </a:pPr>
            <a:endParaRPr lang="es-ES" sz="2000" dirty="0">
              <a:latin typeface="Google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8837D8-A1AE-9880-0DBA-BFA2391D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4703">
            <a:off x="8076639" y="999004"/>
            <a:ext cx="3219450" cy="3219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A778CA-2100-F162-C399-3A238BC2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73358">
            <a:off x="5127621" y="2664015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E79EE-E55F-EDC0-96F8-B477C2B3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¿Para qué sirve?</a:t>
            </a:r>
            <a:endParaRPr lang="es-CO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1E814-DD9F-1312-3B6A-7C1D7F8E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7318" cy="3647328"/>
          </a:xfrm>
        </p:spPr>
        <p:txBody>
          <a:bodyPr/>
          <a:lstStyle/>
          <a:p>
            <a:pPr algn="ctr"/>
            <a:r>
              <a:rPr lang="es-MX" b="0" i="0" dirty="0">
                <a:solidFill>
                  <a:srgbClr val="333333"/>
                </a:solidFill>
                <a:effectLst/>
                <a:latin typeface="Catamaran"/>
              </a:rPr>
              <a:t> para centrarnos en el propio mensaje, ornamentándolo</a:t>
            </a:r>
            <a:r>
              <a:rPr lang="es-MX" i="0" dirty="0">
                <a:solidFill>
                  <a:srgbClr val="333333"/>
                </a:solidFill>
                <a:effectLst/>
                <a:latin typeface="Catamaran"/>
              </a:rPr>
              <a:t> con figuras retóricas </a:t>
            </a:r>
            <a:r>
              <a:rPr lang="es-MX" b="0" i="0" dirty="0">
                <a:solidFill>
                  <a:srgbClr val="333333"/>
                </a:solidFill>
                <a:effectLst/>
                <a:latin typeface="Catamaran"/>
              </a:rPr>
              <a:t>para destacar su belleza.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58F6B-BB07-8AF7-CCDF-6DA634B1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3112" y="1959630"/>
            <a:ext cx="5047672" cy="5047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B2F512-F667-CA6D-96D8-B0F69E2B6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9" b="90000" l="0" r="96944">
                        <a14:foregroundMark x1="26667" y1="7778" x2="45000" y2="1333"/>
                        <a14:foregroundMark x1="7500" y1="41111" x2="0" y2="58667"/>
                        <a14:foregroundMark x1="92500" y1="68667" x2="93333" y2="85111"/>
                        <a14:foregroundMark x1="95833" y1="56889" x2="96944" y2="5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2918" y="1825625"/>
            <a:ext cx="3971869" cy="4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6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C1709-72E7-5F88-C209-6F1B1C93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s-CO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DCA84-61F2-35F7-58D9-A637CAB3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047" cy="22622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Expresión emocional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creativo del lenguaje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Subjetividad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Interpretación subjetiva</a:t>
            </a:r>
          </a:p>
          <a:p>
            <a:pPr marL="514350" indent="-514350">
              <a:buFont typeface="+mj-lt"/>
              <a:buAutoNum type="arabicPeriod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 descr="Poema png | PNGEgg">
            <a:extLst>
              <a:ext uri="{FF2B5EF4-FFF2-40B4-BE49-F238E27FC236}">
                <a16:creationId xmlns:a16="http://schemas.microsoft.com/office/drawing/2014/main" id="{0DAABA86-4D11-4C28-CDB1-E4B38B3C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8" b="98339" l="2874" r="94828">
                        <a14:foregroundMark x1="22701" y1="91694" x2="36494" y2="98339"/>
                        <a14:foregroundMark x1="32471" y1="6312" x2="32471" y2="6312"/>
                        <a14:foregroundMark x1="93391" y1="50831" x2="93391" y2="50831"/>
                        <a14:foregroundMark x1="93391" y1="50831" x2="93391" y2="50831"/>
                        <a14:foregroundMark x1="6322" y1="80066" x2="6322" y2="80066"/>
                        <a14:foregroundMark x1="6322" y1="80066" x2="6322" y2="80066"/>
                        <a14:foregroundMark x1="2874" y1="80066" x2="2874" y2="80066"/>
                        <a14:foregroundMark x1="2874" y1="80066" x2="2874" y2="80066"/>
                        <a14:foregroundMark x1="92816" y1="50831" x2="94828" y2="49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73" y="1592075"/>
            <a:ext cx="5462868" cy="47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40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8D45B-2765-1F65-95E4-765416AB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59" y="1675748"/>
            <a:ext cx="4244788" cy="30710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Concentración de significados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Ritmo y musicalidad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Originalidad y creatividad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Evocación de imágenes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ABE3EF-87A8-5F02-8B03-185006D4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1433">
            <a:off x="7945902" y="3053052"/>
            <a:ext cx="3387514" cy="33875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E8A8B31-2642-111B-3A75-B880A84A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98922">
            <a:off x="5324576" y="717373"/>
            <a:ext cx="3513227" cy="31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5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6944-8CF0-AA17-5FAA-C93796BF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endParaRPr lang="es-CO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5ED15F-6880-9561-804D-D24440C6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1726">
            <a:off x="4848785" y="1917887"/>
            <a:ext cx="3022226" cy="30222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D0FB5C-F72C-4924-6DAA-63BB4B75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40" y="3282390"/>
            <a:ext cx="3210485" cy="32104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867411-3BB8-9A63-E8BB-86D88543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94974">
            <a:off x="9001509" y="830476"/>
            <a:ext cx="2618792" cy="261879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DF6E560-42CE-E5B5-3DDB-B75332A9F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523" y="1190796"/>
            <a:ext cx="334543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CO" altLang="es-CO" sz="1200" b="0" i="0" u="none" strike="noStrike" cap="none" normalizeH="0" baseline="0" dirty="0">
              <a:ln>
                <a:noFill/>
              </a:ln>
              <a:latin typeface="ProximaNov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 casa de herrero, cuchillo de palo.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Pablito clavó un clavito, ¿qué clavito clavó Pablito?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 amo ama al ama de llaves, pero el ama de llaves no ama al amo.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 que madruga, Dios lo ayuda.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Tres tristes tigres comían trigo en un trigal.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 tal palo, tal astilla.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Más vale pájaro en mano que cien volando.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No hay mal que por bien no venga.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 oro y el moro prometen en la torre de oro.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4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860AD07-4731-B31C-3D83-44B622B3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871"/>
            <a:ext cx="12192000" cy="68898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3CBD82-52C4-445A-5487-21A90514A1C7}"/>
              </a:ext>
            </a:extLst>
          </p:cNvPr>
          <p:cNvSpPr txBox="1"/>
          <p:nvPr/>
        </p:nvSpPr>
        <p:spPr>
          <a:xfrm>
            <a:off x="7065818" y="559723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  <a:r>
              <a:rPr lang="es-CO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165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200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Catamaran</vt:lpstr>
      <vt:lpstr>Google Sans</vt:lpstr>
      <vt:lpstr>ProximaNova</vt:lpstr>
      <vt:lpstr>Times New Roman</vt:lpstr>
      <vt:lpstr>Tema de Office</vt:lpstr>
      <vt:lpstr>Poética o Estética</vt:lpstr>
      <vt:lpstr>¿QUÉ ES?</vt:lpstr>
      <vt:lpstr>¿Para qué sirve?</vt:lpstr>
      <vt:lpstr>Características</vt:lpstr>
      <vt:lpstr>Presentación de PowerPoint</vt:lpstr>
      <vt:lpstr>Ejemplos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Isabella Ramos Ampudia</cp:lastModifiedBy>
  <cp:revision>2</cp:revision>
  <dcterms:created xsi:type="dcterms:W3CDTF">2024-02-15T14:25:46Z</dcterms:created>
  <dcterms:modified xsi:type="dcterms:W3CDTF">2024-02-15T19:46:06Z</dcterms:modified>
</cp:coreProperties>
</file>