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19046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5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GuCge+BIXMGgO0Byjk5V6pUC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66"/>
      </p:cViewPr>
      <p:guideLst>
        <p:guide orient="horz" pos="2160"/>
        <p:guide pos="3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50330" y="1143000"/>
            <a:ext cx="53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2e2d5a7c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e72e2d5a7c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2e2d5a7c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e72e2d5a7c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2e2d5a7c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72e2d5a7c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2e2d5a7c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72e2d5a7c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2e2d5a7c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e72e2d5a7c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2e2d5a7c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e72e2d5a7c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72e2d5a7c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e72e2d5a7c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72e2d5a7c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e72e2d5a7c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685800"/>
            <a:ext cx="5949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595260" y="274639"/>
            <a:ext cx="107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 rot="5400000">
            <a:off x="3689490" y="-1494149"/>
            <a:ext cx="4526100" cy="10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7776690" y="1060925"/>
            <a:ext cx="4387800" cy="26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2320200" y="-1518475"/>
            <a:ext cx="4387800" cy="7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RINCIPAL">
  <p:cSld name="CONTEÚDO PRINCIP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0" y="6309320"/>
            <a:ext cx="11905200" cy="576000"/>
          </a:xfrm>
          <a:prstGeom prst="rect">
            <a:avLst/>
          </a:prstGeom>
          <a:solidFill>
            <a:srgbClr val="3B6313"/>
          </a:solidFill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15" y="6372484"/>
            <a:ext cx="2041922" cy="43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23" y="0"/>
            <a:ext cx="8171805" cy="64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TO FINAL">
  <p:cSld name="PRODUTO FIN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0" y="6309320"/>
            <a:ext cx="11905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67" y="6421026"/>
            <a:ext cx="1854417" cy="34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8171805" cy="64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940429" y="4406902"/>
            <a:ext cx="10119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940429" y="2906713"/>
            <a:ext cx="10119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b" anchorCtr="0">
            <a:norm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595260" y="274639"/>
            <a:ext cx="107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595260" y="1200151"/>
            <a:ext cx="52581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4635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25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2"/>
          </p:nvPr>
        </p:nvSpPr>
        <p:spPr>
          <a:xfrm>
            <a:off x="6051810" y="1200151"/>
            <a:ext cx="52581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4635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25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595260" y="274639"/>
            <a:ext cx="107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595260" y="1535113"/>
            <a:ext cx="5260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 b="1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595260" y="2174875"/>
            <a:ext cx="5260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425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6047678" y="1535113"/>
            <a:ext cx="5262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 b="1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4"/>
          </p:nvPr>
        </p:nvSpPr>
        <p:spPr>
          <a:xfrm>
            <a:off x="6047678" y="2174875"/>
            <a:ext cx="52623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425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595260" y="274639"/>
            <a:ext cx="107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595261" y="273049"/>
            <a:ext cx="39168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654602" y="273051"/>
            <a:ext cx="6655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4953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marL="914400" lvl="1" indent="-4635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25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3pPr>
            <a:lvl4pPr marL="1828800" lvl="3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595261" y="1435101"/>
            <a:ext cx="39168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2333503" y="4800600"/>
            <a:ext cx="71430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>
            <a:spLocks noGrp="1"/>
          </p:cNvSpPr>
          <p:nvPr>
            <p:ph type="pic" idx="2"/>
          </p:nvPr>
        </p:nvSpPr>
        <p:spPr>
          <a:xfrm>
            <a:off x="2333503" y="612775"/>
            <a:ext cx="7143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2333503" y="5367338"/>
            <a:ext cx="7143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95260" y="274639"/>
            <a:ext cx="107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95260" y="1600201"/>
            <a:ext cx="1071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t" anchorCtr="0">
            <a:normAutofit/>
          </a:bodyPr>
          <a:lstStyle>
            <a:lvl1pPr marL="457200" marR="0" lvl="0" indent="-4953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5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5952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67610" y="6356351"/>
            <a:ext cx="377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532060" y="6356351"/>
            <a:ext cx="27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59975" rIns="120000" bIns="599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playlist?list=PLHz_AreHm4dlFPrCXCmd5g92860x_Pbr_" TargetMode="External"/><Relationship Id="rId4" Type="http://schemas.openxmlformats.org/officeDocument/2006/relationships/hyperlink" Target="http://www.etelg.com.br/paginaete/downloads/informatica/apostila_ph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e72e2d5a7c_2_32"/>
          <p:cNvPicPr preferRelativeResize="0"/>
          <p:nvPr/>
        </p:nvPicPr>
        <p:blipFill rotWithShape="1">
          <a:blip r:embed="rId3">
            <a:alphaModFix/>
          </a:blip>
          <a:srcRect r="14784"/>
          <a:stretch/>
        </p:blipFill>
        <p:spPr>
          <a:xfrm>
            <a:off x="0" y="0"/>
            <a:ext cx="119052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e72e2d5a7c_2_32"/>
          <p:cNvSpPr/>
          <p:nvPr/>
        </p:nvSpPr>
        <p:spPr>
          <a:xfrm>
            <a:off x="0" y="5566611"/>
            <a:ext cx="3028800" cy="1028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3" name="Google Shape;83;ge72e2d5a7c_2_32"/>
          <p:cNvSpPr txBox="1"/>
          <p:nvPr/>
        </p:nvSpPr>
        <p:spPr>
          <a:xfrm>
            <a:off x="527616" y="3225989"/>
            <a:ext cx="818028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Curso: Análise e Desenvolvimento de Sistemas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Disciplina: Programação WEB Back-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Período: 4º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Carga Horária: 80h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72e2d5a7c_2_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370" y="5874325"/>
            <a:ext cx="2331220" cy="4328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e72e2d5a7c_2_32"/>
          <p:cNvSpPr txBox="1"/>
          <p:nvPr/>
        </p:nvSpPr>
        <p:spPr>
          <a:xfrm>
            <a:off x="527617" y="1469379"/>
            <a:ext cx="542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PRODUÇÃO DE APRENDIZAGEM SIGNIFICATIVA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72e2d5a7c_2_32"/>
          <p:cNvSpPr txBox="1"/>
          <p:nvPr/>
        </p:nvSpPr>
        <p:spPr>
          <a:xfrm>
            <a:off x="527617" y="630229"/>
            <a:ext cx="5424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72e2d5a7c_2_32"/>
          <p:cNvSpPr txBox="1"/>
          <p:nvPr/>
        </p:nvSpPr>
        <p:spPr>
          <a:xfrm>
            <a:off x="527617" y="2297445"/>
            <a:ext cx="542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Disciplinas Online</a:t>
            </a:r>
            <a:endParaRPr sz="12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e72e2d5a7c_2_32"/>
          <p:cNvCxnSpPr/>
          <p:nvPr/>
        </p:nvCxnSpPr>
        <p:spPr>
          <a:xfrm>
            <a:off x="568204" y="2208817"/>
            <a:ext cx="4937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ge72e2d5a7c_2_64"/>
          <p:cNvGrpSpPr/>
          <p:nvPr/>
        </p:nvGrpSpPr>
        <p:grpSpPr>
          <a:xfrm>
            <a:off x="0" y="235527"/>
            <a:ext cx="11905190" cy="6622302"/>
            <a:chOff x="0" y="235527"/>
            <a:chExt cx="12191695" cy="6622302"/>
          </a:xfrm>
        </p:grpSpPr>
        <p:grpSp>
          <p:nvGrpSpPr>
            <p:cNvPr id="116" name="Google Shape;116;ge72e2d5a7c_2_64"/>
            <p:cNvGrpSpPr/>
            <p:nvPr/>
          </p:nvGrpSpPr>
          <p:grpSpPr>
            <a:xfrm>
              <a:off x="0" y="463391"/>
              <a:ext cx="12191695" cy="6394437"/>
              <a:chOff x="0" y="347552"/>
              <a:chExt cx="9144000" cy="4795948"/>
            </a:xfrm>
          </p:grpSpPr>
          <p:sp>
            <p:nvSpPr>
              <p:cNvPr id="117" name="Google Shape;117;ge72e2d5a7c_2_64"/>
              <p:cNvSpPr/>
              <p:nvPr/>
            </p:nvSpPr>
            <p:spPr>
              <a:xfrm rot="10800000">
                <a:off x="7100700" y="4466100"/>
                <a:ext cx="2043300" cy="677400"/>
              </a:xfrm>
              <a:prstGeom prst="homePlate">
                <a:avLst>
                  <a:gd name="adj" fmla="val 50000"/>
                </a:avLst>
              </a:prstGeom>
              <a:solidFill>
                <a:srgbClr val="3ACD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8" name="Google Shape;118;ge72e2d5a7c_2_6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31289" y="4678010"/>
                <a:ext cx="1365955" cy="25365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9" name="Google Shape;119;ge72e2d5a7c_2_64"/>
              <p:cNvCxnSpPr/>
              <p:nvPr/>
            </p:nvCxnSpPr>
            <p:spPr>
              <a:xfrm>
                <a:off x="0" y="4795947"/>
                <a:ext cx="7100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0" name="Google Shape;120;ge72e2d5a7c_2_64"/>
              <p:cNvSpPr/>
              <p:nvPr/>
            </p:nvSpPr>
            <p:spPr>
              <a:xfrm>
                <a:off x="0" y="347552"/>
                <a:ext cx="2043300" cy="677400"/>
              </a:xfrm>
              <a:prstGeom prst="homePlate">
                <a:avLst>
                  <a:gd name="adj" fmla="val 50000"/>
                </a:avLst>
              </a:prstGeom>
              <a:solidFill>
                <a:srgbClr val="3ACD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ge72e2d5a7c_2_64"/>
            <p:cNvSpPr/>
            <p:nvPr/>
          </p:nvSpPr>
          <p:spPr>
            <a:xfrm>
              <a:off x="318655" y="235527"/>
              <a:ext cx="1579500" cy="1579500"/>
            </a:xfrm>
            <a:prstGeom prst="ellipse">
              <a:avLst/>
            </a:prstGeom>
            <a:solidFill>
              <a:srgbClr val="2D216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ge72e2d5a7c_2_64"/>
            <p:cNvGrpSpPr/>
            <p:nvPr/>
          </p:nvGrpSpPr>
          <p:grpSpPr>
            <a:xfrm>
              <a:off x="595858" y="598626"/>
              <a:ext cx="942160" cy="919313"/>
              <a:chOff x="5991343" y="2085109"/>
              <a:chExt cx="2751636" cy="2684910"/>
            </a:xfrm>
          </p:grpSpPr>
          <p:sp>
            <p:nvSpPr>
              <p:cNvPr id="123" name="Google Shape;123;ge72e2d5a7c_2_64"/>
              <p:cNvSpPr/>
              <p:nvPr/>
            </p:nvSpPr>
            <p:spPr>
              <a:xfrm>
                <a:off x="7118912" y="2257171"/>
                <a:ext cx="1158633" cy="1158633"/>
              </a:xfrm>
              <a:custGeom>
                <a:avLst/>
                <a:gdLst/>
                <a:ahLst/>
                <a:cxnLst/>
                <a:rect l="l" t="t" r="r" b="b"/>
                <a:pathLst>
                  <a:path w="1158633" h="1158633" extrusionOk="0">
                    <a:moveTo>
                      <a:pt x="579317" y="1158634"/>
                    </a:moveTo>
                    <a:cubicBezTo>
                      <a:pt x="898684" y="1158634"/>
                      <a:pt x="1158634" y="898684"/>
                      <a:pt x="1158634" y="579317"/>
                    </a:cubicBezTo>
                    <a:cubicBezTo>
                      <a:pt x="1158634" y="259950"/>
                      <a:pt x="898684" y="0"/>
                      <a:pt x="579317" y="0"/>
                    </a:cubicBezTo>
                    <a:cubicBezTo>
                      <a:pt x="259950" y="0"/>
                      <a:pt x="0" y="259950"/>
                      <a:pt x="0" y="579317"/>
                    </a:cubicBezTo>
                    <a:cubicBezTo>
                      <a:pt x="0" y="898684"/>
                      <a:pt x="259950" y="1158634"/>
                      <a:pt x="579317" y="1158634"/>
                    </a:cubicBezTo>
                    <a:close/>
                    <a:moveTo>
                      <a:pt x="579317" y="103980"/>
                    </a:moveTo>
                    <a:cubicBezTo>
                      <a:pt x="841742" y="103980"/>
                      <a:pt x="1054654" y="316891"/>
                      <a:pt x="1054654" y="579317"/>
                    </a:cubicBezTo>
                    <a:cubicBezTo>
                      <a:pt x="1054654" y="841742"/>
                      <a:pt x="841742" y="1054654"/>
                      <a:pt x="579317" y="1054654"/>
                    </a:cubicBezTo>
                    <a:cubicBezTo>
                      <a:pt x="316891" y="1054654"/>
                      <a:pt x="103980" y="841742"/>
                      <a:pt x="103980" y="579317"/>
                    </a:cubicBezTo>
                    <a:cubicBezTo>
                      <a:pt x="103980" y="316891"/>
                      <a:pt x="318129" y="103980"/>
                      <a:pt x="579317" y="1039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e72e2d5a7c_2_64"/>
              <p:cNvSpPr/>
              <p:nvPr/>
            </p:nvSpPr>
            <p:spPr>
              <a:xfrm>
                <a:off x="6789642" y="2085109"/>
                <a:ext cx="1953337" cy="2684910"/>
              </a:xfrm>
              <a:custGeom>
                <a:avLst/>
                <a:gdLst/>
                <a:ahLst/>
                <a:cxnLst/>
                <a:rect l="l" t="t" r="r" b="b"/>
                <a:pathLst>
                  <a:path w="1953337" h="2684910" extrusionOk="0">
                    <a:moveTo>
                      <a:pt x="1291084" y="1396302"/>
                    </a:moveTo>
                    <a:cubicBezTo>
                      <a:pt x="1291084" y="1396302"/>
                      <a:pt x="1292322" y="1396302"/>
                      <a:pt x="1292322" y="1396302"/>
                    </a:cubicBezTo>
                    <a:lnTo>
                      <a:pt x="1900110" y="1396302"/>
                    </a:lnTo>
                    <a:cubicBezTo>
                      <a:pt x="1928580" y="1396302"/>
                      <a:pt x="1952099" y="1372783"/>
                      <a:pt x="1952099" y="1344312"/>
                    </a:cubicBezTo>
                    <a:cubicBezTo>
                      <a:pt x="1952099" y="1315841"/>
                      <a:pt x="1928580" y="1292322"/>
                      <a:pt x="1900110" y="1292322"/>
                    </a:cubicBezTo>
                    <a:lnTo>
                      <a:pt x="1428486" y="1292322"/>
                    </a:lnTo>
                    <a:cubicBezTo>
                      <a:pt x="1474287" y="1247759"/>
                      <a:pt x="1515136" y="1198245"/>
                      <a:pt x="1548558" y="1143779"/>
                    </a:cubicBezTo>
                    <a:lnTo>
                      <a:pt x="1901347" y="1143779"/>
                    </a:lnTo>
                    <a:cubicBezTo>
                      <a:pt x="1929818" y="1143779"/>
                      <a:pt x="1953337" y="1120260"/>
                      <a:pt x="1953337" y="1091789"/>
                    </a:cubicBezTo>
                    <a:cubicBezTo>
                      <a:pt x="1953337" y="1063319"/>
                      <a:pt x="1929818" y="1039799"/>
                      <a:pt x="1901347" y="1039799"/>
                    </a:cubicBezTo>
                    <a:lnTo>
                      <a:pt x="1603024" y="1039799"/>
                    </a:lnTo>
                    <a:cubicBezTo>
                      <a:pt x="1640160" y="950674"/>
                      <a:pt x="1661203" y="854121"/>
                      <a:pt x="1661203" y="751379"/>
                    </a:cubicBezTo>
                    <a:cubicBezTo>
                      <a:pt x="1661203" y="336697"/>
                      <a:pt x="1324506" y="0"/>
                      <a:pt x="909825" y="0"/>
                    </a:cubicBezTo>
                    <a:cubicBezTo>
                      <a:pt x="495143" y="0"/>
                      <a:pt x="158446" y="336697"/>
                      <a:pt x="158446" y="751379"/>
                    </a:cubicBezTo>
                    <a:cubicBezTo>
                      <a:pt x="158446" y="854121"/>
                      <a:pt x="179489" y="950674"/>
                      <a:pt x="216625" y="1039799"/>
                    </a:cubicBezTo>
                    <a:lnTo>
                      <a:pt x="51990" y="1039799"/>
                    </a:lnTo>
                    <a:cubicBezTo>
                      <a:pt x="23519" y="1039799"/>
                      <a:pt x="0" y="1063319"/>
                      <a:pt x="0" y="1091789"/>
                    </a:cubicBezTo>
                    <a:cubicBezTo>
                      <a:pt x="0" y="1120260"/>
                      <a:pt x="23519" y="1143779"/>
                      <a:pt x="51990" y="1143779"/>
                    </a:cubicBezTo>
                    <a:lnTo>
                      <a:pt x="269853" y="1143779"/>
                    </a:lnTo>
                    <a:cubicBezTo>
                      <a:pt x="303275" y="1198245"/>
                      <a:pt x="344124" y="1247759"/>
                      <a:pt x="389925" y="1292322"/>
                    </a:cubicBezTo>
                    <a:lnTo>
                      <a:pt x="51990" y="1292322"/>
                    </a:lnTo>
                    <a:cubicBezTo>
                      <a:pt x="23519" y="1292322"/>
                      <a:pt x="0" y="1315841"/>
                      <a:pt x="0" y="1344312"/>
                    </a:cubicBezTo>
                    <a:cubicBezTo>
                      <a:pt x="0" y="1372783"/>
                      <a:pt x="23519" y="1396302"/>
                      <a:pt x="51990" y="1396302"/>
                    </a:cubicBezTo>
                    <a:lnTo>
                      <a:pt x="527327" y="1396302"/>
                    </a:lnTo>
                    <a:cubicBezTo>
                      <a:pt x="586744" y="1432200"/>
                      <a:pt x="652350" y="1459433"/>
                      <a:pt x="721670" y="1476763"/>
                    </a:cubicBezTo>
                    <a:lnTo>
                      <a:pt x="721670" y="1537418"/>
                    </a:lnTo>
                    <a:lnTo>
                      <a:pt x="402303" y="1537418"/>
                    </a:lnTo>
                    <a:lnTo>
                      <a:pt x="381260" y="1537418"/>
                    </a:lnTo>
                    <a:lnTo>
                      <a:pt x="51990" y="1537418"/>
                    </a:lnTo>
                    <a:cubicBezTo>
                      <a:pt x="23519" y="1537418"/>
                      <a:pt x="0" y="1560937"/>
                      <a:pt x="0" y="1589408"/>
                    </a:cubicBezTo>
                    <a:cubicBezTo>
                      <a:pt x="0" y="1617878"/>
                      <a:pt x="23519" y="1641398"/>
                      <a:pt x="51990" y="1641398"/>
                    </a:cubicBezTo>
                    <a:lnTo>
                      <a:pt x="381260" y="1641398"/>
                    </a:lnTo>
                    <a:lnTo>
                      <a:pt x="402303" y="1641398"/>
                    </a:lnTo>
                    <a:lnTo>
                      <a:pt x="720433" y="1641398"/>
                    </a:lnTo>
                    <a:lnTo>
                      <a:pt x="720433" y="1775086"/>
                    </a:lnTo>
                    <a:lnTo>
                      <a:pt x="389925" y="1775086"/>
                    </a:lnTo>
                    <a:cubicBezTo>
                      <a:pt x="361454" y="1775086"/>
                      <a:pt x="337935" y="1798605"/>
                      <a:pt x="337935" y="1827076"/>
                    </a:cubicBezTo>
                    <a:cubicBezTo>
                      <a:pt x="337935" y="1855547"/>
                      <a:pt x="361454" y="1879066"/>
                      <a:pt x="389925" y="1879066"/>
                    </a:cubicBezTo>
                    <a:lnTo>
                      <a:pt x="720433" y="1879066"/>
                    </a:lnTo>
                    <a:lnTo>
                      <a:pt x="720433" y="1999138"/>
                    </a:lnTo>
                    <a:lnTo>
                      <a:pt x="402303" y="1999138"/>
                    </a:lnTo>
                    <a:lnTo>
                      <a:pt x="328032" y="1999138"/>
                    </a:lnTo>
                    <a:lnTo>
                      <a:pt x="51990" y="1999138"/>
                    </a:lnTo>
                    <a:cubicBezTo>
                      <a:pt x="23519" y="1999138"/>
                      <a:pt x="0" y="2022657"/>
                      <a:pt x="0" y="2051128"/>
                    </a:cubicBezTo>
                    <a:cubicBezTo>
                      <a:pt x="0" y="2079599"/>
                      <a:pt x="23519" y="2103118"/>
                      <a:pt x="51990" y="2103118"/>
                    </a:cubicBezTo>
                    <a:lnTo>
                      <a:pt x="328032" y="2103118"/>
                    </a:lnTo>
                    <a:lnTo>
                      <a:pt x="402303" y="2103118"/>
                    </a:lnTo>
                    <a:lnTo>
                      <a:pt x="720433" y="2103118"/>
                    </a:lnTo>
                    <a:lnTo>
                      <a:pt x="720433" y="2496756"/>
                    </a:lnTo>
                    <a:cubicBezTo>
                      <a:pt x="720433" y="2600736"/>
                      <a:pt x="804607" y="2684911"/>
                      <a:pt x="908587" y="2684911"/>
                    </a:cubicBezTo>
                    <a:cubicBezTo>
                      <a:pt x="1012567" y="2684911"/>
                      <a:pt x="1096741" y="2600736"/>
                      <a:pt x="1096741" y="2496756"/>
                    </a:cubicBezTo>
                    <a:lnTo>
                      <a:pt x="1096741" y="2103118"/>
                    </a:lnTo>
                    <a:lnTo>
                      <a:pt x="1459433" y="2103118"/>
                    </a:lnTo>
                    <a:cubicBezTo>
                      <a:pt x="1487903" y="2103118"/>
                      <a:pt x="1511423" y="2079599"/>
                      <a:pt x="1511423" y="2051128"/>
                    </a:cubicBezTo>
                    <a:cubicBezTo>
                      <a:pt x="1511423" y="2022657"/>
                      <a:pt x="1487903" y="1999138"/>
                      <a:pt x="1459433" y="1999138"/>
                    </a:cubicBezTo>
                    <a:lnTo>
                      <a:pt x="1096741" y="1999138"/>
                    </a:lnTo>
                    <a:lnTo>
                      <a:pt x="1096741" y="1881542"/>
                    </a:lnTo>
                    <a:lnTo>
                      <a:pt x="1900110" y="1881542"/>
                    </a:lnTo>
                    <a:cubicBezTo>
                      <a:pt x="1928580" y="1881542"/>
                      <a:pt x="1952099" y="1858022"/>
                      <a:pt x="1952099" y="1829552"/>
                    </a:cubicBezTo>
                    <a:cubicBezTo>
                      <a:pt x="1952099" y="1801081"/>
                      <a:pt x="1928580" y="1777562"/>
                      <a:pt x="1900110" y="1777562"/>
                    </a:cubicBezTo>
                    <a:lnTo>
                      <a:pt x="1096741" y="1777562"/>
                    </a:lnTo>
                    <a:lnTo>
                      <a:pt x="1096741" y="1643873"/>
                    </a:lnTo>
                    <a:lnTo>
                      <a:pt x="1900110" y="1643873"/>
                    </a:lnTo>
                    <a:cubicBezTo>
                      <a:pt x="1928580" y="1643873"/>
                      <a:pt x="1952099" y="1620354"/>
                      <a:pt x="1952099" y="1591883"/>
                    </a:cubicBezTo>
                    <a:cubicBezTo>
                      <a:pt x="1952099" y="1563413"/>
                      <a:pt x="1928580" y="1539893"/>
                      <a:pt x="1900110" y="1539893"/>
                    </a:cubicBezTo>
                    <a:lnTo>
                      <a:pt x="1096741" y="1539893"/>
                    </a:lnTo>
                    <a:lnTo>
                      <a:pt x="1096741" y="1479238"/>
                    </a:lnTo>
                    <a:cubicBezTo>
                      <a:pt x="1166061" y="1460671"/>
                      <a:pt x="1231667" y="1432200"/>
                      <a:pt x="1291084" y="1396302"/>
                    </a:cubicBezTo>
                    <a:close/>
                    <a:moveTo>
                      <a:pt x="262426" y="751379"/>
                    </a:moveTo>
                    <a:cubicBezTo>
                      <a:pt x="262426" y="394876"/>
                      <a:pt x="552084" y="105218"/>
                      <a:pt x="908587" y="105218"/>
                    </a:cubicBezTo>
                    <a:cubicBezTo>
                      <a:pt x="1265089" y="105218"/>
                      <a:pt x="1554748" y="394876"/>
                      <a:pt x="1554748" y="751379"/>
                    </a:cubicBezTo>
                    <a:cubicBezTo>
                      <a:pt x="1554748" y="1107881"/>
                      <a:pt x="1265089" y="1397540"/>
                      <a:pt x="908587" y="1397540"/>
                    </a:cubicBezTo>
                    <a:cubicBezTo>
                      <a:pt x="553322" y="1397540"/>
                      <a:pt x="262426" y="1107881"/>
                      <a:pt x="262426" y="751379"/>
                    </a:cubicBezTo>
                    <a:close/>
                    <a:moveTo>
                      <a:pt x="908587" y="2582169"/>
                    </a:moveTo>
                    <a:cubicBezTo>
                      <a:pt x="862786" y="2582169"/>
                      <a:pt x="825650" y="2545033"/>
                      <a:pt x="825650" y="2499232"/>
                    </a:cubicBezTo>
                    <a:lnTo>
                      <a:pt x="825650" y="2389063"/>
                    </a:lnTo>
                    <a:lnTo>
                      <a:pt x="991523" y="2389063"/>
                    </a:lnTo>
                    <a:lnTo>
                      <a:pt x="991523" y="2499232"/>
                    </a:lnTo>
                    <a:cubicBezTo>
                      <a:pt x="992761" y="2545033"/>
                      <a:pt x="954387" y="2582169"/>
                      <a:pt x="908587" y="2582169"/>
                    </a:cubicBezTo>
                    <a:close/>
                    <a:moveTo>
                      <a:pt x="992761" y="2285083"/>
                    </a:moveTo>
                    <a:lnTo>
                      <a:pt x="826888" y="2285083"/>
                    </a:lnTo>
                    <a:lnTo>
                      <a:pt x="826888" y="1497806"/>
                    </a:lnTo>
                    <a:cubicBezTo>
                      <a:pt x="854121" y="1500282"/>
                      <a:pt x="881354" y="1502758"/>
                      <a:pt x="909825" y="1502758"/>
                    </a:cubicBezTo>
                    <a:cubicBezTo>
                      <a:pt x="938295" y="1502758"/>
                      <a:pt x="965528" y="1501520"/>
                      <a:pt x="992761" y="1497806"/>
                    </a:cubicBezTo>
                    <a:lnTo>
                      <a:pt x="992761" y="22850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e72e2d5a7c_2_64"/>
              <p:cNvSpPr/>
              <p:nvPr/>
            </p:nvSpPr>
            <p:spPr>
              <a:xfrm>
                <a:off x="7893997" y="2570535"/>
                <a:ext cx="184253" cy="366218"/>
              </a:xfrm>
              <a:custGeom>
                <a:avLst/>
                <a:gdLst/>
                <a:ahLst/>
                <a:cxnLst/>
                <a:rect l="l" t="t" r="r" b="b"/>
                <a:pathLst>
                  <a:path w="184253" h="366218" extrusionOk="0">
                    <a:moveTo>
                      <a:pt x="79036" y="265952"/>
                    </a:moveTo>
                    <a:cubicBezTo>
                      <a:pt x="79036" y="279569"/>
                      <a:pt x="77798" y="293185"/>
                      <a:pt x="76560" y="306802"/>
                    </a:cubicBezTo>
                    <a:cubicBezTo>
                      <a:pt x="72847" y="335272"/>
                      <a:pt x="92653" y="362505"/>
                      <a:pt x="121123" y="366219"/>
                    </a:cubicBezTo>
                    <a:cubicBezTo>
                      <a:pt x="123599" y="366219"/>
                      <a:pt x="126074" y="366219"/>
                      <a:pt x="128550" y="366219"/>
                    </a:cubicBezTo>
                    <a:cubicBezTo>
                      <a:pt x="154545" y="366219"/>
                      <a:pt x="176827" y="347651"/>
                      <a:pt x="180540" y="321656"/>
                    </a:cubicBezTo>
                    <a:cubicBezTo>
                      <a:pt x="183016" y="303088"/>
                      <a:pt x="184254" y="284520"/>
                      <a:pt x="184254" y="265952"/>
                    </a:cubicBezTo>
                    <a:cubicBezTo>
                      <a:pt x="184254" y="175589"/>
                      <a:pt x="152070" y="87701"/>
                      <a:pt x="92653" y="18381"/>
                    </a:cubicBezTo>
                    <a:cubicBezTo>
                      <a:pt x="74085" y="-3900"/>
                      <a:pt x="40662" y="-6376"/>
                      <a:pt x="18381" y="13430"/>
                    </a:cubicBezTo>
                    <a:cubicBezTo>
                      <a:pt x="-3900" y="31997"/>
                      <a:pt x="-6376" y="65420"/>
                      <a:pt x="13430" y="87701"/>
                    </a:cubicBezTo>
                    <a:cubicBezTo>
                      <a:pt x="55517" y="135977"/>
                      <a:pt x="79036" y="200346"/>
                      <a:pt x="79036" y="265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e72e2d5a7c_2_64"/>
              <p:cNvSpPr/>
              <p:nvPr/>
            </p:nvSpPr>
            <p:spPr>
              <a:xfrm>
                <a:off x="5998652" y="3623764"/>
                <a:ext cx="688248" cy="103979"/>
              </a:xfrm>
              <a:custGeom>
                <a:avLst/>
                <a:gdLst/>
                <a:ahLst/>
                <a:cxnLst/>
                <a:rect l="l" t="t" r="r" b="b"/>
                <a:pathLst>
                  <a:path w="688248" h="103979" extrusionOk="0">
                    <a:moveTo>
                      <a:pt x="51990" y="103980"/>
                    </a:moveTo>
                    <a:lnTo>
                      <a:pt x="636258" y="103980"/>
                    </a:lnTo>
                    <a:cubicBezTo>
                      <a:pt x="664729" y="103980"/>
                      <a:pt x="688248" y="80461"/>
                      <a:pt x="688248" y="51990"/>
                    </a:cubicBezTo>
                    <a:cubicBezTo>
                      <a:pt x="688248" y="23519"/>
                      <a:pt x="664729" y="0"/>
                      <a:pt x="636258" y="0"/>
                    </a:cubicBezTo>
                    <a:lnTo>
                      <a:pt x="51990" y="0"/>
                    </a:lnTo>
                    <a:cubicBezTo>
                      <a:pt x="23519" y="0"/>
                      <a:pt x="0" y="23519"/>
                      <a:pt x="0" y="51990"/>
                    </a:cubicBezTo>
                    <a:cubicBezTo>
                      <a:pt x="0" y="80461"/>
                      <a:pt x="23519" y="103980"/>
                      <a:pt x="51990" y="1039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e72e2d5a7c_2_64"/>
              <p:cNvSpPr/>
              <p:nvPr/>
            </p:nvSpPr>
            <p:spPr>
              <a:xfrm>
                <a:off x="5998652" y="4085484"/>
                <a:ext cx="688248" cy="103979"/>
              </a:xfrm>
              <a:custGeom>
                <a:avLst/>
                <a:gdLst/>
                <a:ahLst/>
                <a:cxnLst/>
                <a:rect l="l" t="t" r="r" b="b"/>
                <a:pathLst>
                  <a:path w="688248" h="103979" extrusionOk="0">
                    <a:moveTo>
                      <a:pt x="636258" y="0"/>
                    </a:moveTo>
                    <a:lnTo>
                      <a:pt x="51990" y="0"/>
                    </a:lnTo>
                    <a:cubicBezTo>
                      <a:pt x="23519" y="0"/>
                      <a:pt x="0" y="23519"/>
                      <a:pt x="0" y="51990"/>
                    </a:cubicBezTo>
                    <a:cubicBezTo>
                      <a:pt x="0" y="80461"/>
                      <a:pt x="23519" y="103980"/>
                      <a:pt x="51990" y="103980"/>
                    </a:cubicBezTo>
                    <a:lnTo>
                      <a:pt x="636258" y="103980"/>
                    </a:lnTo>
                    <a:cubicBezTo>
                      <a:pt x="664729" y="103980"/>
                      <a:pt x="688248" y="80461"/>
                      <a:pt x="688248" y="51990"/>
                    </a:cubicBezTo>
                    <a:cubicBezTo>
                      <a:pt x="688248" y="23519"/>
                      <a:pt x="664729" y="0"/>
                      <a:pt x="636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e72e2d5a7c_2_64"/>
              <p:cNvSpPr/>
              <p:nvPr/>
            </p:nvSpPr>
            <p:spPr>
              <a:xfrm>
                <a:off x="8392666" y="4085484"/>
                <a:ext cx="350313" cy="103979"/>
              </a:xfrm>
              <a:custGeom>
                <a:avLst/>
                <a:gdLst/>
                <a:ahLst/>
                <a:cxnLst/>
                <a:rect l="l" t="t" r="r" b="b"/>
                <a:pathLst>
                  <a:path w="350313" h="103979" extrusionOk="0">
                    <a:moveTo>
                      <a:pt x="298323" y="0"/>
                    </a:moveTo>
                    <a:lnTo>
                      <a:pt x="51990" y="0"/>
                    </a:lnTo>
                    <a:cubicBezTo>
                      <a:pt x="23519" y="0"/>
                      <a:pt x="0" y="23519"/>
                      <a:pt x="0" y="51990"/>
                    </a:cubicBezTo>
                    <a:cubicBezTo>
                      <a:pt x="0" y="80461"/>
                      <a:pt x="23519" y="103980"/>
                      <a:pt x="51990" y="103980"/>
                    </a:cubicBezTo>
                    <a:lnTo>
                      <a:pt x="298323" y="103980"/>
                    </a:lnTo>
                    <a:cubicBezTo>
                      <a:pt x="326794" y="103980"/>
                      <a:pt x="350313" y="80461"/>
                      <a:pt x="350313" y="51990"/>
                    </a:cubicBezTo>
                    <a:cubicBezTo>
                      <a:pt x="350313" y="23519"/>
                      <a:pt x="326794" y="0"/>
                      <a:pt x="298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e72e2d5a7c_2_64"/>
              <p:cNvSpPr/>
              <p:nvPr/>
            </p:nvSpPr>
            <p:spPr>
              <a:xfrm>
                <a:off x="5998652" y="3862670"/>
                <a:ext cx="1027420" cy="103979"/>
              </a:xfrm>
              <a:custGeom>
                <a:avLst/>
                <a:gdLst/>
                <a:ahLst/>
                <a:cxnLst/>
                <a:rect l="l" t="t" r="r" b="b"/>
                <a:pathLst>
                  <a:path w="1027420" h="103979" extrusionOk="0">
                    <a:moveTo>
                      <a:pt x="51990" y="103980"/>
                    </a:moveTo>
                    <a:lnTo>
                      <a:pt x="389925" y="103980"/>
                    </a:lnTo>
                    <a:lnTo>
                      <a:pt x="413444" y="103980"/>
                    </a:lnTo>
                    <a:lnTo>
                      <a:pt x="975431" y="103980"/>
                    </a:lnTo>
                    <a:cubicBezTo>
                      <a:pt x="1003902" y="103980"/>
                      <a:pt x="1027421" y="80461"/>
                      <a:pt x="1027421" y="51990"/>
                    </a:cubicBezTo>
                    <a:cubicBezTo>
                      <a:pt x="1027421" y="23519"/>
                      <a:pt x="1003902" y="0"/>
                      <a:pt x="975431" y="0"/>
                    </a:cubicBezTo>
                    <a:lnTo>
                      <a:pt x="413444" y="0"/>
                    </a:lnTo>
                    <a:lnTo>
                      <a:pt x="389925" y="0"/>
                    </a:lnTo>
                    <a:lnTo>
                      <a:pt x="51990" y="0"/>
                    </a:lnTo>
                    <a:cubicBezTo>
                      <a:pt x="23519" y="0"/>
                      <a:pt x="0" y="23519"/>
                      <a:pt x="0" y="51990"/>
                    </a:cubicBezTo>
                    <a:cubicBezTo>
                      <a:pt x="0" y="80461"/>
                      <a:pt x="23519" y="103980"/>
                      <a:pt x="51990" y="1039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e72e2d5a7c_2_64"/>
              <p:cNvSpPr/>
              <p:nvPr/>
            </p:nvSpPr>
            <p:spPr>
              <a:xfrm>
                <a:off x="5991343" y="2663187"/>
                <a:ext cx="730603" cy="818789"/>
              </a:xfrm>
              <a:custGeom>
                <a:avLst/>
                <a:gdLst/>
                <a:ahLst/>
                <a:cxnLst/>
                <a:rect l="l" t="t" r="r" b="b"/>
                <a:pathLst>
                  <a:path w="730603" h="818789" extrusionOk="0">
                    <a:moveTo>
                      <a:pt x="30828" y="814510"/>
                    </a:moveTo>
                    <a:cubicBezTo>
                      <a:pt x="56823" y="825650"/>
                      <a:pt x="87769" y="814510"/>
                      <a:pt x="100148" y="787277"/>
                    </a:cubicBezTo>
                    <a:lnTo>
                      <a:pt x="174419" y="616452"/>
                    </a:lnTo>
                    <a:lnTo>
                      <a:pt x="555679" y="616452"/>
                    </a:lnTo>
                    <a:lnTo>
                      <a:pt x="629950" y="787277"/>
                    </a:lnTo>
                    <a:cubicBezTo>
                      <a:pt x="638615" y="807082"/>
                      <a:pt x="657183" y="818223"/>
                      <a:pt x="678227" y="818223"/>
                    </a:cubicBezTo>
                    <a:cubicBezTo>
                      <a:pt x="685654" y="818223"/>
                      <a:pt x="691843" y="816985"/>
                      <a:pt x="699270" y="813272"/>
                    </a:cubicBezTo>
                    <a:cubicBezTo>
                      <a:pt x="725265" y="802131"/>
                      <a:pt x="737644" y="771184"/>
                      <a:pt x="726503" y="743952"/>
                    </a:cubicBezTo>
                    <a:lnTo>
                      <a:pt x="413325" y="30946"/>
                    </a:lnTo>
                    <a:cubicBezTo>
                      <a:pt x="404660" y="12379"/>
                      <a:pt x="386092" y="0"/>
                      <a:pt x="365049" y="0"/>
                    </a:cubicBezTo>
                    <a:cubicBezTo>
                      <a:pt x="344005" y="0"/>
                      <a:pt x="325437" y="12379"/>
                      <a:pt x="316772" y="30946"/>
                    </a:cubicBezTo>
                    <a:lnTo>
                      <a:pt x="92720" y="544657"/>
                    </a:lnTo>
                    <a:cubicBezTo>
                      <a:pt x="92720" y="544657"/>
                      <a:pt x="92720" y="544657"/>
                      <a:pt x="92720" y="544657"/>
                    </a:cubicBezTo>
                    <a:lnTo>
                      <a:pt x="4833" y="745190"/>
                    </a:lnTo>
                    <a:cubicBezTo>
                      <a:pt x="-7546" y="772422"/>
                      <a:pt x="4833" y="803369"/>
                      <a:pt x="30828" y="814510"/>
                    </a:cubicBezTo>
                    <a:close/>
                    <a:moveTo>
                      <a:pt x="365049" y="181965"/>
                    </a:moveTo>
                    <a:lnTo>
                      <a:pt x="509878" y="512473"/>
                    </a:lnTo>
                    <a:lnTo>
                      <a:pt x="220220" y="512473"/>
                    </a:lnTo>
                    <a:lnTo>
                      <a:pt x="365049" y="181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ge72e2d5a7c_2_64"/>
          <p:cNvSpPr txBox="1"/>
          <p:nvPr/>
        </p:nvSpPr>
        <p:spPr>
          <a:xfrm>
            <a:off x="3098057" y="598589"/>
            <a:ext cx="73188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Indicação para Suporte da Atividade</a:t>
            </a:r>
            <a:br>
              <a:rPr lang="pt-BR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72e2d5a7c_2_64"/>
          <p:cNvSpPr txBox="1"/>
          <p:nvPr/>
        </p:nvSpPr>
        <p:spPr>
          <a:xfrm>
            <a:off x="818482" y="2423547"/>
            <a:ext cx="102681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Leitura: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http://www.etelg.com.br/paginaete/downloads/informatica/apostila_php.pdf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pt-B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Moderno:</a:t>
            </a:r>
          </a:p>
          <a:p>
            <a:pPr marL="342900" lvl="1" indent="-342900" algn="just">
              <a:buSzPts val="1600"/>
              <a:buFontTx/>
              <a:buChar char="-"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https://www.youtube.com/playlist?list=PLHz_AreHm4dlFPrCXCmd5g92860x_Pbr_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e72e2d5a7c_2_85"/>
          <p:cNvGrpSpPr/>
          <p:nvPr/>
        </p:nvGrpSpPr>
        <p:grpSpPr>
          <a:xfrm>
            <a:off x="0" y="463392"/>
            <a:ext cx="11904574" cy="6394437"/>
            <a:chOff x="0" y="347552"/>
            <a:chExt cx="9144000" cy="4795948"/>
          </a:xfrm>
        </p:grpSpPr>
        <p:sp>
          <p:nvSpPr>
            <p:cNvPr id="138" name="Google Shape;138;ge72e2d5a7c_2_85"/>
            <p:cNvSpPr/>
            <p:nvPr/>
          </p:nvSpPr>
          <p:spPr>
            <a:xfrm rot="10800000">
              <a:off x="7100700" y="4466100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ge72e2d5a7c_2_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31289" y="4678010"/>
              <a:ext cx="1365955" cy="2536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ge72e2d5a7c_2_85"/>
            <p:cNvCxnSpPr/>
            <p:nvPr/>
          </p:nvCxnSpPr>
          <p:spPr>
            <a:xfrm>
              <a:off x="0" y="4795947"/>
              <a:ext cx="71007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ge72e2d5a7c_2_85"/>
            <p:cNvSpPr/>
            <p:nvPr/>
          </p:nvSpPr>
          <p:spPr>
            <a:xfrm>
              <a:off x="0" y="347552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ge72e2d5a7c_2_85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72e2d5a7c_2_85"/>
          <p:cNvSpPr/>
          <p:nvPr/>
        </p:nvSpPr>
        <p:spPr>
          <a:xfrm>
            <a:off x="635846" y="370146"/>
            <a:ext cx="1082217" cy="1260965"/>
          </a:xfrm>
          <a:custGeom>
            <a:avLst/>
            <a:gdLst/>
            <a:ahLst/>
            <a:cxnLst/>
            <a:rect l="l" t="t" r="r" b="b"/>
            <a:pathLst>
              <a:path w="448123" h="509996" extrusionOk="0">
                <a:moveTo>
                  <a:pt x="405064" y="201387"/>
                </a:moveTo>
                <a:cubicBezTo>
                  <a:pt x="404778" y="146142"/>
                  <a:pt x="381537" y="92802"/>
                  <a:pt x="341247" y="54892"/>
                </a:cubicBezTo>
                <a:cubicBezTo>
                  <a:pt x="300099" y="16221"/>
                  <a:pt x="246282" y="-3115"/>
                  <a:pt x="189609" y="409"/>
                </a:cubicBezTo>
                <a:cubicBezTo>
                  <a:pt x="85881" y="6791"/>
                  <a:pt x="2633" y="93278"/>
                  <a:pt x="61" y="197386"/>
                </a:cubicBezTo>
                <a:cubicBezTo>
                  <a:pt x="-1368" y="255774"/>
                  <a:pt x="22350" y="311781"/>
                  <a:pt x="65117" y="351310"/>
                </a:cubicBezTo>
                <a:lnTo>
                  <a:pt x="65117" y="504377"/>
                </a:lnTo>
                <a:cubicBezTo>
                  <a:pt x="65117" y="507520"/>
                  <a:pt x="67689" y="509997"/>
                  <a:pt x="70737" y="509997"/>
                </a:cubicBezTo>
                <a:cubicBezTo>
                  <a:pt x="73880" y="509997"/>
                  <a:pt x="76356" y="507425"/>
                  <a:pt x="76356" y="504377"/>
                </a:cubicBezTo>
                <a:lnTo>
                  <a:pt x="76356" y="348834"/>
                </a:lnTo>
                <a:cubicBezTo>
                  <a:pt x="76356" y="347214"/>
                  <a:pt x="75690" y="345690"/>
                  <a:pt x="74451" y="344643"/>
                </a:cubicBezTo>
                <a:cubicBezTo>
                  <a:pt x="32922" y="307209"/>
                  <a:pt x="9872" y="253584"/>
                  <a:pt x="11205" y="197672"/>
                </a:cubicBezTo>
                <a:cubicBezTo>
                  <a:pt x="13777" y="99374"/>
                  <a:pt x="92358" y="17649"/>
                  <a:pt x="190275" y="11649"/>
                </a:cubicBezTo>
                <a:cubicBezTo>
                  <a:pt x="243806" y="8315"/>
                  <a:pt x="294669" y="26603"/>
                  <a:pt x="333436" y="63084"/>
                </a:cubicBezTo>
                <a:cubicBezTo>
                  <a:pt x="372298" y="99660"/>
                  <a:pt x="393729" y="149094"/>
                  <a:pt x="393729" y="202434"/>
                </a:cubicBezTo>
                <a:cubicBezTo>
                  <a:pt x="393729" y="203196"/>
                  <a:pt x="393920" y="203958"/>
                  <a:pt x="394206" y="204625"/>
                </a:cubicBezTo>
                <a:lnTo>
                  <a:pt x="436497" y="306543"/>
                </a:lnTo>
                <a:cubicBezTo>
                  <a:pt x="437163" y="308162"/>
                  <a:pt x="436497" y="309400"/>
                  <a:pt x="436211" y="309876"/>
                </a:cubicBezTo>
                <a:cubicBezTo>
                  <a:pt x="435925" y="310353"/>
                  <a:pt x="434973" y="311496"/>
                  <a:pt x="433258" y="311496"/>
                </a:cubicBezTo>
                <a:lnTo>
                  <a:pt x="388586" y="311496"/>
                </a:lnTo>
                <a:cubicBezTo>
                  <a:pt x="385443" y="311496"/>
                  <a:pt x="382966" y="314067"/>
                  <a:pt x="382966" y="317115"/>
                </a:cubicBezTo>
                <a:lnTo>
                  <a:pt x="382966" y="355501"/>
                </a:lnTo>
                <a:cubicBezTo>
                  <a:pt x="382966" y="388458"/>
                  <a:pt x="356106" y="415318"/>
                  <a:pt x="323149" y="415318"/>
                </a:cubicBezTo>
                <a:lnTo>
                  <a:pt x="217707" y="415318"/>
                </a:lnTo>
                <a:cubicBezTo>
                  <a:pt x="214564" y="415318"/>
                  <a:pt x="212088" y="417890"/>
                  <a:pt x="212088" y="420938"/>
                </a:cubicBezTo>
                <a:cubicBezTo>
                  <a:pt x="212088" y="424081"/>
                  <a:pt x="214659" y="426558"/>
                  <a:pt x="217707" y="426558"/>
                </a:cubicBezTo>
                <a:lnTo>
                  <a:pt x="257522" y="426558"/>
                </a:lnTo>
                <a:lnTo>
                  <a:pt x="257522" y="504186"/>
                </a:lnTo>
                <a:cubicBezTo>
                  <a:pt x="257522" y="507330"/>
                  <a:pt x="260094" y="509806"/>
                  <a:pt x="263142" y="509806"/>
                </a:cubicBezTo>
                <a:cubicBezTo>
                  <a:pt x="266285" y="509806"/>
                  <a:pt x="268761" y="507234"/>
                  <a:pt x="268761" y="504186"/>
                </a:cubicBezTo>
                <a:lnTo>
                  <a:pt x="268761" y="426653"/>
                </a:lnTo>
                <a:lnTo>
                  <a:pt x="323149" y="426653"/>
                </a:lnTo>
                <a:cubicBezTo>
                  <a:pt x="362392" y="426653"/>
                  <a:pt x="394301" y="394744"/>
                  <a:pt x="394301" y="355501"/>
                </a:cubicBezTo>
                <a:lnTo>
                  <a:pt x="394301" y="322830"/>
                </a:lnTo>
                <a:lnTo>
                  <a:pt x="433258" y="322830"/>
                </a:lnTo>
                <a:cubicBezTo>
                  <a:pt x="438211" y="322830"/>
                  <a:pt x="442878" y="320354"/>
                  <a:pt x="445641" y="316258"/>
                </a:cubicBezTo>
                <a:cubicBezTo>
                  <a:pt x="448403" y="312162"/>
                  <a:pt x="448879" y="306924"/>
                  <a:pt x="446974" y="302352"/>
                </a:cubicBezTo>
                <a:lnTo>
                  <a:pt x="405064" y="2013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72e2d5a7c_2_85"/>
          <p:cNvSpPr/>
          <p:nvPr/>
        </p:nvSpPr>
        <p:spPr>
          <a:xfrm>
            <a:off x="778476" y="582731"/>
            <a:ext cx="684334" cy="745610"/>
          </a:xfrm>
          <a:custGeom>
            <a:avLst/>
            <a:gdLst/>
            <a:ahLst/>
            <a:cxnLst/>
            <a:rect l="l" t="t" r="r" b="b"/>
            <a:pathLst>
              <a:path w="283368" h="301561" extrusionOk="0">
                <a:moveTo>
                  <a:pt x="237077" y="125063"/>
                </a:moveTo>
                <a:cubicBezTo>
                  <a:pt x="247364" y="125063"/>
                  <a:pt x="256413" y="131255"/>
                  <a:pt x="260223" y="140780"/>
                </a:cubicBezTo>
                <a:lnTo>
                  <a:pt x="261652" y="144494"/>
                </a:lnTo>
                <a:lnTo>
                  <a:pt x="283274" y="144494"/>
                </a:lnTo>
                <a:lnTo>
                  <a:pt x="283274" y="71152"/>
                </a:lnTo>
                <a:lnTo>
                  <a:pt x="230600" y="71152"/>
                </a:lnTo>
                <a:lnTo>
                  <a:pt x="230600" y="68961"/>
                </a:lnTo>
                <a:cubicBezTo>
                  <a:pt x="242507" y="62675"/>
                  <a:pt x="250031" y="50387"/>
                  <a:pt x="250031" y="36576"/>
                </a:cubicBezTo>
                <a:cubicBezTo>
                  <a:pt x="250031" y="16383"/>
                  <a:pt x="233648" y="0"/>
                  <a:pt x="213455" y="0"/>
                </a:cubicBezTo>
                <a:cubicBezTo>
                  <a:pt x="193262" y="0"/>
                  <a:pt x="176879" y="16383"/>
                  <a:pt x="176879" y="36576"/>
                </a:cubicBezTo>
                <a:cubicBezTo>
                  <a:pt x="176879" y="50292"/>
                  <a:pt x="184404" y="62675"/>
                  <a:pt x="196310" y="68961"/>
                </a:cubicBezTo>
                <a:lnTo>
                  <a:pt x="196310" y="71152"/>
                </a:lnTo>
                <a:lnTo>
                  <a:pt x="166783" y="71152"/>
                </a:lnTo>
                <a:lnTo>
                  <a:pt x="166783" y="82868"/>
                </a:lnTo>
                <a:lnTo>
                  <a:pt x="208026" y="82868"/>
                </a:lnTo>
                <a:lnTo>
                  <a:pt x="208026" y="61246"/>
                </a:lnTo>
                <a:lnTo>
                  <a:pt x="204311" y="59817"/>
                </a:lnTo>
                <a:cubicBezTo>
                  <a:pt x="194786" y="56007"/>
                  <a:pt x="188595" y="46958"/>
                  <a:pt x="188595" y="36671"/>
                </a:cubicBezTo>
                <a:cubicBezTo>
                  <a:pt x="188595" y="22955"/>
                  <a:pt x="199739" y="11811"/>
                  <a:pt x="213455" y="11811"/>
                </a:cubicBezTo>
                <a:cubicBezTo>
                  <a:pt x="227171" y="11811"/>
                  <a:pt x="238316" y="22955"/>
                  <a:pt x="238316" y="36671"/>
                </a:cubicBezTo>
                <a:cubicBezTo>
                  <a:pt x="238316" y="46958"/>
                  <a:pt x="232124" y="56007"/>
                  <a:pt x="222599" y="59817"/>
                </a:cubicBezTo>
                <a:lnTo>
                  <a:pt x="218885" y="61246"/>
                </a:lnTo>
                <a:lnTo>
                  <a:pt x="218885" y="82868"/>
                </a:lnTo>
                <a:lnTo>
                  <a:pt x="271558" y="82868"/>
                </a:lnTo>
                <a:lnTo>
                  <a:pt x="271558" y="132779"/>
                </a:lnTo>
                <a:lnTo>
                  <a:pt x="269367" y="132779"/>
                </a:lnTo>
                <a:cubicBezTo>
                  <a:pt x="263081" y="120872"/>
                  <a:pt x="250793" y="113348"/>
                  <a:pt x="236982" y="113348"/>
                </a:cubicBezTo>
                <a:cubicBezTo>
                  <a:pt x="216789" y="113348"/>
                  <a:pt x="200406" y="129731"/>
                  <a:pt x="200406" y="149924"/>
                </a:cubicBezTo>
                <a:cubicBezTo>
                  <a:pt x="200406" y="170117"/>
                  <a:pt x="216789" y="186500"/>
                  <a:pt x="236982" y="186500"/>
                </a:cubicBezTo>
                <a:cubicBezTo>
                  <a:pt x="250698" y="186500"/>
                  <a:pt x="262985" y="178975"/>
                  <a:pt x="269367" y="167069"/>
                </a:cubicBezTo>
                <a:lnTo>
                  <a:pt x="271558" y="167069"/>
                </a:lnTo>
                <a:lnTo>
                  <a:pt x="271558" y="218694"/>
                </a:lnTo>
                <a:lnTo>
                  <a:pt x="150209" y="218694"/>
                </a:lnTo>
                <a:lnTo>
                  <a:pt x="150209" y="155448"/>
                </a:lnTo>
                <a:lnTo>
                  <a:pt x="128588" y="155448"/>
                </a:lnTo>
                <a:lnTo>
                  <a:pt x="127159" y="159163"/>
                </a:lnTo>
                <a:cubicBezTo>
                  <a:pt x="123349" y="168688"/>
                  <a:pt x="114300" y="174879"/>
                  <a:pt x="104013" y="174879"/>
                </a:cubicBezTo>
                <a:cubicBezTo>
                  <a:pt x="90297" y="174879"/>
                  <a:pt x="79153" y="163735"/>
                  <a:pt x="79153" y="150019"/>
                </a:cubicBezTo>
                <a:cubicBezTo>
                  <a:pt x="79153" y="136303"/>
                  <a:pt x="90297" y="125159"/>
                  <a:pt x="104013" y="125159"/>
                </a:cubicBezTo>
                <a:cubicBezTo>
                  <a:pt x="114300" y="125159"/>
                  <a:pt x="123349" y="131350"/>
                  <a:pt x="127159" y="140875"/>
                </a:cubicBezTo>
                <a:lnTo>
                  <a:pt x="128588" y="144590"/>
                </a:lnTo>
                <a:lnTo>
                  <a:pt x="150209" y="144590"/>
                </a:lnTo>
                <a:lnTo>
                  <a:pt x="150209" y="92869"/>
                </a:lnTo>
                <a:lnTo>
                  <a:pt x="150209" y="92869"/>
                </a:lnTo>
                <a:lnTo>
                  <a:pt x="150209" y="70961"/>
                </a:lnTo>
                <a:lnTo>
                  <a:pt x="0" y="70961"/>
                </a:lnTo>
                <a:lnTo>
                  <a:pt x="0" y="230410"/>
                </a:lnTo>
                <a:lnTo>
                  <a:pt x="54293" y="230410"/>
                </a:lnTo>
                <a:lnTo>
                  <a:pt x="54293" y="232600"/>
                </a:lnTo>
                <a:cubicBezTo>
                  <a:pt x="42386" y="238887"/>
                  <a:pt x="34862" y="251174"/>
                  <a:pt x="34862" y="264986"/>
                </a:cubicBezTo>
                <a:cubicBezTo>
                  <a:pt x="34862" y="285179"/>
                  <a:pt x="51245" y="301562"/>
                  <a:pt x="71438" y="301562"/>
                </a:cubicBezTo>
                <a:cubicBezTo>
                  <a:pt x="91631" y="301562"/>
                  <a:pt x="108014" y="285179"/>
                  <a:pt x="108014" y="264986"/>
                </a:cubicBezTo>
                <a:cubicBezTo>
                  <a:pt x="108014" y="251269"/>
                  <a:pt x="100489" y="238982"/>
                  <a:pt x="88583" y="232600"/>
                </a:cubicBezTo>
                <a:lnTo>
                  <a:pt x="88583" y="230410"/>
                </a:lnTo>
                <a:lnTo>
                  <a:pt x="123444" y="230410"/>
                </a:lnTo>
                <a:lnTo>
                  <a:pt x="123444" y="218694"/>
                </a:lnTo>
                <a:lnTo>
                  <a:pt x="76867" y="218694"/>
                </a:lnTo>
                <a:lnTo>
                  <a:pt x="76867" y="240316"/>
                </a:lnTo>
                <a:lnTo>
                  <a:pt x="80582" y="241745"/>
                </a:lnTo>
                <a:cubicBezTo>
                  <a:pt x="90107" y="245555"/>
                  <a:pt x="96298" y="254603"/>
                  <a:pt x="96298" y="264890"/>
                </a:cubicBezTo>
                <a:cubicBezTo>
                  <a:pt x="96298" y="278606"/>
                  <a:pt x="85154" y="289751"/>
                  <a:pt x="71438" y="289751"/>
                </a:cubicBezTo>
                <a:cubicBezTo>
                  <a:pt x="57722" y="289751"/>
                  <a:pt x="46577" y="278606"/>
                  <a:pt x="46577" y="264890"/>
                </a:cubicBezTo>
                <a:cubicBezTo>
                  <a:pt x="46577" y="254603"/>
                  <a:pt x="52769" y="245555"/>
                  <a:pt x="62294" y="241745"/>
                </a:cubicBezTo>
                <a:lnTo>
                  <a:pt x="66008" y="240316"/>
                </a:lnTo>
                <a:lnTo>
                  <a:pt x="66008" y="218694"/>
                </a:lnTo>
                <a:lnTo>
                  <a:pt x="11716" y="218694"/>
                </a:lnTo>
                <a:lnTo>
                  <a:pt x="11716" y="82677"/>
                </a:lnTo>
                <a:lnTo>
                  <a:pt x="138494" y="82677"/>
                </a:lnTo>
                <a:lnTo>
                  <a:pt x="138494" y="132874"/>
                </a:lnTo>
                <a:lnTo>
                  <a:pt x="136303" y="132874"/>
                </a:lnTo>
                <a:cubicBezTo>
                  <a:pt x="130016" y="120968"/>
                  <a:pt x="117729" y="113443"/>
                  <a:pt x="103918" y="113443"/>
                </a:cubicBezTo>
                <a:cubicBezTo>
                  <a:pt x="83725" y="113443"/>
                  <a:pt x="67342" y="129826"/>
                  <a:pt x="67342" y="150019"/>
                </a:cubicBezTo>
                <a:cubicBezTo>
                  <a:pt x="67342" y="170212"/>
                  <a:pt x="83725" y="186595"/>
                  <a:pt x="103918" y="186595"/>
                </a:cubicBezTo>
                <a:cubicBezTo>
                  <a:pt x="117634" y="186595"/>
                  <a:pt x="129921" y="179070"/>
                  <a:pt x="136303" y="167164"/>
                </a:cubicBezTo>
                <a:lnTo>
                  <a:pt x="138494" y="167164"/>
                </a:lnTo>
                <a:lnTo>
                  <a:pt x="138494" y="230410"/>
                </a:lnTo>
                <a:lnTo>
                  <a:pt x="283369" y="230410"/>
                </a:lnTo>
                <a:lnTo>
                  <a:pt x="283369" y="155448"/>
                </a:lnTo>
                <a:lnTo>
                  <a:pt x="261747" y="155448"/>
                </a:lnTo>
                <a:lnTo>
                  <a:pt x="260318" y="159163"/>
                </a:lnTo>
                <a:cubicBezTo>
                  <a:pt x="256508" y="168688"/>
                  <a:pt x="247460" y="174879"/>
                  <a:pt x="237173" y="174879"/>
                </a:cubicBezTo>
                <a:cubicBezTo>
                  <a:pt x="223457" y="174879"/>
                  <a:pt x="212312" y="163735"/>
                  <a:pt x="212312" y="150019"/>
                </a:cubicBezTo>
                <a:cubicBezTo>
                  <a:pt x="212217" y="136208"/>
                  <a:pt x="223361" y="125063"/>
                  <a:pt x="237077" y="1250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72e2d5a7c_2_85"/>
          <p:cNvSpPr txBox="1"/>
          <p:nvPr/>
        </p:nvSpPr>
        <p:spPr>
          <a:xfrm>
            <a:off x="2908657" y="582731"/>
            <a:ext cx="8178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>
                <a:solidFill>
                  <a:srgbClr val="134863"/>
                </a:solidFill>
                <a:latin typeface="Arial"/>
                <a:ea typeface="Arial"/>
                <a:cs typeface="Arial"/>
                <a:sym typeface="Arial"/>
              </a:rPr>
              <a:t>Problematização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72e2d5a7c_2_85"/>
          <p:cNvSpPr txBox="1"/>
          <p:nvPr/>
        </p:nvSpPr>
        <p:spPr>
          <a:xfrm>
            <a:off x="818482" y="2154126"/>
            <a:ext cx="10268100" cy="3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há como questionar a importância do papel do líder de turma na rotina dos alunos na universidade. Afinal, ele é a referência da turma, é a figura que centraliza todas as decisões da coletividade. Ele é quem vai representar a turma e ser o contato principal perante professores e coordenadores.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pt-B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eleição do líder de turma é um assunto que deve ser tratado com seriedade. É preciso ter chapas para concorrência e deve haver um bom sistema de votação. Normalmente a adesão de votação presencial é muito baixa. Por isso a importância de ter um sistema de votação on-line.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ge72e2d5a7c_2_98"/>
          <p:cNvGrpSpPr/>
          <p:nvPr/>
        </p:nvGrpSpPr>
        <p:grpSpPr>
          <a:xfrm>
            <a:off x="0" y="463392"/>
            <a:ext cx="11904574" cy="6394437"/>
            <a:chOff x="0" y="347552"/>
            <a:chExt cx="9144000" cy="4795948"/>
          </a:xfrm>
        </p:grpSpPr>
        <p:sp>
          <p:nvSpPr>
            <p:cNvPr id="152" name="Google Shape;152;ge72e2d5a7c_2_98"/>
            <p:cNvSpPr/>
            <p:nvPr/>
          </p:nvSpPr>
          <p:spPr>
            <a:xfrm rot="10800000">
              <a:off x="7100700" y="4466100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ge72e2d5a7c_2_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31289" y="4678010"/>
              <a:ext cx="1365955" cy="2536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ge72e2d5a7c_2_98"/>
            <p:cNvCxnSpPr/>
            <p:nvPr/>
          </p:nvCxnSpPr>
          <p:spPr>
            <a:xfrm>
              <a:off x="0" y="4795947"/>
              <a:ext cx="71007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ge72e2d5a7c_2_98"/>
            <p:cNvSpPr/>
            <p:nvPr/>
          </p:nvSpPr>
          <p:spPr>
            <a:xfrm>
              <a:off x="0" y="347552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e72e2d5a7c_2_98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72e2d5a7c_2_98"/>
          <p:cNvGrpSpPr/>
          <p:nvPr/>
        </p:nvGrpSpPr>
        <p:grpSpPr>
          <a:xfrm>
            <a:off x="528045" y="483819"/>
            <a:ext cx="1108071" cy="1110589"/>
            <a:chOff x="8466426" y="1230276"/>
            <a:chExt cx="223455" cy="218693"/>
          </a:xfrm>
        </p:grpSpPr>
        <p:sp>
          <p:nvSpPr>
            <p:cNvPr id="158" name="Google Shape;158;ge72e2d5a7c_2_98"/>
            <p:cNvSpPr/>
            <p:nvPr/>
          </p:nvSpPr>
          <p:spPr>
            <a:xfrm>
              <a:off x="8513955" y="1259517"/>
              <a:ext cx="124396" cy="139065"/>
            </a:xfrm>
            <a:custGeom>
              <a:avLst/>
              <a:gdLst/>
              <a:ahLst/>
              <a:cxnLst/>
              <a:rect l="l" t="t" r="r" b="b"/>
              <a:pathLst>
                <a:path w="124396" h="139065" extrusionOk="0">
                  <a:moveTo>
                    <a:pt x="39815" y="138970"/>
                  </a:moveTo>
                  <a:cubicBezTo>
                    <a:pt x="37814" y="138970"/>
                    <a:pt x="36100" y="137351"/>
                    <a:pt x="36100" y="135255"/>
                  </a:cubicBezTo>
                  <a:lnTo>
                    <a:pt x="36100" y="118491"/>
                  </a:lnTo>
                  <a:lnTo>
                    <a:pt x="35719" y="118396"/>
                  </a:lnTo>
                  <a:cubicBezTo>
                    <a:pt x="13716" y="108014"/>
                    <a:pt x="0" y="86487"/>
                    <a:pt x="0" y="62198"/>
                  </a:cubicBezTo>
                  <a:cubicBezTo>
                    <a:pt x="0" y="27908"/>
                    <a:pt x="27908" y="0"/>
                    <a:pt x="62198" y="0"/>
                  </a:cubicBezTo>
                  <a:cubicBezTo>
                    <a:pt x="96488" y="0"/>
                    <a:pt x="124396" y="27908"/>
                    <a:pt x="124396" y="62198"/>
                  </a:cubicBezTo>
                  <a:cubicBezTo>
                    <a:pt x="124396" y="86582"/>
                    <a:pt x="110681" y="108109"/>
                    <a:pt x="88678" y="118396"/>
                  </a:cubicBezTo>
                  <a:lnTo>
                    <a:pt x="88297" y="118586"/>
                  </a:lnTo>
                  <a:lnTo>
                    <a:pt x="88297" y="135350"/>
                  </a:lnTo>
                  <a:cubicBezTo>
                    <a:pt x="88297" y="137351"/>
                    <a:pt x="86678" y="139065"/>
                    <a:pt x="84582" y="139065"/>
                  </a:cubicBezTo>
                  <a:lnTo>
                    <a:pt x="39815" y="139065"/>
                  </a:lnTo>
                  <a:close/>
                  <a:moveTo>
                    <a:pt x="72962" y="131636"/>
                  </a:moveTo>
                  <a:lnTo>
                    <a:pt x="80867" y="131636"/>
                  </a:lnTo>
                  <a:lnTo>
                    <a:pt x="80867" y="116110"/>
                  </a:lnTo>
                  <a:cubicBezTo>
                    <a:pt x="80867" y="114586"/>
                    <a:pt x="81725" y="113252"/>
                    <a:pt x="83153" y="112681"/>
                  </a:cubicBezTo>
                  <a:cubicBezTo>
                    <a:pt x="103727" y="104204"/>
                    <a:pt x="116967" y="84296"/>
                    <a:pt x="116967" y="62008"/>
                  </a:cubicBezTo>
                  <a:cubicBezTo>
                    <a:pt x="116967" y="31814"/>
                    <a:pt x="92393" y="7239"/>
                    <a:pt x="62198" y="7239"/>
                  </a:cubicBezTo>
                  <a:cubicBezTo>
                    <a:pt x="32004" y="7239"/>
                    <a:pt x="7430" y="31814"/>
                    <a:pt x="7430" y="62008"/>
                  </a:cubicBezTo>
                  <a:cubicBezTo>
                    <a:pt x="7430" y="84296"/>
                    <a:pt x="20669" y="104108"/>
                    <a:pt x="41243" y="112681"/>
                  </a:cubicBezTo>
                  <a:cubicBezTo>
                    <a:pt x="42577" y="113252"/>
                    <a:pt x="43529" y="114586"/>
                    <a:pt x="43529" y="116110"/>
                  </a:cubicBezTo>
                  <a:lnTo>
                    <a:pt x="43529" y="131636"/>
                  </a:lnTo>
                  <a:lnTo>
                    <a:pt x="51435" y="131636"/>
                  </a:lnTo>
                  <a:lnTo>
                    <a:pt x="51435" y="79248"/>
                  </a:lnTo>
                  <a:lnTo>
                    <a:pt x="46196" y="79248"/>
                  </a:lnTo>
                  <a:cubicBezTo>
                    <a:pt x="39243" y="79248"/>
                    <a:pt x="33623" y="73628"/>
                    <a:pt x="33623" y="66675"/>
                  </a:cubicBezTo>
                  <a:cubicBezTo>
                    <a:pt x="33623" y="59722"/>
                    <a:pt x="39243" y="54102"/>
                    <a:pt x="46196" y="54102"/>
                  </a:cubicBezTo>
                  <a:cubicBezTo>
                    <a:pt x="53150" y="54102"/>
                    <a:pt x="58769" y="59722"/>
                    <a:pt x="58769" y="66675"/>
                  </a:cubicBezTo>
                  <a:lnTo>
                    <a:pt x="58769" y="71914"/>
                  </a:lnTo>
                  <a:lnTo>
                    <a:pt x="65627" y="71914"/>
                  </a:lnTo>
                  <a:lnTo>
                    <a:pt x="65627" y="66675"/>
                  </a:lnTo>
                  <a:cubicBezTo>
                    <a:pt x="65627" y="59722"/>
                    <a:pt x="71247" y="54102"/>
                    <a:pt x="78200" y="54102"/>
                  </a:cubicBezTo>
                  <a:cubicBezTo>
                    <a:pt x="85154" y="54102"/>
                    <a:pt x="90773" y="59722"/>
                    <a:pt x="90773" y="66675"/>
                  </a:cubicBezTo>
                  <a:cubicBezTo>
                    <a:pt x="90773" y="73628"/>
                    <a:pt x="85154" y="79248"/>
                    <a:pt x="78200" y="79248"/>
                  </a:cubicBezTo>
                  <a:lnTo>
                    <a:pt x="72962" y="79248"/>
                  </a:lnTo>
                  <a:lnTo>
                    <a:pt x="72962" y="131636"/>
                  </a:lnTo>
                  <a:close/>
                  <a:moveTo>
                    <a:pt x="58769" y="131636"/>
                  </a:moveTo>
                  <a:lnTo>
                    <a:pt x="65627" y="131636"/>
                  </a:lnTo>
                  <a:lnTo>
                    <a:pt x="65627" y="79248"/>
                  </a:lnTo>
                  <a:lnTo>
                    <a:pt x="58769" y="79248"/>
                  </a:lnTo>
                  <a:lnTo>
                    <a:pt x="58769" y="131636"/>
                  </a:lnTo>
                  <a:close/>
                  <a:moveTo>
                    <a:pt x="78200" y="61436"/>
                  </a:moveTo>
                  <a:cubicBezTo>
                    <a:pt x="75343" y="61436"/>
                    <a:pt x="72962" y="63818"/>
                    <a:pt x="72962" y="66675"/>
                  </a:cubicBezTo>
                  <a:lnTo>
                    <a:pt x="72962" y="71914"/>
                  </a:lnTo>
                  <a:lnTo>
                    <a:pt x="78200" y="71914"/>
                  </a:lnTo>
                  <a:cubicBezTo>
                    <a:pt x="81058" y="71914"/>
                    <a:pt x="83439" y="69533"/>
                    <a:pt x="83439" y="66675"/>
                  </a:cubicBezTo>
                  <a:cubicBezTo>
                    <a:pt x="83439" y="63722"/>
                    <a:pt x="81058" y="61436"/>
                    <a:pt x="78200" y="61436"/>
                  </a:cubicBezTo>
                  <a:close/>
                  <a:moveTo>
                    <a:pt x="46196" y="61436"/>
                  </a:moveTo>
                  <a:cubicBezTo>
                    <a:pt x="43339" y="61436"/>
                    <a:pt x="40958" y="63818"/>
                    <a:pt x="40958" y="66675"/>
                  </a:cubicBezTo>
                  <a:cubicBezTo>
                    <a:pt x="40958" y="69533"/>
                    <a:pt x="43339" y="71914"/>
                    <a:pt x="46196" y="71914"/>
                  </a:cubicBezTo>
                  <a:lnTo>
                    <a:pt x="51435" y="71914"/>
                  </a:lnTo>
                  <a:lnTo>
                    <a:pt x="51435" y="66675"/>
                  </a:lnTo>
                  <a:cubicBezTo>
                    <a:pt x="51435" y="63722"/>
                    <a:pt x="49054" y="61436"/>
                    <a:pt x="46196" y="614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72e2d5a7c_2_98"/>
            <p:cNvSpPr/>
            <p:nvPr/>
          </p:nvSpPr>
          <p:spPr>
            <a:xfrm>
              <a:off x="8549293" y="1404583"/>
              <a:ext cx="53721" cy="20383"/>
            </a:xfrm>
            <a:custGeom>
              <a:avLst/>
              <a:gdLst/>
              <a:ahLst/>
              <a:cxnLst/>
              <a:rect l="l" t="t" r="r" b="b"/>
              <a:pathLst>
                <a:path w="53721" h="20383" extrusionOk="0">
                  <a:moveTo>
                    <a:pt x="10097" y="20384"/>
                  </a:moveTo>
                  <a:cubicBezTo>
                    <a:pt x="8096" y="20384"/>
                    <a:pt x="6382" y="18764"/>
                    <a:pt x="6382" y="16669"/>
                  </a:cubicBezTo>
                  <a:lnTo>
                    <a:pt x="6382" y="7430"/>
                  </a:lnTo>
                  <a:lnTo>
                    <a:pt x="3715" y="7430"/>
                  </a:lnTo>
                  <a:cubicBezTo>
                    <a:pt x="1715" y="7430"/>
                    <a:pt x="0" y="5810"/>
                    <a:pt x="0" y="3715"/>
                  </a:cubicBezTo>
                  <a:cubicBezTo>
                    <a:pt x="0" y="1715"/>
                    <a:pt x="1619" y="0"/>
                    <a:pt x="3715" y="0"/>
                  </a:cubicBezTo>
                  <a:lnTo>
                    <a:pt x="50006" y="0"/>
                  </a:lnTo>
                  <a:cubicBezTo>
                    <a:pt x="52007" y="0"/>
                    <a:pt x="53721" y="1619"/>
                    <a:pt x="53721" y="3715"/>
                  </a:cubicBezTo>
                  <a:cubicBezTo>
                    <a:pt x="53721" y="5715"/>
                    <a:pt x="52102" y="7430"/>
                    <a:pt x="50006" y="7430"/>
                  </a:cubicBezTo>
                  <a:lnTo>
                    <a:pt x="47244" y="7430"/>
                  </a:lnTo>
                  <a:lnTo>
                    <a:pt x="47244" y="16669"/>
                  </a:lnTo>
                  <a:cubicBezTo>
                    <a:pt x="47244" y="18669"/>
                    <a:pt x="45625" y="20384"/>
                    <a:pt x="43529" y="20384"/>
                  </a:cubicBezTo>
                  <a:lnTo>
                    <a:pt x="10097" y="20384"/>
                  </a:lnTo>
                  <a:close/>
                  <a:moveTo>
                    <a:pt x="13811" y="13049"/>
                  </a:moveTo>
                  <a:lnTo>
                    <a:pt x="39910" y="13049"/>
                  </a:lnTo>
                  <a:lnTo>
                    <a:pt x="39910" y="7525"/>
                  </a:lnTo>
                  <a:lnTo>
                    <a:pt x="13811" y="7525"/>
                  </a:lnTo>
                  <a:lnTo>
                    <a:pt x="13811" y="130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e72e2d5a7c_2_98"/>
            <p:cNvSpPr/>
            <p:nvPr/>
          </p:nvSpPr>
          <p:spPr>
            <a:xfrm>
              <a:off x="8466426" y="1335908"/>
              <a:ext cx="220598" cy="113061"/>
            </a:xfrm>
            <a:custGeom>
              <a:avLst/>
              <a:gdLst/>
              <a:ahLst/>
              <a:cxnLst/>
              <a:rect l="l" t="t" r="r" b="b"/>
              <a:pathLst>
                <a:path w="220598" h="113061" extrusionOk="0">
                  <a:moveTo>
                    <a:pt x="111157" y="113062"/>
                  </a:moveTo>
                  <a:cubicBezTo>
                    <a:pt x="65818" y="113062"/>
                    <a:pt x="24575" y="84487"/>
                    <a:pt x="8763" y="42005"/>
                  </a:cubicBezTo>
                  <a:lnTo>
                    <a:pt x="7429" y="42291"/>
                  </a:lnTo>
                  <a:lnTo>
                    <a:pt x="7429" y="66961"/>
                  </a:lnTo>
                  <a:cubicBezTo>
                    <a:pt x="7429" y="68961"/>
                    <a:pt x="5810" y="70676"/>
                    <a:pt x="3715" y="70676"/>
                  </a:cubicBezTo>
                  <a:cubicBezTo>
                    <a:pt x="1619" y="70580"/>
                    <a:pt x="0" y="68961"/>
                    <a:pt x="0" y="66961"/>
                  </a:cubicBezTo>
                  <a:lnTo>
                    <a:pt x="0" y="33623"/>
                  </a:lnTo>
                  <a:cubicBezTo>
                    <a:pt x="0" y="31623"/>
                    <a:pt x="1619" y="29908"/>
                    <a:pt x="3715" y="29908"/>
                  </a:cubicBezTo>
                  <a:lnTo>
                    <a:pt x="37052" y="29908"/>
                  </a:lnTo>
                  <a:cubicBezTo>
                    <a:pt x="39053" y="29908"/>
                    <a:pt x="40767" y="31528"/>
                    <a:pt x="40767" y="33623"/>
                  </a:cubicBezTo>
                  <a:cubicBezTo>
                    <a:pt x="40767" y="35623"/>
                    <a:pt x="39148" y="37338"/>
                    <a:pt x="37052" y="37338"/>
                  </a:cubicBezTo>
                  <a:lnTo>
                    <a:pt x="14859" y="37338"/>
                  </a:lnTo>
                  <a:lnTo>
                    <a:pt x="15240" y="38290"/>
                  </a:lnTo>
                  <a:cubicBezTo>
                    <a:pt x="29718" y="78581"/>
                    <a:pt x="68294" y="105728"/>
                    <a:pt x="111157" y="105728"/>
                  </a:cubicBezTo>
                  <a:cubicBezTo>
                    <a:pt x="167354" y="105728"/>
                    <a:pt x="213169" y="60007"/>
                    <a:pt x="213169" y="3715"/>
                  </a:cubicBezTo>
                  <a:cubicBezTo>
                    <a:pt x="213169" y="1715"/>
                    <a:pt x="214789" y="0"/>
                    <a:pt x="216884" y="0"/>
                  </a:cubicBezTo>
                  <a:cubicBezTo>
                    <a:pt x="218980" y="0"/>
                    <a:pt x="220599" y="1619"/>
                    <a:pt x="220599" y="3715"/>
                  </a:cubicBezTo>
                  <a:cubicBezTo>
                    <a:pt x="220504" y="64008"/>
                    <a:pt x="171450" y="113062"/>
                    <a:pt x="111157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72e2d5a7c_2_98"/>
            <p:cNvSpPr/>
            <p:nvPr/>
          </p:nvSpPr>
          <p:spPr>
            <a:xfrm>
              <a:off x="8468235" y="1230276"/>
              <a:ext cx="221646" cy="113061"/>
            </a:xfrm>
            <a:custGeom>
              <a:avLst/>
              <a:gdLst/>
              <a:ahLst/>
              <a:cxnLst/>
              <a:rect l="l" t="t" r="r" b="b"/>
              <a:pathLst>
                <a:path w="221646" h="113061" extrusionOk="0">
                  <a:moveTo>
                    <a:pt x="3715" y="113062"/>
                  </a:moveTo>
                  <a:cubicBezTo>
                    <a:pt x="1715" y="113062"/>
                    <a:pt x="0" y="111443"/>
                    <a:pt x="0" y="109347"/>
                  </a:cubicBezTo>
                  <a:cubicBezTo>
                    <a:pt x="0" y="49054"/>
                    <a:pt x="49054" y="0"/>
                    <a:pt x="109347" y="0"/>
                  </a:cubicBezTo>
                  <a:cubicBezTo>
                    <a:pt x="156115" y="0"/>
                    <a:pt x="197644" y="29718"/>
                    <a:pt x="212789" y="73819"/>
                  </a:cubicBezTo>
                  <a:lnTo>
                    <a:pt x="214217" y="73628"/>
                  </a:lnTo>
                  <a:lnTo>
                    <a:pt x="214217" y="48959"/>
                  </a:lnTo>
                  <a:cubicBezTo>
                    <a:pt x="214217" y="46958"/>
                    <a:pt x="215837" y="45244"/>
                    <a:pt x="217932" y="45244"/>
                  </a:cubicBezTo>
                  <a:cubicBezTo>
                    <a:pt x="220028" y="45244"/>
                    <a:pt x="221647" y="46863"/>
                    <a:pt x="221647" y="48959"/>
                  </a:cubicBezTo>
                  <a:lnTo>
                    <a:pt x="221647" y="82296"/>
                  </a:lnTo>
                  <a:cubicBezTo>
                    <a:pt x="221647" y="84296"/>
                    <a:pt x="220028" y="86011"/>
                    <a:pt x="217932" y="86011"/>
                  </a:cubicBezTo>
                  <a:lnTo>
                    <a:pt x="184595" y="86011"/>
                  </a:lnTo>
                  <a:cubicBezTo>
                    <a:pt x="182594" y="86011"/>
                    <a:pt x="180880" y="84392"/>
                    <a:pt x="180880" y="82296"/>
                  </a:cubicBezTo>
                  <a:cubicBezTo>
                    <a:pt x="180880" y="80296"/>
                    <a:pt x="182499" y="78581"/>
                    <a:pt x="184595" y="78581"/>
                  </a:cubicBezTo>
                  <a:lnTo>
                    <a:pt x="206597" y="78581"/>
                  </a:lnTo>
                  <a:lnTo>
                    <a:pt x="206312" y="77629"/>
                  </a:lnTo>
                  <a:cubicBezTo>
                    <a:pt x="192596" y="35624"/>
                    <a:pt x="153638" y="7334"/>
                    <a:pt x="109347" y="7334"/>
                  </a:cubicBezTo>
                  <a:cubicBezTo>
                    <a:pt x="53150" y="7334"/>
                    <a:pt x="7334" y="53054"/>
                    <a:pt x="7334" y="109347"/>
                  </a:cubicBezTo>
                  <a:cubicBezTo>
                    <a:pt x="7334" y="111347"/>
                    <a:pt x="5715" y="113062"/>
                    <a:pt x="3715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e72e2d5a7c_2_98"/>
          <p:cNvSpPr txBox="1"/>
          <p:nvPr/>
        </p:nvSpPr>
        <p:spPr>
          <a:xfrm>
            <a:off x="3071221" y="632293"/>
            <a:ext cx="80154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Ação de Aprendizagem 1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72e2d5a7c_2_98"/>
          <p:cNvSpPr txBox="1"/>
          <p:nvPr/>
        </p:nvSpPr>
        <p:spPr>
          <a:xfrm>
            <a:off x="818482" y="2337050"/>
            <a:ext cx="102681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Neste momento, você deve ler o slide 3 deste material, bem como acessar todo o material de apoio para que eventuais dúvidas sejam devidamente sinalizadas ao professor.</a:t>
            </a: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Você deve compreender a problemática e  tirar as dúvidas com o Professor Tutor Virtual.</a:t>
            </a: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Troque informações com os seus colegas da disciplina sobre a problemática no</a:t>
            </a: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fórum do Ambiente Virtual de Aprendizagem.</a:t>
            </a:r>
          </a:p>
          <a:p>
            <a:pPr marL="1397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ge72e2d5a7c_2_114"/>
          <p:cNvGrpSpPr/>
          <p:nvPr/>
        </p:nvGrpSpPr>
        <p:grpSpPr>
          <a:xfrm>
            <a:off x="0" y="463392"/>
            <a:ext cx="11904574" cy="6394437"/>
            <a:chOff x="0" y="347552"/>
            <a:chExt cx="9144000" cy="4795948"/>
          </a:xfrm>
        </p:grpSpPr>
        <p:sp>
          <p:nvSpPr>
            <p:cNvPr id="169" name="Google Shape;169;ge72e2d5a7c_2_114"/>
            <p:cNvSpPr/>
            <p:nvPr/>
          </p:nvSpPr>
          <p:spPr>
            <a:xfrm rot="10800000">
              <a:off x="7100700" y="4466100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ge72e2d5a7c_2_1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31289" y="4678010"/>
              <a:ext cx="1365955" cy="2536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ge72e2d5a7c_2_114"/>
            <p:cNvCxnSpPr/>
            <p:nvPr/>
          </p:nvCxnSpPr>
          <p:spPr>
            <a:xfrm>
              <a:off x="0" y="4795947"/>
              <a:ext cx="71007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ge72e2d5a7c_2_114"/>
            <p:cNvSpPr/>
            <p:nvPr/>
          </p:nvSpPr>
          <p:spPr>
            <a:xfrm>
              <a:off x="0" y="347552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72e2d5a7c_2_114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e72e2d5a7c_2_114"/>
          <p:cNvGrpSpPr/>
          <p:nvPr/>
        </p:nvGrpSpPr>
        <p:grpSpPr>
          <a:xfrm>
            <a:off x="528045" y="483819"/>
            <a:ext cx="1108071" cy="1110589"/>
            <a:chOff x="8466426" y="1230276"/>
            <a:chExt cx="223455" cy="218693"/>
          </a:xfrm>
        </p:grpSpPr>
        <p:sp>
          <p:nvSpPr>
            <p:cNvPr id="175" name="Google Shape;175;ge72e2d5a7c_2_114"/>
            <p:cNvSpPr/>
            <p:nvPr/>
          </p:nvSpPr>
          <p:spPr>
            <a:xfrm>
              <a:off x="8513955" y="1259517"/>
              <a:ext cx="124396" cy="139065"/>
            </a:xfrm>
            <a:custGeom>
              <a:avLst/>
              <a:gdLst/>
              <a:ahLst/>
              <a:cxnLst/>
              <a:rect l="l" t="t" r="r" b="b"/>
              <a:pathLst>
                <a:path w="124396" h="139065" extrusionOk="0">
                  <a:moveTo>
                    <a:pt x="39815" y="138970"/>
                  </a:moveTo>
                  <a:cubicBezTo>
                    <a:pt x="37814" y="138970"/>
                    <a:pt x="36100" y="137351"/>
                    <a:pt x="36100" y="135255"/>
                  </a:cubicBezTo>
                  <a:lnTo>
                    <a:pt x="36100" y="118491"/>
                  </a:lnTo>
                  <a:lnTo>
                    <a:pt x="35719" y="118396"/>
                  </a:lnTo>
                  <a:cubicBezTo>
                    <a:pt x="13716" y="108014"/>
                    <a:pt x="0" y="86487"/>
                    <a:pt x="0" y="62198"/>
                  </a:cubicBezTo>
                  <a:cubicBezTo>
                    <a:pt x="0" y="27908"/>
                    <a:pt x="27908" y="0"/>
                    <a:pt x="62198" y="0"/>
                  </a:cubicBezTo>
                  <a:cubicBezTo>
                    <a:pt x="96488" y="0"/>
                    <a:pt x="124396" y="27908"/>
                    <a:pt x="124396" y="62198"/>
                  </a:cubicBezTo>
                  <a:cubicBezTo>
                    <a:pt x="124396" y="86582"/>
                    <a:pt x="110681" y="108109"/>
                    <a:pt x="88678" y="118396"/>
                  </a:cubicBezTo>
                  <a:lnTo>
                    <a:pt x="88297" y="118586"/>
                  </a:lnTo>
                  <a:lnTo>
                    <a:pt x="88297" y="135350"/>
                  </a:lnTo>
                  <a:cubicBezTo>
                    <a:pt x="88297" y="137351"/>
                    <a:pt x="86678" y="139065"/>
                    <a:pt x="84582" y="139065"/>
                  </a:cubicBezTo>
                  <a:lnTo>
                    <a:pt x="39815" y="139065"/>
                  </a:lnTo>
                  <a:close/>
                  <a:moveTo>
                    <a:pt x="72962" y="131636"/>
                  </a:moveTo>
                  <a:lnTo>
                    <a:pt x="80867" y="131636"/>
                  </a:lnTo>
                  <a:lnTo>
                    <a:pt x="80867" y="116110"/>
                  </a:lnTo>
                  <a:cubicBezTo>
                    <a:pt x="80867" y="114586"/>
                    <a:pt x="81725" y="113252"/>
                    <a:pt x="83153" y="112681"/>
                  </a:cubicBezTo>
                  <a:cubicBezTo>
                    <a:pt x="103727" y="104204"/>
                    <a:pt x="116967" y="84296"/>
                    <a:pt x="116967" y="62008"/>
                  </a:cubicBezTo>
                  <a:cubicBezTo>
                    <a:pt x="116967" y="31814"/>
                    <a:pt x="92393" y="7239"/>
                    <a:pt x="62198" y="7239"/>
                  </a:cubicBezTo>
                  <a:cubicBezTo>
                    <a:pt x="32004" y="7239"/>
                    <a:pt x="7430" y="31814"/>
                    <a:pt x="7430" y="62008"/>
                  </a:cubicBezTo>
                  <a:cubicBezTo>
                    <a:pt x="7430" y="84296"/>
                    <a:pt x="20669" y="104108"/>
                    <a:pt x="41243" y="112681"/>
                  </a:cubicBezTo>
                  <a:cubicBezTo>
                    <a:pt x="42577" y="113252"/>
                    <a:pt x="43529" y="114586"/>
                    <a:pt x="43529" y="116110"/>
                  </a:cubicBezTo>
                  <a:lnTo>
                    <a:pt x="43529" y="131636"/>
                  </a:lnTo>
                  <a:lnTo>
                    <a:pt x="51435" y="131636"/>
                  </a:lnTo>
                  <a:lnTo>
                    <a:pt x="51435" y="79248"/>
                  </a:lnTo>
                  <a:lnTo>
                    <a:pt x="46196" y="79248"/>
                  </a:lnTo>
                  <a:cubicBezTo>
                    <a:pt x="39243" y="79248"/>
                    <a:pt x="33623" y="73628"/>
                    <a:pt x="33623" y="66675"/>
                  </a:cubicBezTo>
                  <a:cubicBezTo>
                    <a:pt x="33623" y="59722"/>
                    <a:pt x="39243" y="54102"/>
                    <a:pt x="46196" y="54102"/>
                  </a:cubicBezTo>
                  <a:cubicBezTo>
                    <a:pt x="53150" y="54102"/>
                    <a:pt x="58769" y="59722"/>
                    <a:pt x="58769" y="66675"/>
                  </a:cubicBezTo>
                  <a:lnTo>
                    <a:pt x="58769" y="71914"/>
                  </a:lnTo>
                  <a:lnTo>
                    <a:pt x="65627" y="71914"/>
                  </a:lnTo>
                  <a:lnTo>
                    <a:pt x="65627" y="66675"/>
                  </a:lnTo>
                  <a:cubicBezTo>
                    <a:pt x="65627" y="59722"/>
                    <a:pt x="71247" y="54102"/>
                    <a:pt x="78200" y="54102"/>
                  </a:cubicBezTo>
                  <a:cubicBezTo>
                    <a:pt x="85154" y="54102"/>
                    <a:pt x="90773" y="59722"/>
                    <a:pt x="90773" y="66675"/>
                  </a:cubicBezTo>
                  <a:cubicBezTo>
                    <a:pt x="90773" y="73628"/>
                    <a:pt x="85154" y="79248"/>
                    <a:pt x="78200" y="79248"/>
                  </a:cubicBezTo>
                  <a:lnTo>
                    <a:pt x="72962" y="79248"/>
                  </a:lnTo>
                  <a:lnTo>
                    <a:pt x="72962" y="131636"/>
                  </a:lnTo>
                  <a:close/>
                  <a:moveTo>
                    <a:pt x="58769" y="131636"/>
                  </a:moveTo>
                  <a:lnTo>
                    <a:pt x="65627" y="131636"/>
                  </a:lnTo>
                  <a:lnTo>
                    <a:pt x="65627" y="79248"/>
                  </a:lnTo>
                  <a:lnTo>
                    <a:pt x="58769" y="79248"/>
                  </a:lnTo>
                  <a:lnTo>
                    <a:pt x="58769" y="131636"/>
                  </a:lnTo>
                  <a:close/>
                  <a:moveTo>
                    <a:pt x="78200" y="61436"/>
                  </a:moveTo>
                  <a:cubicBezTo>
                    <a:pt x="75343" y="61436"/>
                    <a:pt x="72962" y="63818"/>
                    <a:pt x="72962" y="66675"/>
                  </a:cubicBezTo>
                  <a:lnTo>
                    <a:pt x="72962" y="71914"/>
                  </a:lnTo>
                  <a:lnTo>
                    <a:pt x="78200" y="71914"/>
                  </a:lnTo>
                  <a:cubicBezTo>
                    <a:pt x="81058" y="71914"/>
                    <a:pt x="83439" y="69533"/>
                    <a:pt x="83439" y="66675"/>
                  </a:cubicBezTo>
                  <a:cubicBezTo>
                    <a:pt x="83439" y="63722"/>
                    <a:pt x="81058" y="61436"/>
                    <a:pt x="78200" y="61436"/>
                  </a:cubicBezTo>
                  <a:close/>
                  <a:moveTo>
                    <a:pt x="46196" y="61436"/>
                  </a:moveTo>
                  <a:cubicBezTo>
                    <a:pt x="43339" y="61436"/>
                    <a:pt x="40958" y="63818"/>
                    <a:pt x="40958" y="66675"/>
                  </a:cubicBezTo>
                  <a:cubicBezTo>
                    <a:pt x="40958" y="69533"/>
                    <a:pt x="43339" y="71914"/>
                    <a:pt x="46196" y="71914"/>
                  </a:cubicBezTo>
                  <a:lnTo>
                    <a:pt x="51435" y="71914"/>
                  </a:lnTo>
                  <a:lnTo>
                    <a:pt x="51435" y="66675"/>
                  </a:lnTo>
                  <a:cubicBezTo>
                    <a:pt x="51435" y="63722"/>
                    <a:pt x="49054" y="61436"/>
                    <a:pt x="46196" y="614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e72e2d5a7c_2_114"/>
            <p:cNvSpPr/>
            <p:nvPr/>
          </p:nvSpPr>
          <p:spPr>
            <a:xfrm>
              <a:off x="8549293" y="1404583"/>
              <a:ext cx="53721" cy="20383"/>
            </a:xfrm>
            <a:custGeom>
              <a:avLst/>
              <a:gdLst/>
              <a:ahLst/>
              <a:cxnLst/>
              <a:rect l="l" t="t" r="r" b="b"/>
              <a:pathLst>
                <a:path w="53721" h="20383" extrusionOk="0">
                  <a:moveTo>
                    <a:pt x="10097" y="20384"/>
                  </a:moveTo>
                  <a:cubicBezTo>
                    <a:pt x="8096" y="20384"/>
                    <a:pt x="6382" y="18764"/>
                    <a:pt x="6382" y="16669"/>
                  </a:cubicBezTo>
                  <a:lnTo>
                    <a:pt x="6382" y="7430"/>
                  </a:lnTo>
                  <a:lnTo>
                    <a:pt x="3715" y="7430"/>
                  </a:lnTo>
                  <a:cubicBezTo>
                    <a:pt x="1715" y="7430"/>
                    <a:pt x="0" y="5810"/>
                    <a:pt x="0" y="3715"/>
                  </a:cubicBezTo>
                  <a:cubicBezTo>
                    <a:pt x="0" y="1715"/>
                    <a:pt x="1619" y="0"/>
                    <a:pt x="3715" y="0"/>
                  </a:cubicBezTo>
                  <a:lnTo>
                    <a:pt x="50006" y="0"/>
                  </a:lnTo>
                  <a:cubicBezTo>
                    <a:pt x="52007" y="0"/>
                    <a:pt x="53721" y="1619"/>
                    <a:pt x="53721" y="3715"/>
                  </a:cubicBezTo>
                  <a:cubicBezTo>
                    <a:pt x="53721" y="5715"/>
                    <a:pt x="52102" y="7430"/>
                    <a:pt x="50006" y="7430"/>
                  </a:cubicBezTo>
                  <a:lnTo>
                    <a:pt x="47244" y="7430"/>
                  </a:lnTo>
                  <a:lnTo>
                    <a:pt x="47244" y="16669"/>
                  </a:lnTo>
                  <a:cubicBezTo>
                    <a:pt x="47244" y="18669"/>
                    <a:pt x="45625" y="20384"/>
                    <a:pt x="43529" y="20384"/>
                  </a:cubicBezTo>
                  <a:lnTo>
                    <a:pt x="10097" y="20384"/>
                  </a:lnTo>
                  <a:close/>
                  <a:moveTo>
                    <a:pt x="13811" y="13049"/>
                  </a:moveTo>
                  <a:lnTo>
                    <a:pt x="39910" y="13049"/>
                  </a:lnTo>
                  <a:lnTo>
                    <a:pt x="39910" y="7525"/>
                  </a:lnTo>
                  <a:lnTo>
                    <a:pt x="13811" y="7525"/>
                  </a:lnTo>
                  <a:lnTo>
                    <a:pt x="13811" y="130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e72e2d5a7c_2_114"/>
            <p:cNvSpPr/>
            <p:nvPr/>
          </p:nvSpPr>
          <p:spPr>
            <a:xfrm>
              <a:off x="8466426" y="1335908"/>
              <a:ext cx="220598" cy="113061"/>
            </a:xfrm>
            <a:custGeom>
              <a:avLst/>
              <a:gdLst/>
              <a:ahLst/>
              <a:cxnLst/>
              <a:rect l="l" t="t" r="r" b="b"/>
              <a:pathLst>
                <a:path w="220598" h="113061" extrusionOk="0">
                  <a:moveTo>
                    <a:pt x="111157" y="113062"/>
                  </a:moveTo>
                  <a:cubicBezTo>
                    <a:pt x="65818" y="113062"/>
                    <a:pt x="24575" y="84487"/>
                    <a:pt x="8763" y="42005"/>
                  </a:cubicBezTo>
                  <a:lnTo>
                    <a:pt x="7429" y="42291"/>
                  </a:lnTo>
                  <a:lnTo>
                    <a:pt x="7429" y="66961"/>
                  </a:lnTo>
                  <a:cubicBezTo>
                    <a:pt x="7429" y="68961"/>
                    <a:pt x="5810" y="70676"/>
                    <a:pt x="3715" y="70676"/>
                  </a:cubicBezTo>
                  <a:cubicBezTo>
                    <a:pt x="1619" y="70580"/>
                    <a:pt x="0" y="68961"/>
                    <a:pt x="0" y="66961"/>
                  </a:cubicBezTo>
                  <a:lnTo>
                    <a:pt x="0" y="33623"/>
                  </a:lnTo>
                  <a:cubicBezTo>
                    <a:pt x="0" y="31623"/>
                    <a:pt x="1619" y="29908"/>
                    <a:pt x="3715" y="29908"/>
                  </a:cubicBezTo>
                  <a:lnTo>
                    <a:pt x="37052" y="29908"/>
                  </a:lnTo>
                  <a:cubicBezTo>
                    <a:pt x="39053" y="29908"/>
                    <a:pt x="40767" y="31528"/>
                    <a:pt x="40767" y="33623"/>
                  </a:cubicBezTo>
                  <a:cubicBezTo>
                    <a:pt x="40767" y="35623"/>
                    <a:pt x="39148" y="37338"/>
                    <a:pt x="37052" y="37338"/>
                  </a:cubicBezTo>
                  <a:lnTo>
                    <a:pt x="14859" y="37338"/>
                  </a:lnTo>
                  <a:lnTo>
                    <a:pt x="15240" y="38290"/>
                  </a:lnTo>
                  <a:cubicBezTo>
                    <a:pt x="29718" y="78581"/>
                    <a:pt x="68294" y="105728"/>
                    <a:pt x="111157" y="105728"/>
                  </a:cubicBezTo>
                  <a:cubicBezTo>
                    <a:pt x="167354" y="105728"/>
                    <a:pt x="213169" y="60007"/>
                    <a:pt x="213169" y="3715"/>
                  </a:cubicBezTo>
                  <a:cubicBezTo>
                    <a:pt x="213169" y="1715"/>
                    <a:pt x="214789" y="0"/>
                    <a:pt x="216884" y="0"/>
                  </a:cubicBezTo>
                  <a:cubicBezTo>
                    <a:pt x="218980" y="0"/>
                    <a:pt x="220599" y="1619"/>
                    <a:pt x="220599" y="3715"/>
                  </a:cubicBezTo>
                  <a:cubicBezTo>
                    <a:pt x="220504" y="64008"/>
                    <a:pt x="171450" y="113062"/>
                    <a:pt x="111157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e72e2d5a7c_2_114"/>
            <p:cNvSpPr/>
            <p:nvPr/>
          </p:nvSpPr>
          <p:spPr>
            <a:xfrm>
              <a:off x="8468235" y="1230276"/>
              <a:ext cx="221646" cy="113061"/>
            </a:xfrm>
            <a:custGeom>
              <a:avLst/>
              <a:gdLst/>
              <a:ahLst/>
              <a:cxnLst/>
              <a:rect l="l" t="t" r="r" b="b"/>
              <a:pathLst>
                <a:path w="221646" h="113061" extrusionOk="0">
                  <a:moveTo>
                    <a:pt x="3715" y="113062"/>
                  </a:moveTo>
                  <a:cubicBezTo>
                    <a:pt x="1715" y="113062"/>
                    <a:pt x="0" y="111443"/>
                    <a:pt x="0" y="109347"/>
                  </a:cubicBezTo>
                  <a:cubicBezTo>
                    <a:pt x="0" y="49054"/>
                    <a:pt x="49054" y="0"/>
                    <a:pt x="109347" y="0"/>
                  </a:cubicBezTo>
                  <a:cubicBezTo>
                    <a:pt x="156115" y="0"/>
                    <a:pt x="197644" y="29718"/>
                    <a:pt x="212789" y="73819"/>
                  </a:cubicBezTo>
                  <a:lnTo>
                    <a:pt x="214217" y="73628"/>
                  </a:lnTo>
                  <a:lnTo>
                    <a:pt x="214217" y="48959"/>
                  </a:lnTo>
                  <a:cubicBezTo>
                    <a:pt x="214217" y="46958"/>
                    <a:pt x="215837" y="45244"/>
                    <a:pt x="217932" y="45244"/>
                  </a:cubicBezTo>
                  <a:cubicBezTo>
                    <a:pt x="220028" y="45244"/>
                    <a:pt x="221647" y="46863"/>
                    <a:pt x="221647" y="48959"/>
                  </a:cubicBezTo>
                  <a:lnTo>
                    <a:pt x="221647" y="82296"/>
                  </a:lnTo>
                  <a:cubicBezTo>
                    <a:pt x="221647" y="84296"/>
                    <a:pt x="220028" y="86011"/>
                    <a:pt x="217932" y="86011"/>
                  </a:cubicBezTo>
                  <a:lnTo>
                    <a:pt x="184595" y="86011"/>
                  </a:lnTo>
                  <a:cubicBezTo>
                    <a:pt x="182594" y="86011"/>
                    <a:pt x="180880" y="84392"/>
                    <a:pt x="180880" y="82296"/>
                  </a:cubicBezTo>
                  <a:cubicBezTo>
                    <a:pt x="180880" y="80296"/>
                    <a:pt x="182499" y="78581"/>
                    <a:pt x="184595" y="78581"/>
                  </a:cubicBezTo>
                  <a:lnTo>
                    <a:pt x="206597" y="78581"/>
                  </a:lnTo>
                  <a:lnTo>
                    <a:pt x="206312" y="77629"/>
                  </a:lnTo>
                  <a:cubicBezTo>
                    <a:pt x="192596" y="35624"/>
                    <a:pt x="153638" y="7334"/>
                    <a:pt x="109347" y="7334"/>
                  </a:cubicBezTo>
                  <a:cubicBezTo>
                    <a:pt x="53150" y="7334"/>
                    <a:pt x="7334" y="53054"/>
                    <a:pt x="7334" y="109347"/>
                  </a:cubicBezTo>
                  <a:cubicBezTo>
                    <a:pt x="7334" y="111347"/>
                    <a:pt x="5715" y="113062"/>
                    <a:pt x="3715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e72e2d5a7c_2_114"/>
          <p:cNvSpPr txBox="1"/>
          <p:nvPr/>
        </p:nvSpPr>
        <p:spPr>
          <a:xfrm>
            <a:off x="3071221" y="632293"/>
            <a:ext cx="80154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Ação de Aprendizagem 2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72e2d5a7c_2_114"/>
          <p:cNvSpPr txBox="1"/>
          <p:nvPr/>
        </p:nvSpPr>
        <p:spPr>
          <a:xfrm>
            <a:off x="818521" y="2354450"/>
            <a:ext cx="102681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 base na problemática apresentada no slide 3, desenvolva um sistema WEB para contabilizar votos on-line para eleição de líder e vice-líder de turma da sua classe.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objetivo dessa ação é obter um sistema que permita o cadastro e consulta das chapas de líder e vice-líder de turma que irão concorrer a eleição, assim como a contabilização dos votos dos alunos da classe.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essa implementação deve ser utilizada a linguagem PHP.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Dessa forma, o sistema deverá contar com os seguintes menus: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Cadastro da chapa (nom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e e código da chapa, 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matrícula e nome do líder e do vice-líder de turma);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- Consulta da chapa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(todas as informações devem ser exibidas no relatório);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Votação (o aluno deverá informar sua matrícula, após isso os dados das chapas serão exibidos para que o mesm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o informe em qual chapa deverá votar; cada aluno só pode ter um voto);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- Relatório da votação (apresentar as chapas e quantidade de votos, percentual de representatividade de cada chapa e total de votos).</a:t>
            </a: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2e2d5a7c_2_130"/>
          <p:cNvSpPr/>
          <p:nvPr/>
        </p:nvSpPr>
        <p:spPr>
          <a:xfrm rot="10800000">
            <a:off x="9245100" y="5954998"/>
            <a:ext cx="2660100" cy="903000"/>
          </a:xfrm>
          <a:prstGeom prst="homePlate">
            <a:avLst>
              <a:gd name="adj" fmla="val 50000"/>
            </a:avLst>
          </a:prstGeom>
          <a:solidFill>
            <a:srgbClr val="3AC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e72e2d5a7c_2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5698" y="6237345"/>
            <a:ext cx="1778431" cy="330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e72e2d5a7c_2_130"/>
          <p:cNvCxnSpPr/>
          <p:nvPr/>
        </p:nvCxnSpPr>
        <p:spPr>
          <a:xfrm>
            <a:off x="0" y="6394594"/>
            <a:ext cx="92451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ge72e2d5a7c_2_130"/>
          <p:cNvSpPr/>
          <p:nvPr/>
        </p:nvSpPr>
        <p:spPr>
          <a:xfrm>
            <a:off x="0" y="463403"/>
            <a:ext cx="2660100" cy="903000"/>
          </a:xfrm>
          <a:prstGeom prst="homePlate">
            <a:avLst>
              <a:gd name="adj" fmla="val 50000"/>
            </a:avLst>
          </a:prstGeom>
          <a:solidFill>
            <a:srgbClr val="3AC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72e2d5a7c_2_130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ge72e2d5a7c_2_130"/>
          <p:cNvGrpSpPr/>
          <p:nvPr/>
        </p:nvGrpSpPr>
        <p:grpSpPr>
          <a:xfrm>
            <a:off x="528045" y="483819"/>
            <a:ext cx="1108071" cy="1110589"/>
            <a:chOff x="8466426" y="1230276"/>
            <a:chExt cx="223455" cy="218693"/>
          </a:xfrm>
        </p:grpSpPr>
        <p:sp>
          <p:nvSpPr>
            <p:cNvPr id="191" name="Google Shape;191;ge72e2d5a7c_2_130"/>
            <p:cNvSpPr/>
            <p:nvPr/>
          </p:nvSpPr>
          <p:spPr>
            <a:xfrm>
              <a:off x="8513955" y="1259517"/>
              <a:ext cx="124396" cy="139065"/>
            </a:xfrm>
            <a:custGeom>
              <a:avLst/>
              <a:gdLst/>
              <a:ahLst/>
              <a:cxnLst/>
              <a:rect l="l" t="t" r="r" b="b"/>
              <a:pathLst>
                <a:path w="124396" h="139065" extrusionOk="0">
                  <a:moveTo>
                    <a:pt x="39815" y="138970"/>
                  </a:moveTo>
                  <a:cubicBezTo>
                    <a:pt x="37814" y="138970"/>
                    <a:pt x="36100" y="137351"/>
                    <a:pt x="36100" y="135255"/>
                  </a:cubicBezTo>
                  <a:lnTo>
                    <a:pt x="36100" y="118491"/>
                  </a:lnTo>
                  <a:lnTo>
                    <a:pt x="35719" y="118396"/>
                  </a:lnTo>
                  <a:cubicBezTo>
                    <a:pt x="13716" y="108014"/>
                    <a:pt x="0" y="86487"/>
                    <a:pt x="0" y="62198"/>
                  </a:cubicBezTo>
                  <a:cubicBezTo>
                    <a:pt x="0" y="27908"/>
                    <a:pt x="27908" y="0"/>
                    <a:pt x="62198" y="0"/>
                  </a:cubicBezTo>
                  <a:cubicBezTo>
                    <a:pt x="96488" y="0"/>
                    <a:pt x="124396" y="27908"/>
                    <a:pt x="124396" y="62198"/>
                  </a:cubicBezTo>
                  <a:cubicBezTo>
                    <a:pt x="124396" y="86582"/>
                    <a:pt x="110681" y="108109"/>
                    <a:pt x="88678" y="118396"/>
                  </a:cubicBezTo>
                  <a:lnTo>
                    <a:pt x="88297" y="118586"/>
                  </a:lnTo>
                  <a:lnTo>
                    <a:pt x="88297" y="135350"/>
                  </a:lnTo>
                  <a:cubicBezTo>
                    <a:pt x="88297" y="137351"/>
                    <a:pt x="86678" y="139065"/>
                    <a:pt x="84582" y="139065"/>
                  </a:cubicBezTo>
                  <a:lnTo>
                    <a:pt x="39815" y="139065"/>
                  </a:lnTo>
                  <a:close/>
                  <a:moveTo>
                    <a:pt x="72962" y="131636"/>
                  </a:moveTo>
                  <a:lnTo>
                    <a:pt x="80867" y="131636"/>
                  </a:lnTo>
                  <a:lnTo>
                    <a:pt x="80867" y="116110"/>
                  </a:lnTo>
                  <a:cubicBezTo>
                    <a:pt x="80867" y="114586"/>
                    <a:pt x="81725" y="113252"/>
                    <a:pt x="83153" y="112681"/>
                  </a:cubicBezTo>
                  <a:cubicBezTo>
                    <a:pt x="103727" y="104204"/>
                    <a:pt x="116967" y="84296"/>
                    <a:pt x="116967" y="62008"/>
                  </a:cubicBezTo>
                  <a:cubicBezTo>
                    <a:pt x="116967" y="31814"/>
                    <a:pt x="92393" y="7239"/>
                    <a:pt x="62198" y="7239"/>
                  </a:cubicBezTo>
                  <a:cubicBezTo>
                    <a:pt x="32004" y="7239"/>
                    <a:pt x="7430" y="31814"/>
                    <a:pt x="7430" y="62008"/>
                  </a:cubicBezTo>
                  <a:cubicBezTo>
                    <a:pt x="7430" y="84296"/>
                    <a:pt x="20669" y="104108"/>
                    <a:pt x="41243" y="112681"/>
                  </a:cubicBezTo>
                  <a:cubicBezTo>
                    <a:pt x="42577" y="113252"/>
                    <a:pt x="43529" y="114586"/>
                    <a:pt x="43529" y="116110"/>
                  </a:cubicBezTo>
                  <a:lnTo>
                    <a:pt x="43529" y="131636"/>
                  </a:lnTo>
                  <a:lnTo>
                    <a:pt x="51435" y="131636"/>
                  </a:lnTo>
                  <a:lnTo>
                    <a:pt x="51435" y="79248"/>
                  </a:lnTo>
                  <a:lnTo>
                    <a:pt x="46196" y="79248"/>
                  </a:lnTo>
                  <a:cubicBezTo>
                    <a:pt x="39243" y="79248"/>
                    <a:pt x="33623" y="73628"/>
                    <a:pt x="33623" y="66675"/>
                  </a:cubicBezTo>
                  <a:cubicBezTo>
                    <a:pt x="33623" y="59722"/>
                    <a:pt x="39243" y="54102"/>
                    <a:pt x="46196" y="54102"/>
                  </a:cubicBezTo>
                  <a:cubicBezTo>
                    <a:pt x="53150" y="54102"/>
                    <a:pt x="58769" y="59722"/>
                    <a:pt x="58769" y="66675"/>
                  </a:cubicBezTo>
                  <a:lnTo>
                    <a:pt x="58769" y="71914"/>
                  </a:lnTo>
                  <a:lnTo>
                    <a:pt x="65627" y="71914"/>
                  </a:lnTo>
                  <a:lnTo>
                    <a:pt x="65627" y="66675"/>
                  </a:lnTo>
                  <a:cubicBezTo>
                    <a:pt x="65627" y="59722"/>
                    <a:pt x="71247" y="54102"/>
                    <a:pt x="78200" y="54102"/>
                  </a:cubicBezTo>
                  <a:cubicBezTo>
                    <a:pt x="85154" y="54102"/>
                    <a:pt x="90773" y="59722"/>
                    <a:pt x="90773" y="66675"/>
                  </a:cubicBezTo>
                  <a:cubicBezTo>
                    <a:pt x="90773" y="73628"/>
                    <a:pt x="85154" y="79248"/>
                    <a:pt x="78200" y="79248"/>
                  </a:cubicBezTo>
                  <a:lnTo>
                    <a:pt x="72962" y="79248"/>
                  </a:lnTo>
                  <a:lnTo>
                    <a:pt x="72962" y="131636"/>
                  </a:lnTo>
                  <a:close/>
                  <a:moveTo>
                    <a:pt x="58769" y="131636"/>
                  </a:moveTo>
                  <a:lnTo>
                    <a:pt x="65627" y="131636"/>
                  </a:lnTo>
                  <a:lnTo>
                    <a:pt x="65627" y="79248"/>
                  </a:lnTo>
                  <a:lnTo>
                    <a:pt x="58769" y="79248"/>
                  </a:lnTo>
                  <a:lnTo>
                    <a:pt x="58769" y="131636"/>
                  </a:lnTo>
                  <a:close/>
                  <a:moveTo>
                    <a:pt x="78200" y="61436"/>
                  </a:moveTo>
                  <a:cubicBezTo>
                    <a:pt x="75343" y="61436"/>
                    <a:pt x="72962" y="63818"/>
                    <a:pt x="72962" y="66675"/>
                  </a:cubicBezTo>
                  <a:lnTo>
                    <a:pt x="72962" y="71914"/>
                  </a:lnTo>
                  <a:lnTo>
                    <a:pt x="78200" y="71914"/>
                  </a:lnTo>
                  <a:cubicBezTo>
                    <a:pt x="81058" y="71914"/>
                    <a:pt x="83439" y="69533"/>
                    <a:pt x="83439" y="66675"/>
                  </a:cubicBezTo>
                  <a:cubicBezTo>
                    <a:pt x="83439" y="63722"/>
                    <a:pt x="81058" y="61436"/>
                    <a:pt x="78200" y="61436"/>
                  </a:cubicBezTo>
                  <a:close/>
                  <a:moveTo>
                    <a:pt x="46196" y="61436"/>
                  </a:moveTo>
                  <a:cubicBezTo>
                    <a:pt x="43339" y="61436"/>
                    <a:pt x="40958" y="63818"/>
                    <a:pt x="40958" y="66675"/>
                  </a:cubicBezTo>
                  <a:cubicBezTo>
                    <a:pt x="40958" y="69533"/>
                    <a:pt x="43339" y="71914"/>
                    <a:pt x="46196" y="71914"/>
                  </a:cubicBezTo>
                  <a:lnTo>
                    <a:pt x="51435" y="71914"/>
                  </a:lnTo>
                  <a:lnTo>
                    <a:pt x="51435" y="66675"/>
                  </a:lnTo>
                  <a:cubicBezTo>
                    <a:pt x="51435" y="63722"/>
                    <a:pt x="49054" y="61436"/>
                    <a:pt x="46196" y="614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e72e2d5a7c_2_130"/>
            <p:cNvSpPr/>
            <p:nvPr/>
          </p:nvSpPr>
          <p:spPr>
            <a:xfrm>
              <a:off x="8549293" y="1404583"/>
              <a:ext cx="53721" cy="20383"/>
            </a:xfrm>
            <a:custGeom>
              <a:avLst/>
              <a:gdLst/>
              <a:ahLst/>
              <a:cxnLst/>
              <a:rect l="l" t="t" r="r" b="b"/>
              <a:pathLst>
                <a:path w="53721" h="20383" extrusionOk="0">
                  <a:moveTo>
                    <a:pt x="10097" y="20384"/>
                  </a:moveTo>
                  <a:cubicBezTo>
                    <a:pt x="8096" y="20384"/>
                    <a:pt x="6382" y="18764"/>
                    <a:pt x="6382" y="16669"/>
                  </a:cubicBezTo>
                  <a:lnTo>
                    <a:pt x="6382" y="7430"/>
                  </a:lnTo>
                  <a:lnTo>
                    <a:pt x="3715" y="7430"/>
                  </a:lnTo>
                  <a:cubicBezTo>
                    <a:pt x="1715" y="7430"/>
                    <a:pt x="0" y="5810"/>
                    <a:pt x="0" y="3715"/>
                  </a:cubicBezTo>
                  <a:cubicBezTo>
                    <a:pt x="0" y="1715"/>
                    <a:pt x="1619" y="0"/>
                    <a:pt x="3715" y="0"/>
                  </a:cubicBezTo>
                  <a:lnTo>
                    <a:pt x="50006" y="0"/>
                  </a:lnTo>
                  <a:cubicBezTo>
                    <a:pt x="52007" y="0"/>
                    <a:pt x="53721" y="1619"/>
                    <a:pt x="53721" y="3715"/>
                  </a:cubicBezTo>
                  <a:cubicBezTo>
                    <a:pt x="53721" y="5715"/>
                    <a:pt x="52102" y="7430"/>
                    <a:pt x="50006" y="7430"/>
                  </a:cubicBezTo>
                  <a:lnTo>
                    <a:pt x="47244" y="7430"/>
                  </a:lnTo>
                  <a:lnTo>
                    <a:pt x="47244" y="16669"/>
                  </a:lnTo>
                  <a:cubicBezTo>
                    <a:pt x="47244" y="18669"/>
                    <a:pt x="45625" y="20384"/>
                    <a:pt x="43529" y="20384"/>
                  </a:cubicBezTo>
                  <a:lnTo>
                    <a:pt x="10097" y="20384"/>
                  </a:lnTo>
                  <a:close/>
                  <a:moveTo>
                    <a:pt x="13811" y="13049"/>
                  </a:moveTo>
                  <a:lnTo>
                    <a:pt x="39910" y="13049"/>
                  </a:lnTo>
                  <a:lnTo>
                    <a:pt x="39910" y="7525"/>
                  </a:lnTo>
                  <a:lnTo>
                    <a:pt x="13811" y="7525"/>
                  </a:lnTo>
                  <a:lnTo>
                    <a:pt x="13811" y="130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e72e2d5a7c_2_130"/>
            <p:cNvSpPr/>
            <p:nvPr/>
          </p:nvSpPr>
          <p:spPr>
            <a:xfrm>
              <a:off x="8466426" y="1335908"/>
              <a:ext cx="220598" cy="113061"/>
            </a:xfrm>
            <a:custGeom>
              <a:avLst/>
              <a:gdLst/>
              <a:ahLst/>
              <a:cxnLst/>
              <a:rect l="l" t="t" r="r" b="b"/>
              <a:pathLst>
                <a:path w="220598" h="113061" extrusionOk="0">
                  <a:moveTo>
                    <a:pt x="111157" y="113062"/>
                  </a:moveTo>
                  <a:cubicBezTo>
                    <a:pt x="65818" y="113062"/>
                    <a:pt x="24575" y="84487"/>
                    <a:pt x="8763" y="42005"/>
                  </a:cubicBezTo>
                  <a:lnTo>
                    <a:pt x="7429" y="42291"/>
                  </a:lnTo>
                  <a:lnTo>
                    <a:pt x="7429" y="66961"/>
                  </a:lnTo>
                  <a:cubicBezTo>
                    <a:pt x="7429" y="68961"/>
                    <a:pt x="5810" y="70676"/>
                    <a:pt x="3715" y="70676"/>
                  </a:cubicBezTo>
                  <a:cubicBezTo>
                    <a:pt x="1619" y="70580"/>
                    <a:pt x="0" y="68961"/>
                    <a:pt x="0" y="66961"/>
                  </a:cubicBezTo>
                  <a:lnTo>
                    <a:pt x="0" y="33623"/>
                  </a:lnTo>
                  <a:cubicBezTo>
                    <a:pt x="0" y="31623"/>
                    <a:pt x="1619" y="29908"/>
                    <a:pt x="3715" y="29908"/>
                  </a:cubicBezTo>
                  <a:lnTo>
                    <a:pt x="37052" y="29908"/>
                  </a:lnTo>
                  <a:cubicBezTo>
                    <a:pt x="39053" y="29908"/>
                    <a:pt x="40767" y="31528"/>
                    <a:pt x="40767" y="33623"/>
                  </a:cubicBezTo>
                  <a:cubicBezTo>
                    <a:pt x="40767" y="35623"/>
                    <a:pt x="39148" y="37338"/>
                    <a:pt x="37052" y="37338"/>
                  </a:cubicBezTo>
                  <a:lnTo>
                    <a:pt x="14859" y="37338"/>
                  </a:lnTo>
                  <a:lnTo>
                    <a:pt x="15240" y="38290"/>
                  </a:lnTo>
                  <a:cubicBezTo>
                    <a:pt x="29718" y="78581"/>
                    <a:pt x="68294" y="105728"/>
                    <a:pt x="111157" y="105728"/>
                  </a:cubicBezTo>
                  <a:cubicBezTo>
                    <a:pt x="167354" y="105728"/>
                    <a:pt x="213169" y="60007"/>
                    <a:pt x="213169" y="3715"/>
                  </a:cubicBezTo>
                  <a:cubicBezTo>
                    <a:pt x="213169" y="1715"/>
                    <a:pt x="214789" y="0"/>
                    <a:pt x="216884" y="0"/>
                  </a:cubicBezTo>
                  <a:cubicBezTo>
                    <a:pt x="218980" y="0"/>
                    <a:pt x="220599" y="1619"/>
                    <a:pt x="220599" y="3715"/>
                  </a:cubicBezTo>
                  <a:cubicBezTo>
                    <a:pt x="220504" y="64008"/>
                    <a:pt x="171450" y="113062"/>
                    <a:pt x="111157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72e2d5a7c_2_130"/>
            <p:cNvSpPr/>
            <p:nvPr/>
          </p:nvSpPr>
          <p:spPr>
            <a:xfrm>
              <a:off x="8468235" y="1230276"/>
              <a:ext cx="221646" cy="113061"/>
            </a:xfrm>
            <a:custGeom>
              <a:avLst/>
              <a:gdLst/>
              <a:ahLst/>
              <a:cxnLst/>
              <a:rect l="l" t="t" r="r" b="b"/>
              <a:pathLst>
                <a:path w="221646" h="113061" extrusionOk="0">
                  <a:moveTo>
                    <a:pt x="3715" y="113062"/>
                  </a:moveTo>
                  <a:cubicBezTo>
                    <a:pt x="1715" y="113062"/>
                    <a:pt x="0" y="111443"/>
                    <a:pt x="0" y="109347"/>
                  </a:cubicBezTo>
                  <a:cubicBezTo>
                    <a:pt x="0" y="49054"/>
                    <a:pt x="49054" y="0"/>
                    <a:pt x="109347" y="0"/>
                  </a:cubicBezTo>
                  <a:cubicBezTo>
                    <a:pt x="156115" y="0"/>
                    <a:pt x="197644" y="29718"/>
                    <a:pt x="212789" y="73819"/>
                  </a:cubicBezTo>
                  <a:lnTo>
                    <a:pt x="214217" y="73628"/>
                  </a:lnTo>
                  <a:lnTo>
                    <a:pt x="214217" y="48959"/>
                  </a:lnTo>
                  <a:cubicBezTo>
                    <a:pt x="214217" y="46958"/>
                    <a:pt x="215837" y="45244"/>
                    <a:pt x="217932" y="45244"/>
                  </a:cubicBezTo>
                  <a:cubicBezTo>
                    <a:pt x="220028" y="45244"/>
                    <a:pt x="221647" y="46863"/>
                    <a:pt x="221647" y="48959"/>
                  </a:cubicBezTo>
                  <a:lnTo>
                    <a:pt x="221647" y="82296"/>
                  </a:lnTo>
                  <a:cubicBezTo>
                    <a:pt x="221647" y="84296"/>
                    <a:pt x="220028" y="86011"/>
                    <a:pt x="217932" y="86011"/>
                  </a:cubicBezTo>
                  <a:lnTo>
                    <a:pt x="184595" y="86011"/>
                  </a:lnTo>
                  <a:cubicBezTo>
                    <a:pt x="182594" y="86011"/>
                    <a:pt x="180880" y="84392"/>
                    <a:pt x="180880" y="82296"/>
                  </a:cubicBezTo>
                  <a:cubicBezTo>
                    <a:pt x="180880" y="80296"/>
                    <a:pt x="182499" y="78581"/>
                    <a:pt x="184595" y="78581"/>
                  </a:cubicBezTo>
                  <a:lnTo>
                    <a:pt x="206597" y="78581"/>
                  </a:lnTo>
                  <a:lnTo>
                    <a:pt x="206312" y="77629"/>
                  </a:lnTo>
                  <a:cubicBezTo>
                    <a:pt x="192596" y="35624"/>
                    <a:pt x="153638" y="7334"/>
                    <a:pt x="109347" y="7334"/>
                  </a:cubicBezTo>
                  <a:cubicBezTo>
                    <a:pt x="53150" y="7334"/>
                    <a:pt x="7334" y="53054"/>
                    <a:pt x="7334" y="109347"/>
                  </a:cubicBezTo>
                  <a:cubicBezTo>
                    <a:pt x="7334" y="111347"/>
                    <a:pt x="5715" y="113062"/>
                    <a:pt x="3715" y="113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e72e2d5a7c_2_130"/>
          <p:cNvSpPr txBox="1"/>
          <p:nvPr/>
        </p:nvSpPr>
        <p:spPr>
          <a:xfrm>
            <a:off x="3071221" y="632293"/>
            <a:ext cx="80154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Ação de Aprendizagem 3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72e2d5a7c_2_130"/>
          <p:cNvSpPr txBox="1"/>
          <p:nvPr/>
        </p:nvSpPr>
        <p:spPr>
          <a:xfrm>
            <a:off x="818482" y="2337050"/>
            <a:ext cx="102681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armazenamento dos dados inseridos no sistema é de extrema importância para o correto funcionamento do sistema implementado.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tal, integre o sistema desenvolvido na etapa 2 ao banco de dados MySQL, conforme visto nas aulas da disciplina.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 importante utilizar o conhecimento adquirido em outras disciplinas, por exemplo, a de banco de dados e POO, para armazenar os dados e organizar as classes, assim como a disciplina de Engenharia de software para projetar bem o software.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Utilizando o Google </a:t>
            </a:r>
            <a:r>
              <a:rPr lang="pt-BR" sz="2000" dirty="0" err="1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meet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grave um vídeo apresentando o sistema em funcionamento. O vídeo deve mostrar testes de inserção, alteração de dados, bem como a apresentação do resultad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o de uma votação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2e2d5a7c_2_145"/>
          <p:cNvSpPr/>
          <p:nvPr/>
        </p:nvSpPr>
        <p:spPr>
          <a:xfrm>
            <a:off x="0" y="463403"/>
            <a:ext cx="2660100" cy="903000"/>
          </a:xfrm>
          <a:prstGeom prst="homePlate">
            <a:avLst>
              <a:gd name="adj" fmla="val 50000"/>
            </a:avLst>
          </a:prstGeom>
          <a:solidFill>
            <a:srgbClr val="3AC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72e2d5a7c_2_145"/>
          <p:cNvSpPr/>
          <p:nvPr/>
        </p:nvSpPr>
        <p:spPr>
          <a:xfrm rot="10800000">
            <a:off x="9245100" y="5954998"/>
            <a:ext cx="2660100" cy="903000"/>
          </a:xfrm>
          <a:prstGeom prst="homePlate">
            <a:avLst>
              <a:gd name="adj" fmla="val 50000"/>
            </a:avLst>
          </a:prstGeom>
          <a:solidFill>
            <a:srgbClr val="3AC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72e2d5a7c_2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5698" y="6237345"/>
            <a:ext cx="1778431" cy="330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e72e2d5a7c_2_145"/>
          <p:cNvCxnSpPr/>
          <p:nvPr/>
        </p:nvCxnSpPr>
        <p:spPr>
          <a:xfrm>
            <a:off x="0" y="6394594"/>
            <a:ext cx="92451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e72e2d5a7c_2_145"/>
          <p:cNvSpPr txBox="1"/>
          <p:nvPr/>
        </p:nvSpPr>
        <p:spPr>
          <a:xfrm>
            <a:off x="3071221" y="632293"/>
            <a:ext cx="80154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Produto Final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72e2d5a7c_2_145"/>
          <p:cNvSpPr txBox="1"/>
          <p:nvPr/>
        </p:nvSpPr>
        <p:spPr>
          <a:xfrm>
            <a:off x="818482" y="2337050"/>
            <a:ext cx="102681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 ser postado no AVA da seguinte forma: 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produtos deverão ser postados no AVA até o dia da realização da prova: </a:t>
            </a:r>
          </a:p>
          <a:p>
            <a:pPr lvl="3" algn="just">
              <a:lnSpc>
                <a:spcPct val="90000"/>
              </a:lnSpc>
              <a:buClr>
                <a:srgbClr val="3C4043"/>
              </a:buClr>
              <a:buSzPts val="2000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342900" lvl="3" indent="-342900" algn="just">
              <a:lnSpc>
                <a:spcPct val="90000"/>
              </a:lnSpc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Arquivo compacto (zip ou </a:t>
            </a:r>
            <a:r>
              <a:rPr lang="pt-BR" sz="2000" dirty="0" err="1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rar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da pasta do projeto de desenvolvimento produzido.</a:t>
            </a:r>
          </a:p>
          <a:p>
            <a:pPr marL="342900" lvl="3" indent="-342900" algn="just">
              <a:lnSpc>
                <a:spcPct val="90000"/>
              </a:lnSpc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342900" lvl="3" indent="-342900" algn="just">
              <a:lnSpc>
                <a:spcPct val="90000"/>
              </a:lnSpc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Arquivo .</a:t>
            </a:r>
            <a:r>
              <a:rPr lang="pt-BR" sz="2000" dirty="0" err="1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 os scripts de criação do banco de dados.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</a:rPr>
              <a:t>     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Arquivo </a:t>
            </a:r>
            <a:r>
              <a:rPr lang="pt-BR" sz="2000" dirty="0" err="1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txt</a:t>
            </a:r>
            <a:r>
              <a:rPr lang="pt-BR" sz="2000" dirty="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contendo o link de acesso ao vídeo produzido.</a:t>
            </a:r>
          </a:p>
          <a:p>
            <a:pPr marL="342900" lvl="3" indent="-342900" algn="just">
              <a:lnSpc>
                <a:spcPct val="90000"/>
              </a:lnSpc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342900" lvl="6" indent="-342900" algn="just">
              <a:lnSpc>
                <a:spcPct val="90000"/>
              </a:lnSpc>
              <a:buClr>
                <a:srgbClr val="3C4043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Arial"/>
              <a:buNone/>
            </a:pPr>
            <a:endParaRPr lang="pt-BR"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72e2d5a7c_2_145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e72e2d5a7c_2_145"/>
          <p:cNvGrpSpPr/>
          <p:nvPr/>
        </p:nvGrpSpPr>
        <p:grpSpPr>
          <a:xfrm>
            <a:off x="737532" y="530709"/>
            <a:ext cx="750851" cy="1082972"/>
            <a:chOff x="5938837" y="3209925"/>
            <a:chExt cx="314019" cy="442264"/>
          </a:xfrm>
        </p:grpSpPr>
        <p:sp>
          <p:nvSpPr>
            <p:cNvPr id="209" name="Google Shape;209;ge72e2d5a7c_2_145"/>
            <p:cNvSpPr/>
            <p:nvPr/>
          </p:nvSpPr>
          <p:spPr>
            <a:xfrm>
              <a:off x="5938837" y="3209925"/>
              <a:ext cx="314019" cy="442264"/>
            </a:xfrm>
            <a:custGeom>
              <a:avLst/>
              <a:gdLst/>
              <a:ahLst/>
              <a:cxnLst/>
              <a:rect l="l" t="t" r="r" b="b"/>
              <a:pathLst>
                <a:path w="314019" h="442264" extrusionOk="0">
                  <a:moveTo>
                    <a:pt x="313944" y="91250"/>
                  </a:moveTo>
                  <a:cubicBezTo>
                    <a:pt x="313754" y="64770"/>
                    <a:pt x="293751" y="42863"/>
                    <a:pt x="268034" y="39815"/>
                  </a:cubicBezTo>
                  <a:lnTo>
                    <a:pt x="268034" y="9144"/>
                  </a:lnTo>
                  <a:cubicBezTo>
                    <a:pt x="268034" y="4858"/>
                    <a:pt x="264605" y="1429"/>
                    <a:pt x="260318" y="1334"/>
                  </a:cubicBezTo>
                  <a:lnTo>
                    <a:pt x="50483" y="95"/>
                  </a:lnTo>
                  <a:cubicBezTo>
                    <a:pt x="50292" y="0"/>
                    <a:pt x="50102" y="0"/>
                    <a:pt x="49911" y="0"/>
                  </a:cubicBezTo>
                  <a:cubicBezTo>
                    <a:pt x="49625" y="0"/>
                    <a:pt x="49435" y="0"/>
                    <a:pt x="49149" y="0"/>
                  </a:cubicBezTo>
                  <a:lnTo>
                    <a:pt x="42482" y="0"/>
                  </a:lnTo>
                  <a:cubicBezTo>
                    <a:pt x="40862" y="0"/>
                    <a:pt x="39148" y="572"/>
                    <a:pt x="37814" y="1524"/>
                  </a:cubicBezTo>
                  <a:cubicBezTo>
                    <a:pt x="16097" y="6953"/>
                    <a:pt x="0" y="26575"/>
                    <a:pt x="0" y="49911"/>
                  </a:cubicBezTo>
                  <a:cubicBezTo>
                    <a:pt x="0" y="51340"/>
                    <a:pt x="95" y="52769"/>
                    <a:pt x="191" y="54197"/>
                  </a:cubicBezTo>
                  <a:lnTo>
                    <a:pt x="191" y="335471"/>
                  </a:lnTo>
                  <a:cubicBezTo>
                    <a:pt x="95" y="336614"/>
                    <a:pt x="0" y="337757"/>
                    <a:pt x="0" y="338900"/>
                  </a:cubicBezTo>
                  <a:cubicBezTo>
                    <a:pt x="0" y="366427"/>
                    <a:pt x="22384" y="388811"/>
                    <a:pt x="49911" y="388811"/>
                  </a:cubicBezTo>
                  <a:lnTo>
                    <a:pt x="86106" y="388811"/>
                  </a:lnTo>
                  <a:lnTo>
                    <a:pt x="86106" y="434435"/>
                  </a:lnTo>
                  <a:cubicBezTo>
                    <a:pt x="86106" y="437579"/>
                    <a:pt x="88011" y="440436"/>
                    <a:pt x="90964" y="441674"/>
                  </a:cubicBezTo>
                  <a:cubicBezTo>
                    <a:pt x="93917" y="442913"/>
                    <a:pt x="97250" y="442150"/>
                    <a:pt x="99441" y="439865"/>
                  </a:cubicBezTo>
                  <a:lnTo>
                    <a:pt x="128873" y="409766"/>
                  </a:lnTo>
                  <a:lnTo>
                    <a:pt x="158306" y="439865"/>
                  </a:lnTo>
                  <a:cubicBezTo>
                    <a:pt x="159830" y="441389"/>
                    <a:pt x="161830" y="442246"/>
                    <a:pt x="163925" y="442246"/>
                  </a:cubicBezTo>
                  <a:cubicBezTo>
                    <a:pt x="164878" y="442246"/>
                    <a:pt x="165926" y="442055"/>
                    <a:pt x="166878" y="441674"/>
                  </a:cubicBezTo>
                  <a:cubicBezTo>
                    <a:pt x="169831" y="440436"/>
                    <a:pt x="171736" y="437674"/>
                    <a:pt x="171736" y="434435"/>
                  </a:cubicBezTo>
                  <a:lnTo>
                    <a:pt x="171736" y="388811"/>
                  </a:lnTo>
                  <a:lnTo>
                    <a:pt x="260318" y="388811"/>
                  </a:lnTo>
                  <a:cubicBezTo>
                    <a:pt x="264605" y="388811"/>
                    <a:pt x="268129" y="385286"/>
                    <a:pt x="268129" y="381000"/>
                  </a:cubicBezTo>
                  <a:cubicBezTo>
                    <a:pt x="268129" y="376714"/>
                    <a:pt x="264605" y="373190"/>
                    <a:pt x="260318" y="373190"/>
                  </a:cubicBezTo>
                  <a:cubicBezTo>
                    <a:pt x="241840" y="373190"/>
                    <a:pt x="226790" y="358521"/>
                    <a:pt x="226028" y="340233"/>
                  </a:cubicBezTo>
                  <a:cubicBezTo>
                    <a:pt x="226124" y="339757"/>
                    <a:pt x="226124" y="339281"/>
                    <a:pt x="226124" y="338804"/>
                  </a:cubicBezTo>
                  <a:cubicBezTo>
                    <a:pt x="226124" y="338328"/>
                    <a:pt x="226028" y="337852"/>
                    <a:pt x="226028" y="337471"/>
                  </a:cubicBezTo>
                  <a:cubicBezTo>
                    <a:pt x="226600" y="322612"/>
                    <a:pt x="236696" y="310039"/>
                    <a:pt x="250412" y="305943"/>
                  </a:cubicBezTo>
                  <a:lnTo>
                    <a:pt x="260128" y="306038"/>
                  </a:lnTo>
                  <a:cubicBezTo>
                    <a:pt x="260128" y="306038"/>
                    <a:pt x="260128" y="306038"/>
                    <a:pt x="260223" y="306038"/>
                  </a:cubicBezTo>
                  <a:cubicBezTo>
                    <a:pt x="262319" y="306038"/>
                    <a:pt x="264224" y="305181"/>
                    <a:pt x="265748" y="303752"/>
                  </a:cubicBezTo>
                  <a:cubicBezTo>
                    <a:pt x="267176" y="302324"/>
                    <a:pt x="268034" y="300323"/>
                    <a:pt x="268034" y="298228"/>
                  </a:cubicBezTo>
                  <a:lnTo>
                    <a:pt x="268034" y="297847"/>
                  </a:lnTo>
                  <a:cubicBezTo>
                    <a:pt x="268129" y="297466"/>
                    <a:pt x="268129" y="297085"/>
                    <a:pt x="268129" y="296704"/>
                  </a:cubicBezTo>
                  <a:cubicBezTo>
                    <a:pt x="268129" y="296323"/>
                    <a:pt x="268034" y="295942"/>
                    <a:pt x="268034" y="295561"/>
                  </a:cubicBezTo>
                  <a:lnTo>
                    <a:pt x="268034" y="181261"/>
                  </a:lnTo>
                  <a:cubicBezTo>
                    <a:pt x="315849" y="142589"/>
                    <a:pt x="314230" y="96203"/>
                    <a:pt x="313944" y="91250"/>
                  </a:cubicBezTo>
                  <a:close/>
                  <a:moveTo>
                    <a:pt x="298323" y="91535"/>
                  </a:moveTo>
                  <a:cubicBezTo>
                    <a:pt x="298323" y="91726"/>
                    <a:pt x="298323" y="92012"/>
                    <a:pt x="298323" y="92202"/>
                  </a:cubicBezTo>
                  <a:cubicBezTo>
                    <a:pt x="298323" y="92678"/>
                    <a:pt x="301466" y="136589"/>
                    <a:pt x="254318" y="172212"/>
                  </a:cubicBezTo>
                  <a:cubicBezTo>
                    <a:pt x="244031" y="180023"/>
                    <a:pt x="231934" y="186881"/>
                    <a:pt x="218313" y="192691"/>
                  </a:cubicBezTo>
                  <a:cubicBezTo>
                    <a:pt x="134398" y="156591"/>
                    <a:pt x="138113" y="94774"/>
                    <a:pt x="138303" y="92107"/>
                  </a:cubicBezTo>
                  <a:cubicBezTo>
                    <a:pt x="138303" y="91916"/>
                    <a:pt x="138303" y="91631"/>
                    <a:pt x="138303" y="91440"/>
                  </a:cubicBezTo>
                  <a:cubicBezTo>
                    <a:pt x="138303" y="71342"/>
                    <a:pt x="154686" y="54864"/>
                    <a:pt x="174784" y="54864"/>
                  </a:cubicBezTo>
                  <a:cubicBezTo>
                    <a:pt x="192215" y="54864"/>
                    <a:pt x="207264" y="67247"/>
                    <a:pt x="210598" y="84296"/>
                  </a:cubicBezTo>
                  <a:cubicBezTo>
                    <a:pt x="211360" y="87916"/>
                    <a:pt x="214503" y="90583"/>
                    <a:pt x="218218" y="90583"/>
                  </a:cubicBezTo>
                  <a:cubicBezTo>
                    <a:pt x="221933" y="90583"/>
                    <a:pt x="225171" y="87916"/>
                    <a:pt x="225838" y="84296"/>
                  </a:cubicBezTo>
                  <a:cubicBezTo>
                    <a:pt x="229172" y="67247"/>
                    <a:pt x="244221" y="54864"/>
                    <a:pt x="261652" y="54864"/>
                  </a:cubicBezTo>
                  <a:cubicBezTo>
                    <a:pt x="281940" y="55055"/>
                    <a:pt x="298323" y="71438"/>
                    <a:pt x="298323" y="91535"/>
                  </a:cubicBezTo>
                  <a:close/>
                  <a:moveTo>
                    <a:pt x="252413" y="40291"/>
                  </a:moveTo>
                  <a:cubicBezTo>
                    <a:pt x="238411" y="42863"/>
                    <a:pt x="226124" y="51149"/>
                    <a:pt x="218313" y="62865"/>
                  </a:cubicBezTo>
                  <a:cubicBezTo>
                    <a:pt x="208883" y="48673"/>
                    <a:pt x="192786" y="39434"/>
                    <a:pt x="174879" y="39434"/>
                  </a:cubicBezTo>
                  <a:cubicBezTo>
                    <a:pt x="146209" y="39434"/>
                    <a:pt x="122968" y="62675"/>
                    <a:pt x="122777" y="91250"/>
                  </a:cubicBezTo>
                  <a:cubicBezTo>
                    <a:pt x="122396" y="97631"/>
                    <a:pt x="119825" y="169069"/>
                    <a:pt x="215360" y="208407"/>
                  </a:cubicBezTo>
                  <a:cubicBezTo>
                    <a:pt x="216313" y="208788"/>
                    <a:pt x="217361" y="208979"/>
                    <a:pt x="218313" y="208979"/>
                  </a:cubicBezTo>
                  <a:cubicBezTo>
                    <a:pt x="219361" y="208979"/>
                    <a:pt x="220313" y="208788"/>
                    <a:pt x="221266" y="208407"/>
                  </a:cubicBezTo>
                  <a:cubicBezTo>
                    <a:pt x="232505" y="203740"/>
                    <a:pt x="242983" y="198406"/>
                    <a:pt x="252317" y="192500"/>
                  </a:cubicBezTo>
                  <a:lnTo>
                    <a:pt x="252317" y="289751"/>
                  </a:lnTo>
                  <a:cubicBezTo>
                    <a:pt x="250984" y="289941"/>
                    <a:pt x="249746" y="290227"/>
                    <a:pt x="248507" y="290513"/>
                  </a:cubicBezTo>
                  <a:lnTo>
                    <a:pt x="51626" y="289179"/>
                  </a:lnTo>
                  <a:cubicBezTo>
                    <a:pt x="51149" y="289084"/>
                    <a:pt x="50673" y="288989"/>
                    <a:pt x="50197" y="288989"/>
                  </a:cubicBezTo>
                  <a:lnTo>
                    <a:pt x="50197" y="15621"/>
                  </a:lnTo>
                  <a:lnTo>
                    <a:pt x="252413" y="16955"/>
                  </a:lnTo>
                  <a:lnTo>
                    <a:pt x="252413" y="40291"/>
                  </a:lnTo>
                  <a:close/>
                  <a:moveTo>
                    <a:pt x="34671" y="19241"/>
                  </a:moveTo>
                  <a:lnTo>
                    <a:pt x="34671" y="291465"/>
                  </a:lnTo>
                  <a:cubicBezTo>
                    <a:pt x="27527" y="293751"/>
                    <a:pt x="21146" y="297656"/>
                    <a:pt x="15812" y="302705"/>
                  </a:cubicBezTo>
                  <a:lnTo>
                    <a:pt x="15812" y="53816"/>
                  </a:lnTo>
                  <a:cubicBezTo>
                    <a:pt x="15812" y="53626"/>
                    <a:pt x="15812" y="53340"/>
                    <a:pt x="15812" y="53150"/>
                  </a:cubicBezTo>
                  <a:cubicBezTo>
                    <a:pt x="15621" y="52102"/>
                    <a:pt x="15526" y="51054"/>
                    <a:pt x="15526" y="49911"/>
                  </a:cubicBezTo>
                  <a:cubicBezTo>
                    <a:pt x="15526" y="36481"/>
                    <a:pt x="23336" y="24860"/>
                    <a:pt x="34671" y="19241"/>
                  </a:cubicBezTo>
                  <a:close/>
                  <a:moveTo>
                    <a:pt x="134493" y="393192"/>
                  </a:moveTo>
                  <a:cubicBezTo>
                    <a:pt x="133064" y="391668"/>
                    <a:pt x="131064" y="390811"/>
                    <a:pt x="128873" y="390811"/>
                  </a:cubicBezTo>
                  <a:cubicBezTo>
                    <a:pt x="126778" y="390811"/>
                    <a:pt x="124778" y="391668"/>
                    <a:pt x="123253" y="393192"/>
                  </a:cubicBezTo>
                  <a:lnTo>
                    <a:pt x="101632" y="415385"/>
                  </a:lnTo>
                  <a:lnTo>
                    <a:pt x="101632" y="346805"/>
                  </a:lnTo>
                  <a:lnTo>
                    <a:pt x="156019" y="346805"/>
                  </a:lnTo>
                  <a:lnTo>
                    <a:pt x="156019" y="415385"/>
                  </a:lnTo>
                  <a:lnTo>
                    <a:pt x="134493" y="393192"/>
                  </a:lnTo>
                  <a:close/>
                  <a:moveTo>
                    <a:pt x="171736" y="373285"/>
                  </a:moveTo>
                  <a:lnTo>
                    <a:pt x="171736" y="346710"/>
                  </a:lnTo>
                  <a:lnTo>
                    <a:pt x="211074" y="346710"/>
                  </a:lnTo>
                  <a:cubicBezTo>
                    <a:pt x="212693" y="356902"/>
                    <a:pt x="217361" y="366141"/>
                    <a:pt x="224123" y="373285"/>
                  </a:cubicBezTo>
                  <a:lnTo>
                    <a:pt x="171736" y="373285"/>
                  </a:lnTo>
                  <a:close/>
                  <a:moveTo>
                    <a:pt x="211074" y="331184"/>
                  </a:moveTo>
                  <a:lnTo>
                    <a:pt x="49911" y="331184"/>
                  </a:lnTo>
                  <a:cubicBezTo>
                    <a:pt x="45625" y="331184"/>
                    <a:pt x="42101" y="334709"/>
                    <a:pt x="42101" y="338995"/>
                  </a:cubicBezTo>
                  <a:cubicBezTo>
                    <a:pt x="42101" y="343281"/>
                    <a:pt x="45625" y="346805"/>
                    <a:pt x="49911" y="346805"/>
                  </a:cubicBezTo>
                  <a:lnTo>
                    <a:pt x="86106" y="346805"/>
                  </a:lnTo>
                  <a:lnTo>
                    <a:pt x="86106" y="373380"/>
                  </a:lnTo>
                  <a:lnTo>
                    <a:pt x="49911" y="373380"/>
                  </a:lnTo>
                  <a:cubicBezTo>
                    <a:pt x="31337" y="373380"/>
                    <a:pt x="16193" y="358616"/>
                    <a:pt x="15621" y="340138"/>
                  </a:cubicBezTo>
                  <a:cubicBezTo>
                    <a:pt x="15716" y="339757"/>
                    <a:pt x="15716" y="339376"/>
                    <a:pt x="15716" y="338995"/>
                  </a:cubicBezTo>
                  <a:lnTo>
                    <a:pt x="15716" y="335471"/>
                  </a:lnTo>
                  <a:cubicBezTo>
                    <a:pt x="17336" y="319278"/>
                    <a:pt x="30385" y="306324"/>
                    <a:pt x="46577" y="304800"/>
                  </a:cubicBezTo>
                  <a:lnTo>
                    <a:pt x="222980" y="305943"/>
                  </a:lnTo>
                  <a:cubicBezTo>
                    <a:pt x="216789" y="312801"/>
                    <a:pt x="212503" y="321564"/>
                    <a:pt x="211074" y="331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72e2d5a7c_2_145"/>
            <p:cNvSpPr/>
            <p:nvPr/>
          </p:nvSpPr>
          <p:spPr>
            <a:xfrm>
              <a:off x="6021799" y="3446335"/>
              <a:ext cx="136683" cy="15620"/>
            </a:xfrm>
            <a:custGeom>
              <a:avLst/>
              <a:gdLst/>
              <a:ahLst/>
              <a:cxnLst/>
              <a:rect l="l" t="t" r="r" b="b"/>
              <a:pathLst>
                <a:path w="136683" h="15620" extrusionOk="0">
                  <a:moveTo>
                    <a:pt x="7810" y="15621"/>
                  </a:moveTo>
                  <a:lnTo>
                    <a:pt x="128873" y="15621"/>
                  </a:lnTo>
                  <a:cubicBezTo>
                    <a:pt x="133160" y="15621"/>
                    <a:pt x="136684" y="12097"/>
                    <a:pt x="136684" y="7810"/>
                  </a:cubicBezTo>
                  <a:cubicBezTo>
                    <a:pt x="136684" y="3524"/>
                    <a:pt x="133160" y="0"/>
                    <a:pt x="128873" y="0"/>
                  </a:cubicBezTo>
                  <a:lnTo>
                    <a:pt x="7810" y="0"/>
                  </a:lnTo>
                  <a:cubicBezTo>
                    <a:pt x="3524" y="0"/>
                    <a:pt x="0" y="3524"/>
                    <a:pt x="0" y="7810"/>
                  </a:cubicBezTo>
                  <a:cubicBezTo>
                    <a:pt x="0" y="12097"/>
                    <a:pt x="3524" y="15621"/>
                    <a:pt x="7810" y="15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ge72e2d5a7c_2_158"/>
          <p:cNvGrpSpPr/>
          <p:nvPr/>
        </p:nvGrpSpPr>
        <p:grpSpPr>
          <a:xfrm>
            <a:off x="0" y="463392"/>
            <a:ext cx="11904574" cy="6394437"/>
            <a:chOff x="0" y="347552"/>
            <a:chExt cx="9144000" cy="4795948"/>
          </a:xfrm>
        </p:grpSpPr>
        <p:sp>
          <p:nvSpPr>
            <p:cNvPr id="216" name="Google Shape;216;ge72e2d5a7c_2_158"/>
            <p:cNvSpPr/>
            <p:nvPr/>
          </p:nvSpPr>
          <p:spPr>
            <a:xfrm rot="10800000">
              <a:off x="7100700" y="4466100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ge72e2d5a7c_2_1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31289" y="4678010"/>
              <a:ext cx="1365955" cy="2536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Google Shape;218;ge72e2d5a7c_2_158"/>
            <p:cNvCxnSpPr/>
            <p:nvPr/>
          </p:nvCxnSpPr>
          <p:spPr>
            <a:xfrm>
              <a:off x="0" y="4795947"/>
              <a:ext cx="71007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9" name="Google Shape;219;ge72e2d5a7c_2_158"/>
            <p:cNvSpPr/>
            <p:nvPr/>
          </p:nvSpPr>
          <p:spPr>
            <a:xfrm>
              <a:off x="0" y="347552"/>
              <a:ext cx="2043300" cy="677400"/>
            </a:xfrm>
            <a:prstGeom prst="homePlate">
              <a:avLst>
                <a:gd name="adj" fmla="val 50000"/>
              </a:avLst>
            </a:prstGeom>
            <a:solidFill>
              <a:srgbClr val="3ACD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e72e2d5a7c_2_158"/>
          <p:cNvSpPr txBox="1"/>
          <p:nvPr/>
        </p:nvSpPr>
        <p:spPr>
          <a:xfrm>
            <a:off x="3071221" y="632293"/>
            <a:ext cx="80154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Critérios de Correção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72e2d5a7c_2_158"/>
          <p:cNvSpPr txBox="1"/>
          <p:nvPr/>
        </p:nvSpPr>
        <p:spPr>
          <a:xfrm>
            <a:off x="818482" y="2337050"/>
            <a:ext cx="102681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C40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projeto</a:t>
            </a:r>
            <a:r>
              <a:rPr lang="pt-BR" sz="2000" dirty="0">
                <a:solidFill>
                  <a:srgbClr val="3C4043"/>
                </a:solidFill>
                <a:highlight>
                  <a:schemeClr val="lt1"/>
                </a:highlight>
              </a:rPr>
              <a:t> será invalidado em caso de plágio.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3C4043"/>
                </a:solidFill>
                <a:highlight>
                  <a:schemeClr val="lt1"/>
                </a:highlight>
              </a:rPr>
              <a:t>O projeto que não compilar será desconsiderado.</a:t>
            </a:r>
            <a:endParaRPr lang="pt-BR" sz="2000" dirty="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72e2d5a7c_2_158"/>
          <p:cNvSpPr/>
          <p:nvPr/>
        </p:nvSpPr>
        <p:spPr>
          <a:xfrm>
            <a:off x="311159" y="235527"/>
            <a:ext cx="1542300" cy="1579500"/>
          </a:xfrm>
          <a:prstGeom prst="ellipse">
            <a:avLst/>
          </a:prstGeom>
          <a:solidFill>
            <a:srgbClr val="2D216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ge72e2d5a7c_2_158"/>
          <p:cNvGrpSpPr/>
          <p:nvPr/>
        </p:nvGrpSpPr>
        <p:grpSpPr>
          <a:xfrm>
            <a:off x="600095" y="448330"/>
            <a:ext cx="982557" cy="1084275"/>
            <a:chOff x="5924550" y="3242708"/>
            <a:chExt cx="1980563" cy="2133980"/>
          </a:xfrm>
        </p:grpSpPr>
        <p:sp>
          <p:nvSpPr>
            <p:cNvPr id="224" name="Google Shape;224;ge72e2d5a7c_2_158"/>
            <p:cNvSpPr/>
            <p:nvPr/>
          </p:nvSpPr>
          <p:spPr>
            <a:xfrm>
              <a:off x="6998462" y="3455386"/>
              <a:ext cx="702834" cy="777050"/>
            </a:xfrm>
            <a:custGeom>
              <a:avLst/>
              <a:gdLst/>
              <a:ahLst/>
              <a:cxnLst/>
              <a:rect l="l" t="t" r="r" b="b"/>
              <a:pathLst>
                <a:path w="702834" h="777050" extrusionOk="0">
                  <a:moveTo>
                    <a:pt x="351140" y="0"/>
                  </a:moveTo>
                  <a:cubicBezTo>
                    <a:pt x="157293" y="0"/>
                    <a:pt x="0" y="157293"/>
                    <a:pt x="0" y="351140"/>
                  </a:cubicBezTo>
                  <a:cubicBezTo>
                    <a:pt x="0" y="467449"/>
                    <a:pt x="58708" y="576557"/>
                    <a:pt x="153970" y="641357"/>
                  </a:cubicBezTo>
                  <a:lnTo>
                    <a:pt x="153970" y="737173"/>
                  </a:lnTo>
                  <a:cubicBezTo>
                    <a:pt x="153970" y="759327"/>
                    <a:pt x="171693" y="777050"/>
                    <a:pt x="193847" y="777050"/>
                  </a:cubicBezTo>
                  <a:lnTo>
                    <a:pt x="508987" y="777050"/>
                  </a:lnTo>
                  <a:cubicBezTo>
                    <a:pt x="530587" y="777050"/>
                    <a:pt x="548864" y="759327"/>
                    <a:pt x="548864" y="737173"/>
                  </a:cubicBezTo>
                  <a:lnTo>
                    <a:pt x="548864" y="641357"/>
                  </a:lnTo>
                  <a:cubicBezTo>
                    <a:pt x="644126" y="576557"/>
                    <a:pt x="702834" y="466895"/>
                    <a:pt x="702834" y="351140"/>
                  </a:cubicBezTo>
                  <a:cubicBezTo>
                    <a:pt x="702280" y="157847"/>
                    <a:pt x="544987" y="0"/>
                    <a:pt x="351140" y="0"/>
                  </a:cubicBezTo>
                  <a:close/>
                  <a:moveTo>
                    <a:pt x="489049" y="585972"/>
                  </a:moveTo>
                  <a:cubicBezTo>
                    <a:pt x="476864" y="593172"/>
                    <a:pt x="469664" y="605911"/>
                    <a:pt x="469664" y="620311"/>
                  </a:cubicBezTo>
                  <a:lnTo>
                    <a:pt x="469664" y="698404"/>
                  </a:lnTo>
                  <a:lnTo>
                    <a:pt x="233724" y="698404"/>
                  </a:lnTo>
                  <a:lnTo>
                    <a:pt x="233724" y="620311"/>
                  </a:lnTo>
                  <a:cubicBezTo>
                    <a:pt x="233724" y="606465"/>
                    <a:pt x="226524" y="593172"/>
                    <a:pt x="214340" y="585972"/>
                  </a:cubicBezTo>
                  <a:cubicBezTo>
                    <a:pt x="131262" y="537234"/>
                    <a:pt x="79754" y="447510"/>
                    <a:pt x="79754" y="351694"/>
                  </a:cubicBezTo>
                  <a:cubicBezTo>
                    <a:pt x="79754" y="201601"/>
                    <a:pt x="201601" y="79754"/>
                    <a:pt x="351694" y="79754"/>
                  </a:cubicBezTo>
                  <a:cubicBezTo>
                    <a:pt x="501787" y="79754"/>
                    <a:pt x="623634" y="201601"/>
                    <a:pt x="623634" y="351694"/>
                  </a:cubicBezTo>
                  <a:cubicBezTo>
                    <a:pt x="623080" y="447510"/>
                    <a:pt x="571572" y="537234"/>
                    <a:pt x="489049" y="585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72e2d5a7c_2_158"/>
            <p:cNvSpPr/>
            <p:nvPr/>
          </p:nvSpPr>
          <p:spPr>
            <a:xfrm>
              <a:off x="6793538" y="3854157"/>
              <a:ext cx="179447" cy="79754"/>
            </a:xfrm>
            <a:custGeom>
              <a:avLst/>
              <a:gdLst/>
              <a:ahLst/>
              <a:cxnLst/>
              <a:rect l="l" t="t" r="r" b="b"/>
              <a:pathLst>
                <a:path w="179447" h="79754" extrusionOk="0">
                  <a:moveTo>
                    <a:pt x="139570" y="79754"/>
                  </a:moveTo>
                  <a:cubicBezTo>
                    <a:pt x="161170" y="79754"/>
                    <a:pt x="179447" y="62031"/>
                    <a:pt x="179447" y="39877"/>
                  </a:cubicBezTo>
                  <a:cubicBezTo>
                    <a:pt x="179447" y="18277"/>
                    <a:pt x="161724" y="0"/>
                    <a:pt x="139570" y="0"/>
                  </a:cubicBezTo>
                  <a:lnTo>
                    <a:pt x="39877" y="0"/>
                  </a:lnTo>
                  <a:cubicBezTo>
                    <a:pt x="17723" y="0"/>
                    <a:pt x="0" y="17723"/>
                    <a:pt x="0" y="39877"/>
                  </a:cubicBezTo>
                  <a:cubicBezTo>
                    <a:pt x="0" y="62031"/>
                    <a:pt x="17723" y="79754"/>
                    <a:pt x="39877" y="79754"/>
                  </a:cubicBezTo>
                  <a:lnTo>
                    <a:pt x="139570" y="79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72e2d5a7c_2_158"/>
            <p:cNvSpPr/>
            <p:nvPr/>
          </p:nvSpPr>
          <p:spPr>
            <a:xfrm>
              <a:off x="7309726" y="3242708"/>
              <a:ext cx="79754" cy="179447"/>
            </a:xfrm>
            <a:custGeom>
              <a:avLst/>
              <a:gdLst/>
              <a:ahLst/>
              <a:cxnLst/>
              <a:rect l="l" t="t" r="r" b="b"/>
              <a:pathLst>
                <a:path w="79754" h="179447" extrusionOk="0">
                  <a:moveTo>
                    <a:pt x="39877" y="179447"/>
                  </a:moveTo>
                  <a:cubicBezTo>
                    <a:pt x="62031" y="179447"/>
                    <a:pt x="79754" y="161724"/>
                    <a:pt x="79754" y="139570"/>
                  </a:cubicBezTo>
                  <a:lnTo>
                    <a:pt x="79754" y="39877"/>
                  </a:lnTo>
                  <a:cubicBezTo>
                    <a:pt x="79754" y="17723"/>
                    <a:pt x="62031" y="0"/>
                    <a:pt x="39877" y="0"/>
                  </a:cubicBezTo>
                  <a:cubicBezTo>
                    <a:pt x="18277" y="0"/>
                    <a:pt x="0" y="17723"/>
                    <a:pt x="0" y="39877"/>
                  </a:cubicBezTo>
                  <a:lnTo>
                    <a:pt x="0" y="139570"/>
                  </a:lnTo>
                  <a:cubicBezTo>
                    <a:pt x="554" y="161724"/>
                    <a:pt x="18277" y="179447"/>
                    <a:pt x="39877" y="179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72e2d5a7c_2_158"/>
            <p:cNvSpPr/>
            <p:nvPr/>
          </p:nvSpPr>
          <p:spPr>
            <a:xfrm>
              <a:off x="6898914" y="3451344"/>
              <a:ext cx="157312" cy="129211"/>
            </a:xfrm>
            <a:custGeom>
              <a:avLst/>
              <a:gdLst/>
              <a:ahLst/>
              <a:cxnLst/>
              <a:rect l="l" t="t" r="r" b="b"/>
              <a:pathLst>
                <a:path w="157312" h="129211" extrusionOk="0">
                  <a:moveTo>
                    <a:pt x="18132" y="72719"/>
                  </a:moveTo>
                  <a:lnTo>
                    <a:pt x="96225" y="123119"/>
                  </a:lnTo>
                  <a:cubicBezTo>
                    <a:pt x="102871" y="127550"/>
                    <a:pt x="110071" y="129211"/>
                    <a:pt x="117825" y="129211"/>
                  </a:cubicBezTo>
                  <a:cubicBezTo>
                    <a:pt x="131117" y="129211"/>
                    <a:pt x="143856" y="122565"/>
                    <a:pt x="151056" y="110934"/>
                  </a:cubicBezTo>
                  <a:cubicBezTo>
                    <a:pt x="162687" y="92657"/>
                    <a:pt x="157702" y="68288"/>
                    <a:pt x="139425" y="56103"/>
                  </a:cubicBezTo>
                  <a:lnTo>
                    <a:pt x="61333" y="6257"/>
                  </a:lnTo>
                  <a:cubicBezTo>
                    <a:pt x="43056" y="-5374"/>
                    <a:pt x="18686" y="-389"/>
                    <a:pt x="6501" y="17888"/>
                  </a:cubicBezTo>
                  <a:cubicBezTo>
                    <a:pt x="-5683" y="36718"/>
                    <a:pt x="-145" y="61088"/>
                    <a:pt x="18132" y="727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e72e2d5a7c_2_158"/>
            <p:cNvSpPr/>
            <p:nvPr/>
          </p:nvSpPr>
          <p:spPr>
            <a:xfrm>
              <a:off x="7726774" y="3854711"/>
              <a:ext cx="178339" cy="79754"/>
            </a:xfrm>
            <a:custGeom>
              <a:avLst/>
              <a:gdLst/>
              <a:ahLst/>
              <a:cxnLst/>
              <a:rect l="l" t="t" r="r" b="b"/>
              <a:pathLst>
                <a:path w="178339" h="79754" extrusionOk="0">
                  <a:moveTo>
                    <a:pt x="138462" y="0"/>
                  </a:moveTo>
                  <a:lnTo>
                    <a:pt x="39877" y="0"/>
                  </a:lnTo>
                  <a:cubicBezTo>
                    <a:pt x="18277" y="0"/>
                    <a:pt x="0" y="17723"/>
                    <a:pt x="0" y="39877"/>
                  </a:cubicBezTo>
                  <a:cubicBezTo>
                    <a:pt x="0" y="62031"/>
                    <a:pt x="17723" y="79754"/>
                    <a:pt x="39877" y="79754"/>
                  </a:cubicBezTo>
                  <a:lnTo>
                    <a:pt x="138462" y="79754"/>
                  </a:lnTo>
                  <a:cubicBezTo>
                    <a:pt x="160062" y="79754"/>
                    <a:pt x="178339" y="62031"/>
                    <a:pt x="178339" y="39877"/>
                  </a:cubicBezTo>
                  <a:cubicBezTo>
                    <a:pt x="178339" y="17723"/>
                    <a:pt x="160616" y="0"/>
                    <a:pt x="138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e72e2d5a7c_2_158"/>
            <p:cNvSpPr/>
            <p:nvPr/>
          </p:nvSpPr>
          <p:spPr>
            <a:xfrm>
              <a:off x="7637749" y="3447223"/>
              <a:ext cx="169742" cy="137209"/>
            </a:xfrm>
            <a:custGeom>
              <a:avLst/>
              <a:gdLst/>
              <a:ahLst/>
              <a:cxnLst/>
              <a:rect l="l" t="t" r="r" b="b"/>
              <a:pathLst>
                <a:path w="169742" h="137209" extrusionOk="0">
                  <a:moveTo>
                    <a:pt x="39732" y="137210"/>
                  </a:moveTo>
                  <a:cubicBezTo>
                    <a:pt x="46932" y="137210"/>
                    <a:pt x="54686" y="134994"/>
                    <a:pt x="61333" y="131118"/>
                  </a:cubicBezTo>
                  <a:lnTo>
                    <a:pt x="151610" y="72963"/>
                  </a:lnTo>
                  <a:cubicBezTo>
                    <a:pt x="169887" y="61333"/>
                    <a:pt x="175425" y="36409"/>
                    <a:pt x="163241" y="18132"/>
                  </a:cubicBezTo>
                  <a:cubicBezTo>
                    <a:pt x="151610" y="-145"/>
                    <a:pt x="126687" y="-5683"/>
                    <a:pt x="108410" y="6501"/>
                  </a:cubicBezTo>
                  <a:lnTo>
                    <a:pt x="18132" y="64656"/>
                  </a:lnTo>
                  <a:cubicBezTo>
                    <a:pt x="-145" y="76286"/>
                    <a:pt x="-5683" y="101210"/>
                    <a:pt x="6501" y="119487"/>
                  </a:cubicBezTo>
                  <a:cubicBezTo>
                    <a:pt x="13702" y="130564"/>
                    <a:pt x="26440" y="137210"/>
                    <a:pt x="39732" y="1372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e72e2d5a7c_2_158"/>
            <p:cNvSpPr/>
            <p:nvPr/>
          </p:nvSpPr>
          <p:spPr>
            <a:xfrm>
              <a:off x="7148556" y="4272867"/>
              <a:ext cx="402094" cy="79754"/>
            </a:xfrm>
            <a:custGeom>
              <a:avLst/>
              <a:gdLst/>
              <a:ahLst/>
              <a:cxnLst/>
              <a:rect l="l" t="t" r="r" b="b"/>
              <a:pathLst>
                <a:path w="402094" h="79754" extrusionOk="0">
                  <a:moveTo>
                    <a:pt x="362217" y="79754"/>
                  </a:moveTo>
                  <a:cubicBezTo>
                    <a:pt x="383817" y="79754"/>
                    <a:pt x="402094" y="62031"/>
                    <a:pt x="402094" y="39877"/>
                  </a:cubicBezTo>
                  <a:cubicBezTo>
                    <a:pt x="402094" y="18277"/>
                    <a:pt x="384371" y="0"/>
                    <a:pt x="362217" y="0"/>
                  </a:cubicBezTo>
                  <a:lnTo>
                    <a:pt x="39877" y="0"/>
                  </a:lnTo>
                  <a:cubicBezTo>
                    <a:pt x="18277" y="0"/>
                    <a:pt x="0" y="17723"/>
                    <a:pt x="0" y="39877"/>
                  </a:cubicBezTo>
                  <a:cubicBezTo>
                    <a:pt x="0" y="62031"/>
                    <a:pt x="17723" y="79754"/>
                    <a:pt x="39877" y="79754"/>
                  </a:cubicBezTo>
                  <a:lnTo>
                    <a:pt x="362217" y="79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72e2d5a7c_2_158"/>
            <p:cNvSpPr/>
            <p:nvPr/>
          </p:nvSpPr>
          <p:spPr>
            <a:xfrm>
              <a:off x="5924550" y="3653664"/>
              <a:ext cx="1676500" cy="1723024"/>
            </a:xfrm>
            <a:custGeom>
              <a:avLst/>
              <a:gdLst/>
              <a:ahLst/>
              <a:cxnLst/>
              <a:rect l="l" t="t" r="r" b="b"/>
              <a:pathLst>
                <a:path w="1676500" h="1723024" extrusionOk="0">
                  <a:moveTo>
                    <a:pt x="1636623" y="1479885"/>
                  </a:moveTo>
                  <a:lnTo>
                    <a:pt x="1464377" y="1479885"/>
                  </a:lnTo>
                  <a:lnTo>
                    <a:pt x="1464377" y="795881"/>
                  </a:lnTo>
                  <a:cubicBezTo>
                    <a:pt x="1464377" y="773727"/>
                    <a:pt x="1446653" y="756004"/>
                    <a:pt x="1424499" y="756004"/>
                  </a:cubicBezTo>
                  <a:cubicBezTo>
                    <a:pt x="1402899" y="756004"/>
                    <a:pt x="1384622" y="773727"/>
                    <a:pt x="1384622" y="795881"/>
                  </a:cubicBezTo>
                  <a:lnTo>
                    <a:pt x="1384622" y="1479885"/>
                  </a:lnTo>
                  <a:lnTo>
                    <a:pt x="463572" y="1479885"/>
                  </a:lnTo>
                  <a:cubicBezTo>
                    <a:pt x="441971" y="1479885"/>
                    <a:pt x="423694" y="1497608"/>
                    <a:pt x="423694" y="1519762"/>
                  </a:cubicBezTo>
                  <a:lnTo>
                    <a:pt x="423694" y="1577362"/>
                  </a:lnTo>
                  <a:cubicBezTo>
                    <a:pt x="423694" y="1613916"/>
                    <a:pt x="393787" y="1643824"/>
                    <a:pt x="357233" y="1643824"/>
                  </a:cubicBezTo>
                  <a:cubicBezTo>
                    <a:pt x="320679" y="1643824"/>
                    <a:pt x="290771" y="1613916"/>
                    <a:pt x="290771" y="1577362"/>
                  </a:cubicBezTo>
                  <a:lnTo>
                    <a:pt x="290771" y="146216"/>
                  </a:lnTo>
                  <a:cubicBezTo>
                    <a:pt x="290771" y="122401"/>
                    <a:pt x="284678" y="99693"/>
                    <a:pt x="274709" y="79754"/>
                  </a:cubicBezTo>
                  <a:lnTo>
                    <a:pt x="970343" y="79754"/>
                  </a:lnTo>
                  <a:cubicBezTo>
                    <a:pt x="991943" y="79754"/>
                    <a:pt x="1010220" y="62031"/>
                    <a:pt x="1010220" y="39877"/>
                  </a:cubicBezTo>
                  <a:cubicBezTo>
                    <a:pt x="1010220" y="18277"/>
                    <a:pt x="992497" y="0"/>
                    <a:pt x="970343" y="0"/>
                  </a:cubicBezTo>
                  <a:lnTo>
                    <a:pt x="145662" y="0"/>
                  </a:lnTo>
                  <a:cubicBezTo>
                    <a:pt x="65354" y="1108"/>
                    <a:pt x="0" y="65908"/>
                    <a:pt x="0" y="146216"/>
                  </a:cubicBezTo>
                  <a:lnTo>
                    <a:pt x="0" y="203816"/>
                  </a:lnTo>
                  <a:cubicBezTo>
                    <a:pt x="0" y="225970"/>
                    <a:pt x="17723" y="243694"/>
                    <a:pt x="39877" y="243694"/>
                  </a:cubicBezTo>
                  <a:lnTo>
                    <a:pt x="212124" y="243694"/>
                  </a:lnTo>
                  <a:lnTo>
                    <a:pt x="212124" y="1577362"/>
                  </a:lnTo>
                  <a:cubicBezTo>
                    <a:pt x="212124" y="1657670"/>
                    <a:pt x="277478" y="1723024"/>
                    <a:pt x="357786" y="1723024"/>
                  </a:cubicBezTo>
                  <a:cubicBezTo>
                    <a:pt x="359448" y="1723024"/>
                    <a:pt x="361109" y="1723024"/>
                    <a:pt x="362771" y="1723024"/>
                  </a:cubicBezTo>
                  <a:cubicBezTo>
                    <a:pt x="363879" y="1723024"/>
                    <a:pt x="364433" y="1723024"/>
                    <a:pt x="365540" y="1723024"/>
                  </a:cubicBezTo>
                  <a:lnTo>
                    <a:pt x="1538592" y="1723024"/>
                  </a:lnTo>
                  <a:cubicBezTo>
                    <a:pt x="1541362" y="1723024"/>
                    <a:pt x="1544131" y="1722470"/>
                    <a:pt x="1546900" y="1721917"/>
                  </a:cubicBezTo>
                  <a:cubicBezTo>
                    <a:pt x="1620008" y="1714163"/>
                    <a:pt x="1676501" y="1652132"/>
                    <a:pt x="1676501" y="1577362"/>
                  </a:cubicBezTo>
                  <a:lnTo>
                    <a:pt x="1676501" y="1519762"/>
                  </a:lnTo>
                  <a:cubicBezTo>
                    <a:pt x="1676501" y="1497608"/>
                    <a:pt x="1658778" y="1479885"/>
                    <a:pt x="1636623" y="1479885"/>
                  </a:cubicBezTo>
                  <a:close/>
                  <a:moveTo>
                    <a:pt x="79200" y="164493"/>
                  </a:moveTo>
                  <a:lnTo>
                    <a:pt x="79200" y="146216"/>
                  </a:lnTo>
                  <a:cubicBezTo>
                    <a:pt x="79200" y="109662"/>
                    <a:pt x="109108" y="79754"/>
                    <a:pt x="145662" y="79754"/>
                  </a:cubicBezTo>
                  <a:cubicBezTo>
                    <a:pt x="182216" y="79754"/>
                    <a:pt x="212124" y="109662"/>
                    <a:pt x="212124" y="146216"/>
                  </a:cubicBezTo>
                  <a:lnTo>
                    <a:pt x="212124" y="164493"/>
                  </a:lnTo>
                  <a:lnTo>
                    <a:pt x="79200" y="164493"/>
                  </a:lnTo>
                  <a:close/>
                  <a:moveTo>
                    <a:pt x="1597300" y="1577362"/>
                  </a:moveTo>
                  <a:cubicBezTo>
                    <a:pt x="1597300" y="1613916"/>
                    <a:pt x="1567392" y="1643824"/>
                    <a:pt x="1530838" y="1643824"/>
                  </a:cubicBezTo>
                  <a:lnTo>
                    <a:pt x="486833" y="1643824"/>
                  </a:lnTo>
                  <a:cubicBezTo>
                    <a:pt x="497356" y="1623885"/>
                    <a:pt x="502895" y="1601177"/>
                    <a:pt x="502895" y="1577362"/>
                  </a:cubicBezTo>
                  <a:lnTo>
                    <a:pt x="502895" y="1559085"/>
                  </a:lnTo>
                  <a:lnTo>
                    <a:pt x="1596746" y="1559085"/>
                  </a:lnTo>
                  <a:lnTo>
                    <a:pt x="1596746" y="15773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e72e2d5a7c_2_158"/>
            <p:cNvSpPr/>
            <p:nvPr/>
          </p:nvSpPr>
          <p:spPr>
            <a:xfrm>
              <a:off x="6641784" y="4517114"/>
              <a:ext cx="571018" cy="79754"/>
            </a:xfrm>
            <a:custGeom>
              <a:avLst/>
              <a:gdLst/>
              <a:ahLst/>
              <a:cxnLst/>
              <a:rect l="l" t="t" r="r" b="b"/>
              <a:pathLst>
                <a:path w="571018" h="79754" extrusionOk="0">
                  <a:moveTo>
                    <a:pt x="0" y="39877"/>
                  </a:moveTo>
                  <a:cubicBezTo>
                    <a:pt x="0" y="62031"/>
                    <a:pt x="17723" y="79754"/>
                    <a:pt x="39877" y="79754"/>
                  </a:cubicBezTo>
                  <a:lnTo>
                    <a:pt x="531141" y="79754"/>
                  </a:lnTo>
                  <a:cubicBezTo>
                    <a:pt x="552741" y="79754"/>
                    <a:pt x="571018" y="62031"/>
                    <a:pt x="571018" y="39877"/>
                  </a:cubicBezTo>
                  <a:cubicBezTo>
                    <a:pt x="571018" y="17723"/>
                    <a:pt x="553295" y="0"/>
                    <a:pt x="531141" y="0"/>
                  </a:cubicBezTo>
                  <a:lnTo>
                    <a:pt x="39877" y="0"/>
                  </a:lnTo>
                  <a:cubicBezTo>
                    <a:pt x="17723" y="0"/>
                    <a:pt x="0" y="17723"/>
                    <a:pt x="0" y="39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e72e2d5a7c_2_158"/>
            <p:cNvSpPr/>
            <p:nvPr/>
          </p:nvSpPr>
          <p:spPr>
            <a:xfrm>
              <a:off x="6308584" y="4402730"/>
              <a:ext cx="318615" cy="240108"/>
            </a:xfrm>
            <a:custGeom>
              <a:avLst/>
              <a:gdLst/>
              <a:ahLst/>
              <a:cxnLst/>
              <a:rect l="l" t="t" r="r" b="b"/>
              <a:pathLst>
                <a:path w="318615" h="240108" extrusionOk="0">
                  <a:moveTo>
                    <a:pt x="306061" y="10815"/>
                  </a:moveTo>
                  <a:cubicBezTo>
                    <a:pt x="289999" y="-4139"/>
                    <a:pt x="265076" y="-3585"/>
                    <a:pt x="250122" y="12476"/>
                  </a:cubicBezTo>
                  <a:lnTo>
                    <a:pt x="129383" y="141523"/>
                  </a:lnTo>
                  <a:lnTo>
                    <a:pt x="69013" y="74508"/>
                  </a:lnTo>
                  <a:cubicBezTo>
                    <a:pt x="54613" y="58446"/>
                    <a:pt x="29136" y="56784"/>
                    <a:pt x="13075" y="71738"/>
                  </a:cubicBezTo>
                  <a:cubicBezTo>
                    <a:pt x="-2987" y="86138"/>
                    <a:pt x="-4648" y="111615"/>
                    <a:pt x="10305" y="127677"/>
                  </a:cubicBezTo>
                  <a:lnTo>
                    <a:pt x="99475" y="226816"/>
                  </a:lnTo>
                  <a:cubicBezTo>
                    <a:pt x="106675" y="235124"/>
                    <a:pt x="117198" y="240108"/>
                    <a:pt x="128275" y="240108"/>
                  </a:cubicBezTo>
                  <a:cubicBezTo>
                    <a:pt x="128275" y="240108"/>
                    <a:pt x="128275" y="240108"/>
                    <a:pt x="128829" y="240108"/>
                  </a:cubicBezTo>
                  <a:cubicBezTo>
                    <a:pt x="139906" y="240108"/>
                    <a:pt x="150429" y="235678"/>
                    <a:pt x="157629" y="227370"/>
                  </a:cubicBezTo>
                  <a:lnTo>
                    <a:pt x="308276" y="66754"/>
                  </a:lnTo>
                  <a:cubicBezTo>
                    <a:pt x="322676" y="50692"/>
                    <a:pt x="322122" y="25769"/>
                    <a:pt x="306061" y="108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e72e2d5a7c_2_158"/>
            <p:cNvSpPr/>
            <p:nvPr/>
          </p:nvSpPr>
          <p:spPr>
            <a:xfrm>
              <a:off x="6641230" y="4846100"/>
              <a:ext cx="571018" cy="79754"/>
            </a:xfrm>
            <a:custGeom>
              <a:avLst/>
              <a:gdLst/>
              <a:ahLst/>
              <a:cxnLst/>
              <a:rect l="l" t="t" r="r" b="b"/>
              <a:pathLst>
                <a:path w="571018" h="79754" extrusionOk="0">
                  <a:moveTo>
                    <a:pt x="531141" y="0"/>
                  </a:moveTo>
                  <a:lnTo>
                    <a:pt x="39877" y="0"/>
                  </a:lnTo>
                  <a:cubicBezTo>
                    <a:pt x="18277" y="0"/>
                    <a:pt x="0" y="17723"/>
                    <a:pt x="0" y="39877"/>
                  </a:cubicBezTo>
                  <a:cubicBezTo>
                    <a:pt x="0" y="62031"/>
                    <a:pt x="17723" y="79754"/>
                    <a:pt x="39877" y="79754"/>
                  </a:cubicBezTo>
                  <a:lnTo>
                    <a:pt x="531141" y="79754"/>
                  </a:lnTo>
                  <a:cubicBezTo>
                    <a:pt x="552741" y="79754"/>
                    <a:pt x="571018" y="62031"/>
                    <a:pt x="571018" y="39877"/>
                  </a:cubicBezTo>
                  <a:cubicBezTo>
                    <a:pt x="571018" y="17723"/>
                    <a:pt x="552741" y="0"/>
                    <a:pt x="531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e72e2d5a7c_2_158"/>
            <p:cNvSpPr/>
            <p:nvPr/>
          </p:nvSpPr>
          <p:spPr>
            <a:xfrm>
              <a:off x="6308584" y="4731915"/>
              <a:ext cx="319091" cy="239909"/>
            </a:xfrm>
            <a:custGeom>
              <a:avLst/>
              <a:gdLst/>
              <a:ahLst/>
              <a:cxnLst/>
              <a:rect l="l" t="t" r="r" b="b"/>
              <a:pathLst>
                <a:path w="319091" h="239909" extrusionOk="0">
                  <a:moveTo>
                    <a:pt x="250122" y="12278"/>
                  </a:moveTo>
                  <a:lnTo>
                    <a:pt x="129383" y="141324"/>
                  </a:lnTo>
                  <a:lnTo>
                    <a:pt x="69013" y="74309"/>
                  </a:lnTo>
                  <a:cubicBezTo>
                    <a:pt x="54613" y="58247"/>
                    <a:pt x="29136" y="56585"/>
                    <a:pt x="13075" y="71539"/>
                  </a:cubicBezTo>
                  <a:cubicBezTo>
                    <a:pt x="-2987" y="85939"/>
                    <a:pt x="-4648" y="111416"/>
                    <a:pt x="10305" y="127478"/>
                  </a:cubicBezTo>
                  <a:lnTo>
                    <a:pt x="99475" y="226617"/>
                  </a:lnTo>
                  <a:cubicBezTo>
                    <a:pt x="106675" y="234925"/>
                    <a:pt x="117198" y="239909"/>
                    <a:pt x="128275" y="239909"/>
                  </a:cubicBezTo>
                  <a:cubicBezTo>
                    <a:pt x="128275" y="239909"/>
                    <a:pt x="128275" y="239909"/>
                    <a:pt x="128829" y="239909"/>
                  </a:cubicBezTo>
                  <a:cubicBezTo>
                    <a:pt x="139906" y="239909"/>
                    <a:pt x="150429" y="235479"/>
                    <a:pt x="157629" y="227171"/>
                  </a:cubicBezTo>
                  <a:lnTo>
                    <a:pt x="308276" y="66555"/>
                  </a:lnTo>
                  <a:cubicBezTo>
                    <a:pt x="323230" y="50493"/>
                    <a:pt x="322676" y="25570"/>
                    <a:pt x="306615" y="10616"/>
                  </a:cubicBezTo>
                  <a:cubicBezTo>
                    <a:pt x="289999" y="-4338"/>
                    <a:pt x="265076" y="-3230"/>
                    <a:pt x="250122" y="122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670</Words>
  <Application>Microsoft Office PowerPoint</Application>
  <PresentationFormat>Personalizar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Marcos Praxedes Dias</dc:creator>
  <cp:lastModifiedBy>Doria da Silveira, Kamilla</cp:lastModifiedBy>
  <cp:revision>40</cp:revision>
  <dcterms:created xsi:type="dcterms:W3CDTF">2019-03-13T21:46:05Z</dcterms:created>
  <dcterms:modified xsi:type="dcterms:W3CDTF">2023-08-10T17:29:56Z</dcterms:modified>
</cp:coreProperties>
</file>