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7891" y="2387014"/>
            <a:ext cx="12956095" cy="243293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44023" y="7870244"/>
            <a:ext cx="2570550" cy="142548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8575" y="5009527"/>
            <a:ext cx="5585034" cy="15988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68" y="389839"/>
            <a:ext cx="4454665" cy="16432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2292" y="557847"/>
            <a:ext cx="693253" cy="134710"/>
            <a:chOff x="712292" y="557847"/>
            <a:chExt cx="693253" cy="13471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292" y="557847"/>
              <a:ext cx="693253" cy="13471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62285" y="3093792"/>
            <a:ext cx="10480871" cy="43325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037" y="2486801"/>
            <a:ext cx="15333219" cy="53986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520" y="427178"/>
            <a:ext cx="2182633" cy="157964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05919" y="2206826"/>
            <a:ext cx="4018741" cy="159949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86914" y="3698790"/>
            <a:ext cx="3401055" cy="159949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86914" y="5192425"/>
            <a:ext cx="4270436" cy="15034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63312" y="583234"/>
            <a:ext cx="658635" cy="127983"/>
            <a:chOff x="663312" y="583234"/>
            <a:chExt cx="658635" cy="12798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3312" y="583234"/>
              <a:ext cx="658635" cy="1279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16262" y="1194995"/>
            <a:ext cx="6546707" cy="7895725"/>
            <a:chOff x="10816262" y="1194995"/>
            <a:chExt cx="6546707" cy="789572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16262" y="1194995"/>
              <a:ext cx="6546707" cy="78957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0961" y="430274"/>
            <a:ext cx="4470615" cy="17234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2292" y="610827"/>
            <a:ext cx="744975" cy="144760"/>
            <a:chOff x="712292" y="610827"/>
            <a:chExt cx="744975" cy="14476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292" y="610827"/>
              <a:ext cx="744975" cy="14476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4779" y="2699342"/>
            <a:ext cx="8145654" cy="5209858"/>
            <a:chOff x="1084779" y="2699342"/>
            <a:chExt cx="8145654" cy="52098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4779" y="2699342"/>
              <a:ext cx="8145654" cy="52098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54281" y="4243703"/>
            <a:ext cx="6171429" cy="1421603"/>
            <a:chOff x="4854281" y="4243703"/>
            <a:chExt cx="6171429" cy="142160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54281" y="4243703"/>
              <a:ext cx="6171429" cy="14216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82482" y="6868361"/>
            <a:ext cx="4022434" cy="3107149"/>
            <a:chOff x="7382482" y="6868361"/>
            <a:chExt cx="4022434" cy="310714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82482" y="6868361"/>
              <a:ext cx="4022434" cy="310714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49030" y="3721171"/>
            <a:ext cx="8450363" cy="21476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0961" y="430274"/>
            <a:ext cx="4470615" cy="17234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2292" y="610827"/>
            <a:ext cx="744975" cy="144760"/>
            <a:chOff x="712292" y="610827"/>
            <a:chExt cx="744975" cy="14476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292" y="610827"/>
              <a:ext cx="744975" cy="14476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9307" y="2581518"/>
            <a:ext cx="9004080" cy="5891951"/>
            <a:chOff x="1359307" y="2581518"/>
            <a:chExt cx="9004080" cy="589195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9307" y="2581518"/>
              <a:ext cx="9004080" cy="58919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371550" y="1786844"/>
            <a:ext cx="7617330" cy="2338424"/>
            <a:chOff x="8371550" y="1786844"/>
            <a:chExt cx="7617330" cy="233842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71550" y="1786844"/>
              <a:ext cx="7617330" cy="233842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93743" y="5460933"/>
            <a:ext cx="7806543" cy="14306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0961" y="430274"/>
            <a:ext cx="4470615" cy="17234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2292" y="610827"/>
            <a:ext cx="744975" cy="144760"/>
            <a:chOff x="712292" y="610827"/>
            <a:chExt cx="744975" cy="14476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292" y="610827"/>
              <a:ext cx="744975" cy="14476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4167" y="2831742"/>
            <a:ext cx="8201466" cy="4283568"/>
            <a:chOff x="954167" y="2831742"/>
            <a:chExt cx="8201466" cy="428356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4167" y="2831742"/>
              <a:ext cx="8201466" cy="42835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87755" y="1072070"/>
            <a:ext cx="6171429" cy="2658222"/>
            <a:chOff x="9387755" y="1072070"/>
            <a:chExt cx="6171429" cy="265822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87755" y="1072070"/>
              <a:ext cx="6171429" cy="265822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98825" y="4917249"/>
            <a:ext cx="6149849" cy="11792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68" y="389839"/>
            <a:ext cx="3486989" cy="160519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2292" y="557847"/>
            <a:ext cx="693253" cy="134710"/>
            <a:chOff x="712292" y="557847"/>
            <a:chExt cx="693253" cy="13471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292" y="557847"/>
              <a:ext cx="693253" cy="1347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8918" y="2373359"/>
            <a:ext cx="7035506" cy="5190127"/>
            <a:chOff x="1058918" y="2373359"/>
            <a:chExt cx="7035506" cy="51901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8918" y="2373359"/>
              <a:ext cx="7035506" cy="519012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360050" y="3787055"/>
            <a:ext cx="6149849" cy="1572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68" y="389839"/>
            <a:ext cx="3486989" cy="160519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2292" y="557847"/>
            <a:ext cx="693253" cy="134710"/>
            <a:chOff x="712292" y="557847"/>
            <a:chExt cx="693253" cy="13471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292" y="557847"/>
              <a:ext cx="693253" cy="1347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8306" y="2723772"/>
            <a:ext cx="7263331" cy="5540459"/>
            <a:chOff x="928306" y="2723772"/>
            <a:chExt cx="7263331" cy="554045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8306" y="2723772"/>
              <a:ext cx="7263331" cy="554045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17193" y="4600083"/>
            <a:ext cx="7423230" cy="11980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68" y="389839"/>
            <a:ext cx="3486989" cy="160519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2292" y="557847"/>
            <a:ext cx="693253" cy="134710"/>
            <a:chOff x="712292" y="557847"/>
            <a:chExt cx="693253" cy="13471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292" y="557847"/>
              <a:ext cx="693253" cy="1347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8918" y="2495201"/>
            <a:ext cx="8083939" cy="4874462"/>
            <a:chOff x="1058918" y="2495201"/>
            <a:chExt cx="8083939" cy="48744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8918" y="2495201"/>
              <a:ext cx="8083939" cy="487446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17261" y="3787055"/>
            <a:ext cx="4766859" cy="16636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68" y="389839"/>
            <a:ext cx="3486989" cy="160519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2292" y="557847"/>
            <a:ext cx="693253" cy="134710"/>
            <a:chOff x="712292" y="557847"/>
            <a:chExt cx="693253" cy="13471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292" y="557847"/>
              <a:ext cx="693253" cy="1347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05544" y="2657350"/>
            <a:ext cx="14683247" cy="5059012"/>
            <a:chOff x="1405544" y="2657350"/>
            <a:chExt cx="14683247" cy="505901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5544" y="2657350"/>
              <a:ext cx="14683247" cy="50590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2022-06-06T21:02:16Z</dcterms:created>
  <dcterms:modified xsi:type="dcterms:W3CDTF">2022-06-06T21:02:16Z</dcterms:modified>
</cp:coreProperties>
</file>