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wikipedia.org/wiki/SQ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362425"/>
            <a:ext cx="8123100" cy="104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4800">
                <a:latin typeface="Times New Roman"/>
                <a:ea typeface="Times New Roman"/>
                <a:cs typeface="Times New Roman"/>
                <a:sym typeface="Times New Roman"/>
              </a:rPr>
              <a:t>Ataques  por  inyección  SQL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40225" y="4403000"/>
            <a:ext cx="4282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6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Jonathan   Ordoñez  Cubero</a:t>
            </a:r>
          </a:p>
        </p:txBody>
      </p:sp>
      <p:pic>
        <p:nvPicPr>
          <p:cNvPr descr="Docteur-je-souffre.jp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650" y="1711175"/>
            <a:ext cx="3720350" cy="34323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Demostración en un “entorno seguro”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montando una aplicación web que permite probar vulnerabilidades, sin riesgos, ya que es tu propia máquina virtual, se llama DAMN VULNERABLE WEB APPLICATION. 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puede descargar de:</a:t>
            </a:r>
            <a:r>
              <a:rPr lang="e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https://github.com/ethicalhack3r/DVWA/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Su instalación es sencilla y está bastante completo para empezar a prácticar.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2" type="sldNum"/>
          </p:nvPr>
        </p:nvSpPr>
        <p:spPr>
          <a:xfrm>
            <a:off x="8392407" y="455314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133" name="Shape 133"/>
          <p:cNvSpPr txBox="1"/>
          <p:nvPr/>
        </p:nvSpPr>
        <p:spPr>
          <a:xfrm>
            <a:off x="550375" y="1370925"/>
            <a:ext cx="78420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9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¿Preguntas?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68" name="Shape 68"/>
          <p:cNvSpPr txBox="1"/>
          <p:nvPr/>
        </p:nvSpPr>
        <p:spPr>
          <a:xfrm>
            <a:off x="926850" y="757800"/>
            <a:ext cx="7545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¿Qué es SQL injection?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Tipos de ataques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Asegurar nuestra aplicación web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Visión del atacante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Demostración en un “entorno seguro” (DVWA)</a:t>
            </a:r>
          </a:p>
          <a:p>
            <a:pPr indent="-419100" lvl="0" marL="45720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Cuestiones 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¿Qué es SQL injection?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conoce como Inyección 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 hecho de incrustar código 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intruso y a la porción de código incrustado.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Times New Roman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Estos ataques generalmente se realizan a través de formularios.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 origen de la vulnerabilidad reside en el incorrecto 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chequeo 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 las variables utilizadas en un programa que contiene código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SQL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89125" y="6327725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Tipos de ataques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In-band SQL injection</a:t>
            </a:r>
          </a:p>
          <a:p>
            <a:pPr indent="-228600" lvl="1" marL="914400" rtl="0">
              <a:spcBef>
                <a:spcPts val="0"/>
              </a:spcBef>
              <a:buFont typeface="Times New Roman"/>
              <a:buChar char="○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Error-based SQL injection</a:t>
            </a:r>
          </a:p>
          <a:p>
            <a:pPr indent="-228600" lvl="1" marL="914400" rtl="0">
              <a:spcBef>
                <a:spcPts val="0"/>
              </a:spcBef>
              <a:buFont typeface="Times New Roman"/>
              <a:buChar char="○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Union-based SQL injection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●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Blind SQL injection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○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Boolean-based Blind SQL injection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○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Time-based Blind SQL injection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Tipos de ataques: in-band SQL injection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el ataque más común, se produce cuando un atacante es capaz de usar el mismo canal de comunicación para lanzar el ataque y obtener resultados.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b="1" lang="es">
                <a:solidFill>
                  <a:srgbClr val="0000FF"/>
                </a:solidFill>
              </a:rPr>
              <a:t>Error</a:t>
            </a:r>
            <a:r>
              <a:rPr b="1" lang="e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-based SQL injection. 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basa en mensajes de error lanzados por el servidor de base de datos para obtener información sobre la estructura de la base de datos.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Font typeface="Times New Roman"/>
              <a:buChar char="●"/>
            </a:pPr>
            <a:r>
              <a:rPr b="1" lang="es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Union-based SQL injection. 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Este ataque se aprovecha del operador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UNION 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 combinar los resultados de varias instrucciones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 un solo resultado, el cual es devuelto como parte de la respuesta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HTTP.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Tipos de ataques: Blind SQL injection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71600"/>
            <a:ext cx="8368800" cy="358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 un ataque en el que no se muestran mensajes de error al no producirse resultados correctos ante una consulta a la base de datos, mostrándose siempre el mismo contenido.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●"/>
            </a:pPr>
            <a:r>
              <a:rPr b="1" lang="e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Boolean-based Blind SQL injection. 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atacante puede inyectar una consulta que devuelva verdadero (</a:t>
            </a:r>
            <a:r>
              <a:rPr b="1" lang="es">
                <a:solidFill>
                  <a:srgbClr val="000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http://newspaper.com/items.php?id=2 and 1=1</a:t>
            </a:r>
            <a:r>
              <a:rPr lang="es">
                <a:solidFill>
                  <a:srgbClr val="000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 o falso (</a:t>
            </a:r>
            <a:r>
              <a:rPr b="1" lang="es">
                <a:solidFill>
                  <a:srgbClr val="000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http://newspaper.com/items.php?id=2 and 1=2</a:t>
            </a:r>
            <a:r>
              <a:rPr lang="es">
                <a:solidFill>
                  <a:srgbClr val="000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 para intentar obtener información de la página.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FF"/>
              </a:buClr>
              <a:buFont typeface="Times New Roman"/>
              <a:buChar char="●"/>
            </a:pPr>
            <a:r>
              <a:rPr b="1" lang="es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Time-based Blind SQL injection. 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Son técnicas que automatizan la extracción de información a ciegas usando retardos de tiempo y han ido especializándose en diferentes tecnologías de bases de datos para generar retardos de tiempo.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Asegurar nuestra aplicación web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Evitar que el usuario pueda introducir libremente caracteres, ya que podrían aprovecharse de las comillas simples y dobles.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Dar al usuario los privilegios mínimos para acceder al contenido que necesite.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Proteger los formularios, por ejemplo,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usar </a:t>
            </a:r>
            <a:r>
              <a:rPr lang="es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 type="password"&gt;</a:t>
            </a:r>
            <a:r>
              <a:rPr lang="e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no  </a:t>
            </a:r>
            <a:r>
              <a:rPr lang="e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 type="text"&gt;</a:t>
            </a:r>
            <a:r>
              <a:rPr lang="e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introducir contraseñas.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Font typeface="Times New Roman"/>
              <a:buChar char="●"/>
            </a:pPr>
            <a:r>
              <a:rPr lang="e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Verificar </a:t>
            </a:r>
            <a:r>
              <a:rPr b="1" lang="e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SIEMPRE </a:t>
            </a:r>
            <a:r>
              <a:rPr lang="e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datos que introduce el usuario.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Font typeface="Times New Roman"/>
              <a:buChar char="●"/>
            </a:pPr>
            <a:r>
              <a:rPr lang="e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Programar bien.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Asegurar nuestra aplicación web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descr="xkcd-327-712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12" y="1573700"/>
            <a:ext cx="7482174" cy="26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Visión del atacante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Hay distintos tipos de atacantes: Pentester, auditores y ciberdelincuentes.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Se debería tener bastantes conocimientos del sistema que queremos perpetrar.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La actitud es importante.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El uso de herramientas para automatizar o facilitar los ataques: Havij, FOCA PRO,  SQLInjector, ….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No uses tu propia conexión a internet, o tendrás visitas no deseadas.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