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2" r:id="rId4"/>
    <p:sldId id="263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AAD347D-5ACD-4C99-B74B-A9C85AD731AF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Jocelyn Daja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6111" y="2085068"/>
            <a:ext cx="3944225" cy="41954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Coverts the Password to  </a:t>
            </a:r>
            <a:r>
              <a:rPr lang="en-US" dirty="0" err="1" smtClean="0"/>
              <a:t>hasign</a:t>
            </a:r>
            <a:r>
              <a:rPr lang="en-US" dirty="0" smtClean="0"/>
              <a:t> format which doesn’t  </a:t>
            </a:r>
            <a:r>
              <a:rPr lang="en-US" dirty="0" smtClean="0"/>
              <a:t>allow any other user to recognize any </a:t>
            </a:r>
            <a:r>
              <a:rPr lang="en-US" dirty="0" smtClean="0"/>
              <a:t>password.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screenshot shows </a:t>
            </a:r>
            <a:r>
              <a:rPr lang="en-US" dirty="0" smtClean="0"/>
              <a:t>a record of a </a:t>
            </a:r>
            <a:r>
              <a:rPr lang="en-US" dirty="0" smtClean="0"/>
              <a:t>registered user </a:t>
            </a:r>
            <a:r>
              <a:rPr lang="en-US" dirty="0" smtClean="0"/>
              <a:t>which </a:t>
            </a:r>
            <a:r>
              <a:rPr lang="en-US" dirty="0" smtClean="0"/>
              <a:t>has the password hashed.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58" y="2990850"/>
            <a:ext cx="4314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0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2052918"/>
            <a:ext cx="4833849" cy="41954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users should register before using the website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Given that all  credentials  are carried out correctly  in th</a:t>
            </a:r>
            <a:r>
              <a:rPr lang="en-US" dirty="0" smtClean="0"/>
              <a:t>e </a:t>
            </a:r>
            <a:r>
              <a:rPr lang="en-US" dirty="0" smtClean="0"/>
              <a:t>given fields, a new user will be added in the db.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29" y="1390650"/>
            <a:ext cx="54292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4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2052918"/>
            <a:ext cx="483384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Login Page where user enters the correct credentials to log in.</a:t>
            </a:r>
            <a:endParaRPr lang="en-US" dirty="0" smtClean="0"/>
          </a:p>
          <a:p>
            <a:r>
              <a:rPr lang="en-US" dirty="0" smtClean="0"/>
              <a:t>Credentials Entered should match the credentials in the Database.</a:t>
            </a:r>
            <a:endParaRPr lang="en-US" dirty="0" smtClean="0"/>
          </a:p>
          <a:p>
            <a:r>
              <a:rPr lang="en-US" dirty="0" smtClean="0"/>
              <a:t>No access if mismatch.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71" y="1980467"/>
            <a:ext cx="6021014" cy="2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09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2" y="2052918"/>
            <a:ext cx="758348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dirty="0" smtClean="0"/>
              <a:t>three different </a:t>
            </a:r>
            <a:r>
              <a:rPr lang="en-US" dirty="0" smtClean="0"/>
              <a:t>roles in this system.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Guest, User and Admin.</a:t>
            </a:r>
          </a:p>
          <a:p>
            <a:r>
              <a:rPr lang="en-US" dirty="0" smtClean="0"/>
              <a:t>They all have </a:t>
            </a:r>
            <a:r>
              <a:rPr lang="en-US" dirty="0" smtClean="0"/>
              <a:t>different </a:t>
            </a:r>
            <a:r>
              <a:rPr lang="en-US" dirty="0" smtClean="0"/>
              <a:t>authorizations.</a:t>
            </a:r>
          </a:p>
          <a:p>
            <a:r>
              <a:rPr lang="en-US" dirty="0" smtClean="0"/>
              <a:t>Example Guest can’t upload image</a:t>
            </a:r>
          </a:p>
          <a:p>
            <a:r>
              <a:rPr lang="en-US" dirty="0" smtClean="0"/>
              <a:t>Has to log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3" y="2052918"/>
            <a:ext cx="3996722" cy="4195481"/>
          </a:xfrm>
        </p:spPr>
        <p:txBody>
          <a:bodyPr/>
          <a:lstStyle/>
          <a:p>
            <a:r>
              <a:rPr lang="en-US" dirty="0" smtClean="0"/>
              <a:t>This website only </a:t>
            </a:r>
            <a:r>
              <a:rPr lang="en-US" dirty="0" smtClean="0"/>
              <a:t>accepts images of </a:t>
            </a:r>
            <a:r>
              <a:rPr lang="en-GB" dirty="0"/>
              <a:t>.jpg/.</a:t>
            </a:r>
            <a:r>
              <a:rPr lang="en-GB" dirty="0" err="1"/>
              <a:t>png</a:t>
            </a:r>
            <a:r>
              <a:rPr lang="en-GB" dirty="0"/>
              <a:t>/.</a:t>
            </a:r>
            <a:r>
              <a:rPr lang="en-GB" dirty="0" smtClean="0"/>
              <a:t>gif </a:t>
            </a:r>
            <a:r>
              <a:rPr lang="en-US" dirty="0" smtClean="0"/>
              <a:t>format. </a:t>
            </a:r>
            <a:endParaRPr lang="en-US" dirty="0" smtClean="0"/>
          </a:p>
          <a:p>
            <a:r>
              <a:rPr lang="en-US" dirty="0" smtClean="0"/>
              <a:t>Any other format is rejected.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69" y="1834173"/>
            <a:ext cx="3552092" cy="254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72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315</TotalTime>
  <Words>155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Security Features</vt:lpstr>
      <vt:lpstr>Password HASHING</vt:lpstr>
      <vt:lpstr>Authentication and authorization</vt:lpstr>
      <vt:lpstr>Authentication</vt:lpstr>
      <vt:lpstr>Authorization</vt:lpstr>
      <vt:lpstr>Correct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Features</dc:title>
  <dc:creator>Stephen</dc:creator>
  <cp:lastModifiedBy>jocelyn daja</cp:lastModifiedBy>
  <cp:revision>30</cp:revision>
  <dcterms:created xsi:type="dcterms:W3CDTF">2016-06-16T19:01:01Z</dcterms:created>
  <dcterms:modified xsi:type="dcterms:W3CDTF">2017-05-26T12:50:05Z</dcterms:modified>
</cp:coreProperties>
</file>