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10" d="100"/>
          <a:sy n="110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974C-1AA3-4F83-BAE9-1AC4CE4193C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0514-229D-420D-9C3B-2D82C6D0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3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974C-1AA3-4F83-BAE9-1AC4CE4193C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0514-229D-420D-9C3B-2D82C6D0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974C-1AA3-4F83-BAE9-1AC4CE4193C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0514-229D-420D-9C3B-2D82C6D0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974C-1AA3-4F83-BAE9-1AC4CE4193C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0514-229D-420D-9C3B-2D82C6D0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0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974C-1AA3-4F83-BAE9-1AC4CE4193C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0514-229D-420D-9C3B-2D82C6D0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9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974C-1AA3-4F83-BAE9-1AC4CE4193C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0514-229D-420D-9C3B-2D82C6D0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9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974C-1AA3-4F83-BAE9-1AC4CE4193C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0514-229D-420D-9C3B-2D82C6D0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974C-1AA3-4F83-BAE9-1AC4CE4193C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0514-229D-420D-9C3B-2D82C6D0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6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974C-1AA3-4F83-BAE9-1AC4CE4193C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0514-229D-420D-9C3B-2D82C6D0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974C-1AA3-4F83-BAE9-1AC4CE4193C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0514-229D-420D-9C3B-2D82C6D0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974C-1AA3-4F83-BAE9-1AC4CE4193C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0514-229D-420D-9C3B-2D82C6D0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7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3974C-1AA3-4F83-BAE9-1AC4CE4193C1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60514-229D-420D-9C3B-2D82C6D0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4646830" y="1146876"/>
            <a:ext cx="915635" cy="600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ANALYSIS</a:t>
            </a:r>
          </a:p>
          <a:p>
            <a:r>
              <a:rPr lang="en-US" sz="1100" dirty="0" smtClean="0"/>
              <a:t>RETRIEVAL</a:t>
            </a:r>
          </a:p>
          <a:p>
            <a:r>
              <a:rPr lang="en-US" sz="1100" dirty="0" smtClean="0"/>
              <a:t>PROCESSING</a:t>
            </a:r>
            <a:endParaRPr lang="en-US" sz="11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3384948" y="1053202"/>
            <a:ext cx="1314527" cy="2773172"/>
            <a:chOff x="6758247" y="416528"/>
            <a:chExt cx="1314527" cy="2492570"/>
          </a:xfrm>
        </p:grpSpPr>
        <p:sp>
          <p:nvSpPr>
            <p:cNvPr id="84" name="Double Brace 83"/>
            <p:cNvSpPr/>
            <p:nvPr/>
          </p:nvSpPr>
          <p:spPr>
            <a:xfrm>
              <a:off x="6842490" y="551030"/>
              <a:ext cx="1230284" cy="2319672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58247" y="416528"/>
              <a:ext cx="986431" cy="2492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1155" y="1503626"/>
            <a:ext cx="50366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58945" y="2504346"/>
            <a:ext cx="72808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STORAGE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253298" y="2952112"/>
            <a:ext cx="112082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Both</a:t>
            </a:r>
            <a:r>
              <a:rPr lang="en-US" sz="1100" dirty="0"/>
              <a:t> </a:t>
            </a:r>
            <a:r>
              <a:rPr lang="en-US" sz="1100" dirty="0" smtClean="0"/>
              <a:t>(</a:t>
            </a:r>
            <a:r>
              <a:rPr lang="en-US" sz="1100" dirty="0" err="1" smtClean="0"/>
              <a:t>GeoMesa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582211" y="2607915"/>
            <a:ext cx="787395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GeoServer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1243" y="3500798"/>
            <a:ext cx="1192955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THREDDS SERVER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042744" y="2020568"/>
            <a:ext cx="79541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DATABASE</a:t>
            </a:r>
            <a:endParaRPr lang="en-US" sz="1100" dirty="0"/>
          </a:p>
        </p:txBody>
      </p: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522987" y="1765236"/>
            <a:ext cx="0" cy="739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5" idx="1"/>
          </p:cNvCxnSpPr>
          <p:nvPr/>
        </p:nvCxnSpPr>
        <p:spPr>
          <a:xfrm flipV="1">
            <a:off x="887029" y="2151373"/>
            <a:ext cx="1155715" cy="48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4" idx="1"/>
          </p:cNvCxnSpPr>
          <p:nvPr/>
        </p:nvCxnSpPr>
        <p:spPr>
          <a:xfrm>
            <a:off x="887029" y="2635151"/>
            <a:ext cx="2314214" cy="996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44" idx="1"/>
          </p:cNvCxnSpPr>
          <p:nvPr/>
        </p:nvCxnSpPr>
        <p:spPr>
          <a:xfrm flipV="1">
            <a:off x="2838155" y="1332742"/>
            <a:ext cx="1137753" cy="81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5" idx="1"/>
          </p:cNvCxnSpPr>
          <p:nvPr/>
        </p:nvCxnSpPr>
        <p:spPr>
          <a:xfrm>
            <a:off x="4804522" y="2354006"/>
            <a:ext cx="509585" cy="10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9" idx="3"/>
            <a:endCxn id="98" idx="1"/>
          </p:cNvCxnSpPr>
          <p:nvPr/>
        </p:nvCxnSpPr>
        <p:spPr>
          <a:xfrm>
            <a:off x="8037541" y="1817588"/>
            <a:ext cx="408554" cy="245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0" idx="2"/>
          </p:cNvCxnSpPr>
          <p:nvPr/>
        </p:nvCxnSpPr>
        <p:spPr>
          <a:xfrm flipH="1">
            <a:off x="5821212" y="3019675"/>
            <a:ext cx="320" cy="237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23442" y="270110"/>
            <a:ext cx="435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Sharing Framework: Geospatial context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80269" y="2267406"/>
            <a:ext cx="56778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NoSQL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3829189" y="1538369"/>
            <a:ext cx="56778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NoSQL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3975908" y="1201937"/>
            <a:ext cx="40267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SQL</a:t>
            </a:r>
            <a:endParaRPr lang="en-US" sz="1100" dirty="0"/>
          </a:p>
        </p:txBody>
      </p:sp>
      <p:cxnSp>
        <p:nvCxnSpPr>
          <p:cNvPr id="59" name="Straight Arrow Connector 58"/>
          <p:cNvCxnSpPr>
            <a:stCxn id="15" idx="3"/>
            <a:endCxn id="43" idx="1"/>
          </p:cNvCxnSpPr>
          <p:nvPr/>
        </p:nvCxnSpPr>
        <p:spPr>
          <a:xfrm flipV="1">
            <a:off x="2838155" y="1669174"/>
            <a:ext cx="991034" cy="482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3"/>
            <a:endCxn id="38" idx="1"/>
          </p:cNvCxnSpPr>
          <p:nvPr/>
        </p:nvCxnSpPr>
        <p:spPr>
          <a:xfrm>
            <a:off x="2838155" y="2151373"/>
            <a:ext cx="942114" cy="246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3"/>
            <a:endCxn id="8" idx="1"/>
          </p:cNvCxnSpPr>
          <p:nvPr/>
        </p:nvCxnSpPr>
        <p:spPr>
          <a:xfrm>
            <a:off x="2838155" y="2151373"/>
            <a:ext cx="744056" cy="587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5" idx="3"/>
            <a:endCxn id="7" idx="1"/>
          </p:cNvCxnSpPr>
          <p:nvPr/>
        </p:nvCxnSpPr>
        <p:spPr>
          <a:xfrm>
            <a:off x="2838155" y="2151373"/>
            <a:ext cx="415143" cy="931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93" idx="1"/>
          </p:cNvCxnSpPr>
          <p:nvPr/>
        </p:nvCxnSpPr>
        <p:spPr>
          <a:xfrm>
            <a:off x="4882534" y="1812177"/>
            <a:ext cx="653184" cy="8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93" idx="3"/>
            <a:endCxn id="99" idx="1"/>
          </p:cNvCxnSpPr>
          <p:nvPr/>
        </p:nvCxnSpPr>
        <p:spPr>
          <a:xfrm flipV="1">
            <a:off x="6553945" y="1817588"/>
            <a:ext cx="412469" cy="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5" idx="0"/>
            <a:endCxn id="93" idx="2"/>
          </p:cNvCxnSpPr>
          <p:nvPr/>
        </p:nvCxnSpPr>
        <p:spPr>
          <a:xfrm flipV="1">
            <a:off x="5829633" y="1951415"/>
            <a:ext cx="215199" cy="281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35718" y="1689805"/>
            <a:ext cx="101822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EXPLORATORY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9780142" y="2750396"/>
            <a:ext cx="764953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Cloud N</a:t>
            </a:r>
            <a:r>
              <a:rPr lang="en-US" sz="1100" dirty="0" smtClean="0"/>
              <a:t>FS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9769018" y="2394917"/>
            <a:ext cx="72808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STORAGE</a:t>
            </a:r>
            <a:endParaRPr 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9636242" y="1660340"/>
            <a:ext cx="1146468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APPLICATION</a:t>
            </a:r>
          </a:p>
          <a:p>
            <a:pPr algn="ctr"/>
            <a:r>
              <a:rPr lang="en-US" sz="1100" dirty="0" smtClean="0"/>
              <a:t>(MATLAB, WWT)</a:t>
            </a:r>
            <a:endParaRPr 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9615255" y="948423"/>
            <a:ext cx="76655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BROWSER</a:t>
            </a:r>
            <a:endParaRPr 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8446095" y="1932614"/>
            <a:ext cx="700833" cy="2616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 PLACE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6966414" y="1686783"/>
            <a:ext cx="107112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QUERY/SUBSET</a:t>
            </a:r>
            <a:endParaRPr lang="en-US" sz="1100" dirty="0"/>
          </a:p>
        </p:txBody>
      </p:sp>
      <p:sp>
        <p:nvSpPr>
          <p:cNvPr id="101" name="Oval 100"/>
          <p:cNvSpPr/>
          <p:nvPr/>
        </p:nvSpPr>
        <p:spPr>
          <a:xfrm>
            <a:off x="5114177" y="2345347"/>
            <a:ext cx="1469549" cy="587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477527" y="2758065"/>
            <a:ext cx="688009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DERIVED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314107" y="2233329"/>
            <a:ext cx="103105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PERFUNCTORY</a:t>
            </a:r>
            <a:endParaRPr 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468938" y="1311748"/>
            <a:ext cx="373820" cy="2616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API</a:t>
            </a:r>
            <a:endParaRPr lang="en-US" sz="1100" dirty="0"/>
          </a:p>
        </p:txBody>
      </p:sp>
      <p:cxnSp>
        <p:nvCxnSpPr>
          <p:cNvPr id="114" name="Straight Arrow Connector 113"/>
          <p:cNvCxnSpPr>
            <a:stCxn id="121" idx="3"/>
            <a:endCxn id="128" idx="1"/>
          </p:cNvCxnSpPr>
          <p:nvPr/>
        </p:nvCxnSpPr>
        <p:spPr>
          <a:xfrm>
            <a:off x="6274327" y="3411873"/>
            <a:ext cx="474833" cy="559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1" idx="3"/>
            <a:endCxn id="134" idx="1"/>
          </p:cNvCxnSpPr>
          <p:nvPr/>
        </p:nvCxnSpPr>
        <p:spPr>
          <a:xfrm flipV="1">
            <a:off x="6274327" y="3134771"/>
            <a:ext cx="474833" cy="277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34" idx="3"/>
            <a:endCxn id="66" idx="1"/>
          </p:cNvCxnSpPr>
          <p:nvPr/>
        </p:nvCxnSpPr>
        <p:spPr>
          <a:xfrm flipV="1">
            <a:off x="7328165" y="2878127"/>
            <a:ext cx="495072" cy="256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799288" y="3410469"/>
            <a:ext cx="521842" cy="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9" idx="3"/>
            <a:endCxn id="107" idx="1"/>
          </p:cNvCxnSpPr>
          <p:nvPr/>
        </p:nvCxnSpPr>
        <p:spPr>
          <a:xfrm flipV="1">
            <a:off x="8037541" y="1442553"/>
            <a:ext cx="431397" cy="375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368310" y="3281068"/>
            <a:ext cx="906017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Visualization</a:t>
            </a:r>
            <a:endParaRPr 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8310925" y="3766753"/>
            <a:ext cx="945067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D3 + Leaflet</a:t>
            </a:r>
            <a:endParaRPr lang="en-US" sz="1200" b="1" i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6749160" y="3840914"/>
            <a:ext cx="936475" cy="2616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INTERACTIVE</a:t>
            </a:r>
            <a:endParaRPr 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365852" y="1126563"/>
            <a:ext cx="1238929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Web Framework</a:t>
            </a:r>
            <a:endParaRPr lang="en-US" sz="1200" b="1" i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6749160" y="3003966"/>
            <a:ext cx="579005" cy="2616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STATIC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7823237" y="2739627"/>
            <a:ext cx="690958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Tableau</a:t>
            </a:r>
            <a:endParaRPr lang="en-US" sz="1200" b="1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7818263" y="3000687"/>
            <a:ext cx="1389163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Python/Matplotlib</a:t>
            </a:r>
            <a:endParaRPr lang="en-US" sz="12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16092" y="3254768"/>
            <a:ext cx="655949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Matlab</a:t>
            </a:r>
            <a:endParaRPr lang="en-US" sz="1200" b="1" i="1" dirty="0"/>
          </a:p>
        </p:txBody>
      </p:sp>
      <p:cxnSp>
        <p:nvCxnSpPr>
          <p:cNvPr id="72" name="Straight Arrow Connector 71"/>
          <p:cNvCxnSpPr>
            <a:stCxn id="107" idx="3"/>
            <a:endCxn id="97" idx="1"/>
          </p:cNvCxnSpPr>
          <p:nvPr/>
        </p:nvCxnSpPr>
        <p:spPr>
          <a:xfrm flipV="1">
            <a:off x="8842758" y="1079228"/>
            <a:ext cx="772497" cy="363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28" idx="3"/>
            <a:endCxn id="126" idx="1"/>
          </p:cNvCxnSpPr>
          <p:nvPr/>
        </p:nvCxnSpPr>
        <p:spPr>
          <a:xfrm flipV="1">
            <a:off x="7685635" y="3905253"/>
            <a:ext cx="625290" cy="6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8" idx="3"/>
            <a:endCxn id="178" idx="1"/>
          </p:cNvCxnSpPr>
          <p:nvPr/>
        </p:nvCxnSpPr>
        <p:spPr>
          <a:xfrm>
            <a:off x="7685635" y="3971719"/>
            <a:ext cx="623055" cy="121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8" idx="3"/>
            <a:endCxn id="187" idx="1"/>
          </p:cNvCxnSpPr>
          <p:nvPr/>
        </p:nvCxnSpPr>
        <p:spPr>
          <a:xfrm>
            <a:off x="7685635" y="3971719"/>
            <a:ext cx="623055" cy="517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8" idx="3"/>
            <a:endCxn id="188" idx="1"/>
          </p:cNvCxnSpPr>
          <p:nvPr/>
        </p:nvCxnSpPr>
        <p:spPr>
          <a:xfrm>
            <a:off x="7685635" y="3971719"/>
            <a:ext cx="623055" cy="32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177540" y="2849437"/>
            <a:ext cx="182561" cy="56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189057" y="2448472"/>
            <a:ext cx="105601" cy="6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34" idx="3"/>
            <a:endCxn id="69" idx="1"/>
          </p:cNvCxnSpPr>
          <p:nvPr/>
        </p:nvCxnSpPr>
        <p:spPr>
          <a:xfrm>
            <a:off x="7328165" y="3134771"/>
            <a:ext cx="490098" cy="4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34" idx="3"/>
            <a:endCxn id="70" idx="1"/>
          </p:cNvCxnSpPr>
          <p:nvPr/>
        </p:nvCxnSpPr>
        <p:spPr>
          <a:xfrm>
            <a:off x="7328165" y="3134771"/>
            <a:ext cx="487927" cy="258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ket 49"/>
          <p:cNvSpPr/>
          <p:nvPr/>
        </p:nvSpPr>
        <p:spPr>
          <a:xfrm>
            <a:off x="8946860" y="2739627"/>
            <a:ext cx="254924" cy="83852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8" idx="3"/>
            <a:endCxn id="120" idx="2"/>
          </p:cNvCxnSpPr>
          <p:nvPr/>
        </p:nvCxnSpPr>
        <p:spPr>
          <a:xfrm>
            <a:off x="9146928" y="2063419"/>
            <a:ext cx="506717" cy="635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9" idx="3"/>
            <a:endCxn id="120" idx="2"/>
          </p:cNvCxnSpPr>
          <p:nvPr/>
        </p:nvCxnSpPr>
        <p:spPr>
          <a:xfrm flipV="1">
            <a:off x="9207426" y="2698907"/>
            <a:ext cx="446219" cy="440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ight Bracket 119"/>
          <p:cNvSpPr/>
          <p:nvPr/>
        </p:nvSpPr>
        <p:spPr>
          <a:xfrm flipH="1">
            <a:off x="9653645" y="2301112"/>
            <a:ext cx="256193" cy="795589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9612244" y="1311748"/>
            <a:ext cx="1274708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DEDICATED CLIENT</a:t>
            </a:r>
            <a:endParaRPr lang="en-US" sz="11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1150993" y="2170838"/>
            <a:ext cx="647934" cy="462990"/>
            <a:chOff x="1844822" y="1199396"/>
            <a:chExt cx="647934" cy="462990"/>
          </a:xfrm>
        </p:grpSpPr>
        <p:sp>
          <p:nvSpPr>
            <p:cNvPr id="123" name="TextBox 122"/>
            <p:cNvSpPr txBox="1"/>
            <p:nvPr/>
          </p:nvSpPr>
          <p:spPr>
            <a:xfrm>
              <a:off x="1844822" y="1199396"/>
              <a:ext cx="647934" cy="26161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VECTOR</a:t>
              </a:r>
              <a:endParaRPr lang="en-US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857285" y="1400776"/>
              <a:ext cx="622286" cy="26161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RASTER</a:t>
              </a:r>
              <a:endParaRPr lang="en-US" sz="1100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404992" y="2864160"/>
            <a:ext cx="619080" cy="26161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NetCDF</a:t>
            </a:r>
            <a:endParaRPr lang="en-US" sz="1100" dirty="0"/>
          </a:p>
        </p:txBody>
      </p:sp>
      <p:cxnSp>
        <p:nvCxnSpPr>
          <p:cNvPr id="166" name="Straight Arrow Connector 165"/>
          <p:cNvCxnSpPr>
            <a:stCxn id="107" idx="3"/>
            <a:endCxn id="96" idx="1"/>
          </p:cNvCxnSpPr>
          <p:nvPr/>
        </p:nvCxnSpPr>
        <p:spPr>
          <a:xfrm>
            <a:off x="8842758" y="1442553"/>
            <a:ext cx="793484" cy="433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07" idx="3"/>
            <a:endCxn id="122" idx="1"/>
          </p:cNvCxnSpPr>
          <p:nvPr/>
        </p:nvCxnSpPr>
        <p:spPr>
          <a:xfrm>
            <a:off x="8842758" y="1442553"/>
            <a:ext cx="7694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8308690" y="3954696"/>
            <a:ext cx="1316835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Jupyter Notebook</a:t>
            </a:r>
            <a:endParaRPr lang="en-US" sz="12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38130" y="2336542"/>
            <a:ext cx="622286" cy="26161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RASTER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016279" y="1747413"/>
            <a:ext cx="647934" cy="26161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VECTOR</a:t>
            </a:r>
            <a:endParaRPr lang="en-US" sz="1100" dirty="0"/>
          </a:p>
        </p:txBody>
      </p:sp>
      <p:sp>
        <p:nvSpPr>
          <p:cNvPr id="182" name="TextBox 181"/>
          <p:cNvSpPr txBox="1"/>
          <p:nvPr/>
        </p:nvSpPr>
        <p:spPr>
          <a:xfrm>
            <a:off x="7207561" y="4307780"/>
            <a:ext cx="1034257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Virtual Globe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308690" y="4350740"/>
            <a:ext cx="1007071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Excel + WWT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308690" y="4159661"/>
            <a:ext cx="655949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Matlab</a:t>
            </a:r>
            <a:endParaRPr lang="en-US" sz="1200" b="1" i="1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226143" y="3311081"/>
            <a:ext cx="1702454" cy="1465342"/>
            <a:chOff x="522987" y="3868543"/>
            <a:chExt cx="1702454" cy="1465342"/>
          </a:xfrm>
        </p:grpSpPr>
        <p:grpSp>
          <p:nvGrpSpPr>
            <p:cNvPr id="82" name="Group 81"/>
            <p:cNvGrpSpPr/>
            <p:nvPr/>
          </p:nvGrpSpPr>
          <p:grpSpPr>
            <a:xfrm>
              <a:off x="522987" y="4118554"/>
              <a:ext cx="1702454" cy="1215331"/>
              <a:chOff x="774819" y="3173857"/>
              <a:chExt cx="1702454" cy="1215331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>
                <a:off x="871221" y="4243336"/>
                <a:ext cx="318243" cy="8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774819" y="3173857"/>
                <a:ext cx="1702454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Topic</a:t>
                </a:r>
              </a:p>
              <a:p>
                <a:r>
                  <a:rPr lang="en-US" sz="1100" dirty="0" smtClean="0"/>
                  <a:t>ATTRIBUTE/ACTION</a:t>
                </a:r>
              </a:p>
              <a:p>
                <a:r>
                  <a:rPr lang="en-US" sz="1200" b="1" i="1" dirty="0" smtClean="0"/>
                  <a:t>Technology/Application</a:t>
                </a:r>
                <a:endParaRPr lang="en-US" sz="1200" b="1" i="1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71221" y="3804439"/>
                <a:ext cx="1273105" cy="261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rgbClr val="FF9933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DATA</a:t>
                </a:r>
                <a:r>
                  <a:rPr lang="en-US" sz="1100" dirty="0" smtClean="0"/>
                  <a:t> TRANSFORM</a:t>
                </a:r>
                <a:endParaRPr lang="en-US" sz="11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159510" y="4127578"/>
                <a:ext cx="1124026" cy="2616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= data in motion</a:t>
                </a:r>
                <a:endParaRPr lang="en-US" sz="1100" dirty="0"/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907678" y="3868543"/>
              <a:ext cx="712183" cy="307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u="sng" dirty="0" smtClean="0"/>
                <a:t>Legend</a:t>
              </a:r>
              <a:endParaRPr lang="en-US" sz="14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62519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75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Fatland</dc:creator>
  <cp:lastModifiedBy>Rob Fatland</cp:lastModifiedBy>
  <cp:revision>15</cp:revision>
  <dcterms:created xsi:type="dcterms:W3CDTF">2017-06-01T00:13:40Z</dcterms:created>
  <dcterms:modified xsi:type="dcterms:W3CDTF">2017-06-01T20:22:48Z</dcterms:modified>
</cp:coreProperties>
</file>